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4B69D-19B6-4229-B777-CEED074DC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71C82D-DF7E-4327-979A-6B91A684D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1315B1-6781-4BE1-84BD-4532428A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D7C-31CC-4176-B797-EFBD1C372CFD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66BAD-7B71-4E24-8900-81288AD3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35D37D-E06B-4EF0-9C43-E0C11F03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2C60-4A13-4070-ADDD-7AE7B591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12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B7836-39B5-4303-AE94-CE78AF5D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AF9AEA-35ED-4971-B19F-003C6300B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951AD-D5EF-4E76-B2F3-39F6F845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D7C-31CC-4176-B797-EFBD1C372CFD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E9392-0C41-4A9B-9EFC-882F8A00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458C2-24E7-4C13-A4F8-254933E4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2C60-4A13-4070-ADDD-7AE7B591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37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1F39DA-D631-4C98-A87D-0F91FBF73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C5D6DF-A507-4073-BDFA-D23447F08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58D53-59E8-4382-8438-32F22036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D7C-31CC-4176-B797-EFBD1C372CFD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DB640-6E89-466E-B933-779FFFE4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8B604-ACF0-410C-BADF-60448D8E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2C60-4A13-4070-ADDD-7AE7B591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21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65861-6A32-47E4-B076-F149A38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C50AD-9A59-41EB-BEC2-43D886C9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16320-7EA4-4CBB-8B58-58301E45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D7C-31CC-4176-B797-EFBD1C372CFD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AD359D-DF85-4C9F-AED8-F2DB2086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77600-DF6F-4DCC-989B-42FF9D1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2C60-4A13-4070-ADDD-7AE7B591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24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10D90-7CA5-49FA-8924-E789E8843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3DF61F-1A9F-43E6-A171-4F62B50C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C7847A-D9BC-42A6-94A4-DCFD85D7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D7C-31CC-4176-B797-EFBD1C372CFD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AF8FA-94C0-4CFC-9B22-6A1869DE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A6B62-5476-4C34-99E3-A3F6EEF7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2C60-4A13-4070-ADDD-7AE7B591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17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DD3FD-8424-4638-94B3-006900A4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9D956-1627-48AC-AD63-31285FA97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87AAD6-57E4-4A8E-9913-4E2B202B6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4134EE-25B1-4D68-AC63-36F99411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D7C-31CC-4176-B797-EFBD1C372CFD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DE9CD8-3264-41AE-9FC3-35362A05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DC18FD-FD90-429B-8F1D-1C9DB101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2C60-4A13-4070-ADDD-7AE7B591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78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D68A1-03F1-469A-A0FF-274993FA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1DC4B5-A519-4A8C-9AA5-8396B567D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30404C-3A58-4387-BE34-849DE56FF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01EC08-6203-4550-A3EA-BAFB17A1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2CCD4A-B937-40AD-BE9E-396AA20F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3BCF54-231C-4A99-B85A-53CAB096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D7C-31CC-4176-B797-EFBD1C372CFD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9089A2-6400-443F-8C65-19D85B85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D347B7-2F73-4AC2-959C-41E45088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2C60-4A13-4070-ADDD-7AE7B591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14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1F441-9DEC-49D9-B035-13D01941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F0A52F-31D1-4BFE-A5FD-ED80BA4A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D7C-31CC-4176-B797-EFBD1C372CFD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F5F8C5-78BC-4F42-98E4-570FA0D4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2AAC7E-37C5-40A3-A00C-E88131C0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2C60-4A13-4070-ADDD-7AE7B591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64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31FB50-BD1B-4C7B-953C-376535C5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D7C-31CC-4176-B797-EFBD1C372CFD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09526A-5D9C-4175-B4CA-465706D2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1160BE-4FF7-4FFD-A9CA-748DAAEE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2C60-4A13-4070-ADDD-7AE7B591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67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6D9E6-B061-401F-B767-087B787E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EBA0DF-4610-460C-B413-A4747DE2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E7574E-789A-483E-9660-B435F3E5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BB649A-33E3-4496-B71A-589480CA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D7C-31CC-4176-B797-EFBD1C372CFD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8BB8D-B73D-48CE-B3C1-05B94F0D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AA507F-73D1-4343-B2EF-EA0CF23E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2C60-4A13-4070-ADDD-7AE7B591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591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969C1-473C-4143-BB63-EE18BF54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936510-7C0A-4DF1-AA39-923F4F03D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4F5E29-7AA1-4DA8-94C5-380500B21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93BF15-8945-49E6-83F9-D2267D08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E8D7C-31CC-4176-B797-EFBD1C372CFD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F41A28-D0A0-438F-BFC4-8079B0DD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FF8122-7350-4169-8A04-B9AD282E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2C60-4A13-4070-ADDD-7AE7B591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30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9FA712-C376-403B-A83A-A68E7BD9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65ABDC-E8A4-45F3-987D-CC7CC316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1840CD-5718-49AA-B13A-E6150A78D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E8D7C-31CC-4176-B797-EFBD1C372CFD}" type="datetimeFigureOut">
              <a:rPr lang="es-ES" smtClean="0"/>
              <a:t>25/11/2021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CDC43-2CBD-4688-A027-D17E574FA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AB4370-3AFF-4221-B0AB-166D2E472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2C60-4A13-4070-ADDD-7AE7B591D6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7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TdSTLEWCYE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3l3F2Q9eqqI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E5EV9igx_o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8B64552-C77D-4133-B2C5-FF11C3B79742}"/>
              </a:ext>
            </a:extLst>
          </p:cNvPr>
          <p:cNvSpPr txBox="1"/>
          <p:nvPr/>
        </p:nvSpPr>
        <p:spPr>
          <a:xfrm>
            <a:off x="1253612" y="1777180"/>
            <a:ext cx="102648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/>
              <a:t>Sistemas inteligentes aprenden cual es el camino mas rápido para alcanzar la meta en el mínimo de posibilidades ahorrando tiempo, a su vez toma nota aprendiendo de sus logros  y va comparando su aprendizaje, por conclusiones ganadas una línea temporal </a:t>
            </a:r>
            <a:r>
              <a:rPr lang="es-ES" sz="4400" b="1"/>
              <a:t>…pasado, </a:t>
            </a:r>
            <a:r>
              <a:rPr lang="es-ES" sz="4400" b="1" dirty="0"/>
              <a:t>presente y futuro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EA3CE7-1B53-400A-AF93-4D7283DA036F}"/>
              </a:ext>
            </a:extLst>
          </p:cNvPr>
          <p:cNvSpPr txBox="1"/>
          <p:nvPr/>
        </p:nvSpPr>
        <p:spPr>
          <a:xfrm>
            <a:off x="693173" y="0"/>
            <a:ext cx="102648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600" dirty="0"/>
              <a:t>IA</a:t>
            </a:r>
          </a:p>
        </p:txBody>
      </p:sp>
    </p:spTree>
    <p:extLst>
      <p:ext uri="{BB962C8B-B14F-4D97-AF65-F5344CB8AC3E}">
        <p14:creationId xmlns:p14="http://schemas.microsoft.com/office/powerpoint/2010/main" val="425077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52819-1881-4B47-8D3B-F32D0008F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020529"/>
          </a:xfrm>
        </p:spPr>
        <p:txBody>
          <a:bodyPr>
            <a:normAutofit/>
          </a:bodyPr>
          <a:lstStyle/>
          <a:p>
            <a:r>
              <a:rPr lang="es-ES" sz="4800" b="1" dirty="0"/>
              <a:t>VISION ARTIFICIAL</a:t>
            </a:r>
            <a:br>
              <a:rPr lang="es-ES" sz="2800" b="1" dirty="0"/>
            </a:br>
            <a:r>
              <a:rPr lang="es-ES" sz="2800" b="1" dirty="0"/>
              <a:t>Detención de movimientos de calor y riqueza del terreno y materiales ecosistema por detención de objetos</a:t>
            </a:r>
            <a:br>
              <a:rPr lang="es-ES" sz="2800" b="1" dirty="0"/>
            </a:br>
            <a:r>
              <a:rPr lang="es-ES" sz="2800" b="1" dirty="0"/>
              <a:t>CAUSA : SOTENIMIENTO GLOBAL POR UN CAMBIO CLIMATICO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87B8B7-0514-4C81-BD40-9B0C746D5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30245"/>
            <a:ext cx="9144000" cy="4527755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Elementos multimedia en línea 3" title="Visión Artificial - Detección de Objetos">
            <a:hlinkClick r:id="" action="ppaction://media"/>
            <a:extLst>
              <a:ext uri="{FF2B5EF4-FFF2-40B4-BE49-F238E27FC236}">
                <a16:creationId xmlns:a16="http://schemas.microsoft.com/office/drawing/2014/main" id="{F20F99C1-FC41-4028-9A6A-8AAE31AE01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94271" y="2330245"/>
            <a:ext cx="7315200" cy="40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35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s multimedia en línea 2" title="Ropa hecha de basura para limpiar los océanos de plásticos">
            <a:hlinkClick r:id="" action="ppaction://media"/>
            <a:extLst>
              <a:ext uri="{FF2B5EF4-FFF2-40B4-BE49-F238E27FC236}">
                <a16:creationId xmlns:a16="http://schemas.microsoft.com/office/drawing/2014/main" id="{53DEBF37-4957-4325-8B8B-C6FA233C84B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19084" y="1681316"/>
            <a:ext cx="8554065" cy="42032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1172285-7B03-4E26-BDC5-3829B3A4258C}"/>
              </a:ext>
            </a:extLst>
          </p:cNvPr>
          <p:cNvSpPr txBox="1"/>
          <p:nvPr/>
        </p:nvSpPr>
        <p:spPr>
          <a:xfrm>
            <a:off x="1229032" y="388619"/>
            <a:ext cx="9733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SOTENIMIENTO GLOBAL POR UN CAMBIO CLIMATICO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43989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7F3FC-E62E-4899-8D91-F2F05512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987"/>
            <a:ext cx="9144000" cy="1902542"/>
          </a:xfrm>
        </p:spPr>
        <p:txBody>
          <a:bodyPr>
            <a:normAutofit/>
          </a:bodyPr>
          <a:lstStyle/>
          <a:p>
            <a:r>
              <a:rPr lang="es-ES" dirty="0"/>
              <a:t>Sostenible </a:t>
            </a:r>
          </a:p>
        </p:txBody>
      </p:sp>
      <p:pic>
        <p:nvPicPr>
          <p:cNvPr id="5" name="Elementos multimedia en línea 4" title="Zapatillas impresas en 3D que se adaptan a tus pies">
            <a:hlinkClick r:id="" action="ppaction://media"/>
            <a:extLst>
              <a:ext uri="{FF2B5EF4-FFF2-40B4-BE49-F238E27FC236}">
                <a16:creationId xmlns:a16="http://schemas.microsoft.com/office/drawing/2014/main" id="{1B5122E6-6924-4D78-A04B-E9CE5BA3DE5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80968" y="2283747"/>
            <a:ext cx="7366000" cy="416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6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84</Words>
  <Application>Microsoft Office PowerPoint</Application>
  <PresentationFormat>Panorámica</PresentationFormat>
  <Paragraphs>5</Paragraphs>
  <Slides>4</Slides>
  <Notes>0</Notes>
  <HiddenSlides>0</HiddenSlides>
  <MMClips>3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Tema de Office</vt:lpstr>
      <vt:lpstr>Presentación de PowerPoint</vt:lpstr>
      <vt:lpstr>VISION ARTIFICIAL Detención de movimientos de calor y riqueza del terreno y materiales ecosistema por detención de objetos CAUSA : SOTENIMIENTO GLOBAL POR UN CAMBIO CLIMATICO</vt:lpstr>
      <vt:lpstr>Presentación de PowerPoint</vt:lpstr>
      <vt:lpstr>Sostenible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Vanesa Vega</dc:creator>
  <cp:lastModifiedBy>Vanesa Vega</cp:lastModifiedBy>
  <cp:revision>8</cp:revision>
  <dcterms:created xsi:type="dcterms:W3CDTF">2021-11-24T23:09:31Z</dcterms:created>
  <dcterms:modified xsi:type="dcterms:W3CDTF">2021-11-25T00:04:08Z</dcterms:modified>
</cp:coreProperties>
</file>