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59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22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350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959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036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768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003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10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27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134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60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742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5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2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58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751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096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07F9F28-E861-465B-9CBE-E95479E967F3}" type="datetimeFigureOut">
              <a:rPr lang="hu-HU" smtClean="0"/>
              <a:t>2021. 09. 01.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4425A6-3F93-4BD9-9AC0-B93E7C5B13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434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379963" y="1771650"/>
            <a:ext cx="9418320" cy="2114550"/>
          </a:xfrm>
        </p:spPr>
        <p:txBody>
          <a:bodyPr>
            <a:normAutofit/>
          </a:bodyPr>
          <a:lstStyle/>
          <a:p>
            <a:r>
              <a:rPr lang="hu-HU" dirty="0"/>
              <a:t>Junior automatizált tesztelő </a:t>
            </a:r>
            <a:r>
              <a:rPr lang="hu-HU" dirty="0" smtClean="0"/>
              <a:t>szakirány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4000" dirty="0" smtClean="0"/>
              <a:t>Vizsgaremek védés</a:t>
            </a:r>
          </a:p>
          <a:p>
            <a:endParaRPr lang="hu-HU" sz="4000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283234" y="57912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4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Dobos Brigitta</a:t>
            </a:r>
          </a:p>
          <a:p>
            <a:r>
              <a:rPr lang="hu-HU" sz="2800" dirty="0" smtClean="0"/>
              <a:t>dobosbrigi91@gmail.com</a:t>
            </a:r>
          </a:p>
          <a:p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5527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048982" y="177511"/>
            <a:ext cx="5468412" cy="1709162"/>
          </a:xfrm>
        </p:spPr>
        <p:txBody>
          <a:bodyPr>
            <a:normAutofit/>
          </a:bodyPr>
          <a:lstStyle/>
          <a:p>
            <a:r>
              <a:rPr lang="hu-HU" dirty="0">
                <a:effectLst/>
              </a:rPr>
              <a:t>Az alkalmazás:</a:t>
            </a:r>
            <a:br>
              <a:rPr lang="hu-HU" dirty="0">
                <a:effectLst/>
              </a:rPr>
            </a:br>
            <a:r>
              <a:rPr lang="hu-HU" dirty="0">
                <a:effectLst/>
              </a:rPr>
              <a:t>Conduit Blog </a:t>
            </a:r>
            <a:r>
              <a:rPr lang="hu-HU" dirty="0" err="1">
                <a:effectLst/>
              </a:rPr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8353" y="1526652"/>
            <a:ext cx="9905998" cy="3540085"/>
          </a:xfrm>
        </p:spPr>
        <p:txBody>
          <a:bodyPr>
            <a:noAutofit/>
          </a:bodyPr>
          <a:lstStyle/>
          <a:p>
            <a:r>
              <a:rPr lang="hu-HU" dirty="0" smtClean="0"/>
              <a:t>TC01: </a:t>
            </a:r>
          </a:p>
          <a:p>
            <a:pPr lvl="1"/>
            <a:r>
              <a:rPr lang="hu-HU" sz="2000" dirty="0" smtClean="0"/>
              <a:t>Regisztráció</a:t>
            </a:r>
          </a:p>
          <a:p>
            <a:pPr lvl="1"/>
            <a:r>
              <a:rPr lang="hu-HU" sz="2000" dirty="0" smtClean="0">
                <a:effectLst/>
              </a:rPr>
              <a:t>Ismételt </a:t>
            </a:r>
            <a:r>
              <a:rPr lang="hu-HU" sz="2000" dirty="0">
                <a:effectLst/>
              </a:rPr>
              <a:t>és sorozatos adatbevitel adatforrásból</a:t>
            </a:r>
            <a:endParaRPr lang="hu-HU" sz="2000" dirty="0" smtClean="0"/>
          </a:p>
          <a:p>
            <a:r>
              <a:rPr lang="hu-HU" dirty="0" smtClean="0"/>
              <a:t>TC02:</a:t>
            </a:r>
          </a:p>
          <a:p>
            <a:pPr lvl="1"/>
            <a:r>
              <a:rPr lang="hu-HU" dirty="0" smtClean="0">
                <a:effectLst/>
              </a:rPr>
              <a:t>Bejelentkezés</a:t>
            </a:r>
          </a:p>
          <a:p>
            <a:pPr lvl="1"/>
            <a:r>
              <a:rPr lang="hu-HU" sz="2000" dirty="0"/>
              <a:t> kijelentkezés</a:t>
            </a:r>
          </a:p>
          <a:p>
            <a:pPr lvl="1"/>
            <a:r>
              <a:rPr lang="hu-HU" sz="2000" dirty="0"/>
              <a:t>Ismételt és sorozatos adatbevitel adatforrásból</a:t>
            </a:r>
          </a:p>
          <a:p>
            <a:r>
              <a:rPr lang="hu-HU" dirty="0" smtClean="0"/>
              <a:t>TC03:</a:t>
            </a:r>
          </a:p>
          <a:p>
            <a:pPr lvl="1"/>
            <a:r>
              <a:rPr lang="hu-HU" sz="2000" dirty="0"/>
              <a:t>Adatkezelési nyilatkozat </a:t>
            </a:r>
            <a:r>
              <a:rPr lang="hu-HU" sz="2000" dirty="0" smtClean="0"/>
              <a:t>használata</a:t>
            </a:r>
          </a:p>
          <a:p>
            <a:pPr lvl="1"/>
            <a:r>
              <a:rPr lang="hu-HU" sz="2000" dirty="0" smtClean="0"/>
              <a:t>Adatok listázása</a:t>
            </a:r>
          </a:p>
          <a:p>
            <a:pPr lvl="1"/>
            <a:r>
              <a:rPr lang="hu-HU" sz="2000" dirty="0" smtClean="0"/>
              <a:t>Több </a:t>
            </a:r>
            <a:r>
              <a:rPr lang="hu-HU" sz="2000" dirty="0"/>
              <a:t>oldalas lista </a:t>
            </a:r>
            <a:r>
              <a:rPr lang="hu-HU" sz="2000" dirty="0" smtClean="0"/>
              <a:t>bejárása</a:t>
            </a:r>
          </a:p>
          <a:p>
            <a:pPr lvl="1"/>
            <a:r>
              <a:rPr lang="hu-HU" sz="2000" dirty="0" smtClean="0"/>
              <a:t>Új </a:t>
            </a:r>
            <a:r>
              <a:rPr lang="hu-HU" sz="2000" dirty="0"/>
              <a:t>adat </a:t>
            </a:r>
            <a:r>
              <a:rPr lang="hu-HU" sz="2000" dirty="0" smtClean="0"/>
              <a:t>bevitel</a:t>
            </a:r>
          </a:p>
          <a:p>
            <a:pPr lvl="1"/>
            <a:r>
              <a:rPr lang="hu-HU" sz="2000" dirty="0" smtClean="0"/>
              <a:t>Meglévő </a:t>
            </a:r>
            <a:r>
              <a:rPr lang="hu-HU" sz="2000" dirty="0"/>
              <a:t>adat </a:t>
            </a:r>
            <a:r>
              <a:rPr lang="hu-HU" sz="2000" dirty="0" smtClean="0"/>
              <a:t>módosítás</a:t>
            </a:r>
          </a:p>
          <a:p>
            <a:pPr lvl="1"/>
            <a:r>
              <a:rPr lang="hu-HU" sz="2000" dirty="0" smtClean="0"/>
              <a:t>Adat </a:t>
            </a:r>
            <a:r>
              <a:rPr lang="hu-HU" sz="2000" dirty="0"/>
              <a:t>vagy adatok </a:t>
            </a:r>
            <a:r>
              <a:rPr lang="hu-HU" sz="2000" dirty="0" smtClean="0"/>
              <a:t>törlése</a:t>
            </a:r>
          </a:p>
          <a:p>
            <a:pPr lvl="1"/>
            <a:r>
              <a:rPr lang="hu-HU" sz="2000" dirty="0" smtClean="0"/>
              <a:t>Adatok </a:t>
            </a:r>
            <a:r>
              <a:rPr lang="hu-HU" sz="2000" dirty="0"/>
              <a:t>lementése felületről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982" y="1998425"/>
            <a:ext cx="4678680" cy="147828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10" y="3539216"/>
            <a:ext cx="6302752" cy="33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4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82598" y="401256"/>
            <a:ext cx="3685230" cy="1256769"/>
          </a:xfrm>
        </p:spPr>
        <p:txBody>
          <a:bodyPr/>
          <a:lstStyle/>
          <a:p>
            <a:r>
              <a:rPr lang="hu-HU" dirty="0" smtClean="0"/>
              <a:t>Automatizálás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2127" y="1658026"/>
            <a:ext cx="9905998" cy="4052152"/>
          </a:xfrm>
        </p:spPr>
        <p:txBody>
          <a:bodyPr>
            <a:normAutofit fontScale="77500" lnSpcReduction="20000"/>
          </a:bodyPr>
          <a:lstStyle/>
          <a:p>
            <a:r>
              <a:rPr lang="hu-HU" sz="33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lépés: </a:t>
            </a:r>
            <a:r>
              <a:rPr lang="hu-HU" sz="33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hu-HU" sz="33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yml</a:t>
            </a:r>
            <a:r>
              <a:rPr lang="hu-HU" sz="33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fájl létrehozása a </a:t>
            </a:r>
            <a:r>
              <a:rPr lang="hu-HU" sz="3300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repositoryban</a:t>
            </a:r>
            <a:endParaRPr lang="hu-HU" sz="33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hu-HU" sz="33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lépés: </a:t>
            </a:r>
            <a:r>
              <a:rPr lang="hu-HU" sz="3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teljes futtató környezet </a:t>
            </a:r>
            <a:r>
              <a:rPr lang="hu-HU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telepítése:</a:t>
            </a:r>
          </a:p>
          <a:p>
            <a:pPr marL="914400" lvl="1" indent="-457200">
              <a:buFont typeface="+mj-lt"/>
              <a:buAutoNum type="alphaLcPeriod"/>
            </a:pPr>
            <a:r>
              <a:rPr lang="hu-HU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hu-HU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csomagok</a:t>
            </a:r>
          </a:p>
          <a:p>
            <a:pPr marL="914400" lvl="1" indent="-457200">
              <a:buFont typeface="+mj-lt"/>
              <a:buAutoNum type="alphaLcPeriod"/>
            </a:pPr>
            <a:r>
              <a:rPr lang="hu-HU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Webböngésző</a:t>
            </a:r>
          </a:p>
          <a:p>
            <a:pPr marL="914400" lvl="1" indent="-457200">
              <a:buFont typeface="+mj-lt"/>
              <a:buAutoNum type="alphaLcPeriod"/>
            </a:pPr>
            <a:r>
              <a:rPr lang="hu-HU" sz="3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hu-HU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3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compose</a:t>
            </a:r>
            <a:r>
              <a:rPr lang="hu-HU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segítségével </a:t>
            </a:r>
            <a:br>
              <a:rPr lang="hu-HU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alkalmazás indítása</a:t>
            </a:r>
          </a:p>
          <a:p>
            <a:pPr marL="0" indent="0">
              <a:buNone/>
            </a:pPr>
            <a:r>
              <a:rPr lang="hu-HU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lépés: </a:t>
            </a:r>
            <a:r>
              <a:rPr lang="hu-HU" sz="3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Pytest</a:t>
            </a:r>
            <a:endParaRPr lang="hu-HU" sz="3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u-HU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lépés: </a:t>
            </a:r>
            <a:r>
              <a:rPr lang="hu-HU" sz="3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Allure</a:t>
            </a:r>
            <a:r>
              <a:rPr lang="hu-HU" sz="3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3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  <a:endParaRPr lang="hu-H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lphaLcPeriod"/>
            </a:pP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240" y="-94420"/>
            <a:ext cx="4724400" cy="7089683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699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2263" y="390028"/>
            <a:ext cx="9905998" cy="800100"/>
          </a:xfrm>
        </p:spPr>
        <p:txBody>
          <a:bodyPr/>
          <a:lstStyle/>
          <a:p>
            <a:r>
              <a:rPr lang="hu-HU" dirty="0" smtClean="0"/>
              <a:t>Vezetői tesztjelentés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17513" y="914400"/>
            <a:ext cx="9905998" cy="676276"/>
          </a:xfrm>
        </p:spPr>
        <p:txBody>
          <a:bodyPr/>
          <a:lstStyle/>
          <a:p>
            <a:pPr marL="0" indent="0">
              <a:buNone/>
            </a:pPr>
            <a:r>
              <a:rPr lang="hu-HU" cap="none" dirty="0"/>
              <a:t>https://</a:t>
            </a:r>
            <a:r>
              <a:rPr lang="hu-HU" cap="none" dirty="0" smtClean="0"/>
              <a:t>dobosbrigi91.github.io/conduit</a:t>
            </a:r>
            <a:endParaRPr lang="hu-HU" cap="none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4" y="1515470"/>
            <a:ext cx="9437687" cy="524445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622" y="5753100"/>
            <a:ext cx="3626657" cy="8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7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20461" y="2070090"/>
            <a:ext cx="8686800" cy="1468800"/>
          </a:xfrm>
        </p:spPr>
        <p:txBody>
          <a:bodyPr/>
          <a:lstStyle/>
          <a:p>
            <a:pPr algn="ctr"/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641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67</TotalTime>
  <Words>90</Words>
  <Application>Microsoft Office PowerPoint</Application>
  <PresentationFormat>Szélesvásznú</PresentationFormat>
  <Paragraphs>32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Szita</vt:lpstr>
      <vt:lpstr>Junior automatizált tesztelő szakirány</vt:lpstr>
      <vt:lpstr>Az alkalmazás: Conduit Blog Application</vt:lpstr>
      <vt:lpstr>Automatizálás</vt:lpstr>
      <vt:lpstr>Vezetői tesztjelentés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Junior automatizált tesztelő szakirány</dc:title>
  <dc:creator>Brigi</dc:creator>
  <cp:lastModifiedBy>Brigi</cp:lastModifiedBy>
  <cp:revision>10</cp:revision>
  <dcterms:created xsi:type="dcterms:W3CDTF">2021-08-12T10:26:05Z</dcterms:created>
  <dcterms:modified xsi:type="dcterms:W3CDTF">2021-09-01T12:41:52Z</dcterms:modified>
</cp:coreProperties>
</file>