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8" autoAdjust="0"/>
    <p:restoredTop sz="94660"/>
  </p:normalViewPr>
  <p:slideViewPr>
    <p:cSldViewPr snapToGrid="0">
      <p:cViewPr>
        <p:scale>
          <a:sx n="50" d="100"/>
          <a:sy n="50" d="100"/>
        </p:scale>
        <p:origin x="29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8B144F-0F9C-7973-8EFD-FE8309DD9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9746A18-53BD-77D4-2851-704545232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437AF7C-93CA-06E7-1D10-0F14A07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287FAA8-7763-9025-C410-ACFC7791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73D881-400C-0326-9C46-97BD4F8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35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CD880C-7F8E-A4E2-EF92-5D2D476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174230B-4039-FBE7-4B33-0565F075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8D3B418-F8C0-D099-2685-980812D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B64A63-E11B-E2CC-D020-DA7A6CF3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80CC984-7101-6CC5-1B5A-5DDAAF7F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518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2FCEF78-21EC-2A89-49A7-95B139954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CF8B81C-AF73-05BE-1B14-EEEAFCFC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C00A03F-D3C2-2E80-74C3-5028AFA0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69D8DE0-1E68-130C-A4E8-7B9D12A3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30976F5-65FD-AE5C-17D7-52F77A1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5430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176742-C372-4EE9-8CCE-FB306F89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96BB6A-CDCC-AAAF-B293-CD56DFA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85A996D-0413-457F-CA07-1A9C427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7ABAD2F-A965-88C1-29EF-8099480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112496-FD5D-6468-8CC9-5FF4D9A4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2543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2C8137-9F11-B518-8312-96319D49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0ACAAE-70CB-1046-2DE3-EADFE34B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0FC47B0-E757-A3F8-FE7A-BD18EEEF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710801A-8399-ABD2-6EBE-159416C1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A5D6F8C-4CD3-A408-2FCE-5B7B25F8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849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349D2A-2AD6-DE4B-E75B-F18597E8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3F4872-A029-1647-E8CE-310B991C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6259FB2-3441-4C8F-A669-7E026402B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01FE5B-2D70-E1D8-5B68-CC311CFD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FAF5277-00FD-E613-CF3B-6D2730FF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69CD231-6DBF-9FC0-E4B7-A74D3D3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894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BF917E-CE2A-2A2E-003C-0933F8F5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0640564-FBB9-7245-1F04-81B667BF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1042E7-8DAF-6712-2C77-29813218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7E9377-EDAE-D1B3-9DCE-A5ADEB4AC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91036B3-C0ED-7EF8-EBCC-C2D0EB29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DE5E3C76-5699-8E0B-724B-CC26EF95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6B4600A0-5787-2147-F4D7-CC98E48B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16BC92EC-D464-1FB6-F44E-610FDAAA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37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132A60-A31C-841F-31DB-C8847BB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DBEB55C0-EA5C-166A-C33F-AE8A4394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85080AF-6D1B-FCE0-6A66-26C6493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5ECA4C7-2C1E-DA61-AC71-2B2035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294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675248DF-9FCE-7E01-37E6-14265E01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A8DFD46-0B5C-5C98-AB5A-A963152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FF421E5-606D-19D6-565D-44EACCFE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75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F4CC1F-6F29-E86C-2E9F-213CD129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EE11774-E5AA-F6AF-0D69-5640B599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D548371-699B-4EA2-900C-11C5A420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416CD6-1200-E12C-C7DB-A5A9C6AE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3384E60-3280-F614-6906-2430AFCB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CB286EC-7F71-4168-0ECA-6A73C4E6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241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8FA9A8-9578-CE0F-4B3B-7F4C47AE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E7AEA9D-C899-910C-6133-473785BD9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24C016C-49B1-0C88-8338-E1629E38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31D105E-8337-252D-6F7B-6C092359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20038CB-3027-7DEF-DF73-2E192012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331C416-349C-0FF1-CD75-53446E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195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954383E-CF61-CD02-5DD8-535426FD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27063B3-763D-CE31-75D5-3106ABCF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2888BE9-1A76-6C51-2F64-A807EAED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6AC3-4099-412C-A02C-F51C6CA05349}" type="datetimeFigureOut">
              <a:rPr lang="ro-RO" smtClean="0"/>
              <a:t>06.10.2024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E705BA-DF58-2F10-D874-269C6CFD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8A0B2CA-1C53-F67D-A930-F02C04C7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6D4F-1281-40CD-B538-BB3699A7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7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F5435BA6-6BD9-15BD-D631-A21433C80E89}"/>
              </a:ext>
            </a:extLst>
          </p:cNvPr>
          <p:cNvSpPr/>
          <p:nvPr/>
        </p:nvSpPr>
        <p:spPr>
          <a:xfrm>
            <a:off x="-8500130" y="-2578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Formă liberă: formă 1">
            <a:extLst>
              <a:ext uri="{FF2B5EF4-FFF2-40B4-BE49-F238E27FC236}">
                <a16:creationId xmlns:a16="http://schemas.microsoft.com/office/drawing/2014/main" id="{7B9725EC-3C8C-96A2-8520-BB3F63EBA565}"/>
              </a:ext>
            </a:extLst>
          </p:cNvPr>
          <p:cNvSpPr/>
          <p:nvPr/>
        </p:nvSpPr>
        <p:spPr>
          <a:xfrm>
            <a:off x="2685261" y="2376328"/>
            <a:ext cx="1006609" cy="2105344"/>
          </a:xfrm>
          <a:custGeom>
            <a:avLst/>
            <a:gdLst/>
            <a:ahLst/>
            <a:cxnLst/>
            <a:rect l="l" t="t" r="r" b="b"/>
            <a:pathLst>
              <a:path w="1006609" h="2105344">
                <a:moveTo>
                  <a:pt x="723895" y="1422114"/>
                </a:moveTo>
                <a:lnTo>
                  <a:pt x="723895" y="1491769"/>
                </a:lnTo>
                <a:lnTo>
                  <a:pt x="637500" y="1457310"/>
                </a:lnTo>
                <a:close/>
                <a:moveTo>
                  <a:pt x="834623" y="1313430"/>
                </a:moveTo>
                <a:lnTo>
                  <a:pt x="541506" y="1432844"/>
                </a:lnTo>
                <a:lnTo>
                  <a:pt x="541506" y="1481786"/>
                </a:lnTo>
                <a:lnTo>
                  <a:pt x="834623" y="1599180"/>
                </a:lnTo>
                <a:lnTo>
                  <a:pt x="834623" y="1535940"/>
                </a:lnTo>
                <a:lnTo>
                  <a:pt x="777027" y="1512960"/>
                </a:lnTo>
                <a:lnTo>
                  <a:pt x="777027" y="1400470"/>
                </a:lnTo>
                <a:lnTo>
                  <a:pt x="834623" y="1377009"/>
                </a:lnTo>
                <a:close/>
                <a:moveTo>
                  <a:pt x="741754" y="1133274"/>
                </a:moveTo>
                <a:cubicBezTo>
                  <a:pt x="754553" y="1133274"/>
                  <a:pt x="765157" y="1136920"/>
                  <a:pt x="773566" y="1144213"/>
                </a:cubicBezTo>
                <a:cubicBezTo>
                  <a:pt x="781975" y="1151505"/>
                  <a:pt x="786179" y="1160658"/>
                  <a:pt x="786179" y="1171672"/>
                </a:cubicBezTo>
                <a:cubicBezTo>
                  <a:pt x="786179" y="1183727"/>
                  <a:pt x="781901" y="1193735"/>
                  <a:pt x="773343" y="1201698"/>
                </a:cubicBezTo>
                <a:cubicBezTo>
                  <a:pt x="764785" y="1209660"/>
                  <a:pt x="753958" y="1213641"/>
                  <a:pt x="740861" y="1213641"/>
                </a:cubicBezTo>
                <a:cubicBezTo>
                  <a:pt x="727169" y="1213641"/>
                  <a:pt x="716267" y="1209846"/>
                  <a:pt x="708156" y="1202256"/>
                </a:cubicBezTo>
                <a:cubicBezTo>
                  <a:pt x="700045" y="1194666"/>
                  <a:pt x="695990" y="1185215"/>
                  <a:pt x="695990" y="1173904"/>
                </a:cubicBezTo>
                <a:cubicBezTo>
                  <a:pt x="695990" y="1162742"/>
                  <a:pt x="700492" y="1153180"/>
                  <a:pt x="709496" y="1145217"/>
                </a:cubicBezTo>
                <a:cubicBezTo>
                  <a:pt x="718500" y="1137255"/>
                  <a:pt x="729253" y="1133274"/>
                  <a:pt x="741754" y="1133274"/>
                </a:cubicBezTo>
                <a:close/>
                <a:moveTo>
                  <a:pt x="739968" y="1072329"/>
                </a:moveTo>
                <a:cubicBezTo>
                  <a:pt x="712137" y="1072329"/>
                  <a:pt x="688325" y="1080700"/>
                  <a:pt x="668531" y="1097444"/>
                </a:cubicBezTo>
                <a:cubicBezTo>
                  <a:pt x="648737" y="1114187"/>
                  <a:pt x="638840" y="1134018"/>
                  <a:pt x="638840" y="1156938"/>
                </a:cubicBezTo>
                <a:cubicBezTo>
                  <a:pt x="638840" y="1178667"/>
                  <a:pt x="648811" y="1198014"/>
                  <a:pt x="668754" y="1214981"/>
                </a:cubicBezTo>
                <a:lnTo>
                  <a:pt x="536148" y="1214981"/>
                </a:lnTo>
                <a:lnTo>
                  <a:pt x="536148" y="1272131"/>
                </a:lnTo>
                <a:lnTo>
                  <a:pt x="834623" y="1272131"/>
                </a:lnTo>
                <a:lnTo>
                  <a:pt x="834623" y="1215427"/>
                </a:lnTo>
                <a:lnTo>
                  <a:pt x="803592" y="1215427"/>
                </a:lnTo>
                <a:cubicBezTo>
                  <a:pt x="815647" y="1204563"/>
                  <a:pt x="824428" y="1194480"/>
                  <a:pt x="829935" y="1185178"/>
                </a:cubicBezTo>
                <a:cubicBezTo>
                  <a:pt x="835442" y="1175876"/>
                  <a:pt x="838195" y="1165718"/>
                  <a:pt x="838195" y="1154705"/>
                </a:cubicBezTo>
                <a:cubicBezTo>
                  <a:pt x="838195" y="1132827"/>
                  <a:pt x="828409" y="1113629"/>
                  <a:pt x="808839" y="1097109"/>
                </a:cubicBezTo>
                <a:cubicBezTo>
                  <a:pt x="789268" y="1080589"/>
                  <a:pt x="766311" y="1072329"/>
                  <a:pt x="739968" y="1072329"/>
                </a:cubicBezTo>
                <a:close/>
                <a:moveTo>
                  <a:pt x="739075" y="896712"/>
                </a:moveTo>
                <a:cubicBezTo>
                  <a:pt x="751875" y="896712"/>
                  <a:pt x="762999" y="900953"/>
                  <a:pt x="772450" y="909436"/>
                </a:cubicBezTo>
                <a:cubicBezTo>
                  <a:pt x="781901" y="917920"/>
                  <a:pt x="786626" y="927817"/>
                  <a:pt x="786626" y="939128"/>
                </a:cubicBezTo>
                <a:cubicBezTo>
                  <a:pt x="786626" y="951034"/>
                  <a:pt x="781789" y="961191"/>
                  <a:pt x="772115" y="969600"/>
                </a:cubicBezTo>
                <a:cubicBezTo>
                  <a:pt x="762441" y="978009"/>
                  <a:pt x="750684" y="982213"/>
                  <a:pt x="736843" y="982213"/>
                </a:cubicBezTo>
                <a:cubicBezTo>
                  <a:pt x="724193" y="982213"/>
                  <a:pt x="713328" y="977972"/>
                  <a:pt x="704250" y="969489"/>
                </a:cubicBezTo>
                <a:cubicBezTo>
                  <a:pt x="695171" y="961005"/>
                  <a:pt x="690632" y="950885"/>
                  <a:pt x="690632" y="939128"/>
                </a:cubicBezTo>
                <a:cubicBezTo>
                  <a:pt x="690632" y="927817"/>
                  <a:pt x="695469" y="917920"/>
                  <a:pt x="705143" y="909436"/>
                </a:cubicBezTo>
                <a:cubicBezTo>
                  <a:pt x="714816" y="900953"/>
                  <a:pt x="726127" y="896712"/>
                  <a:pt x="739075" y="896712"/>
                </a:cubicBezTo>
                <a:close/>
                <a:moveTo>
                  <a:pt x="738182" y="840455"/>
                </a:moveTo>
                <a:cubicBezTo>
                  <a:pt x="709905" y="840455"/>
                  <a:pt x="686204" y="849794"/>
                  <a:pt x="667080" y="868472"/>
                </a:cubicBezTo>
                <a:cubicBezTo>
                  <a:pt x="647955" y="887149"/>
                  <a:pt x="638393" y="910255"/>
                  <a:pt x="638393" y="937788"/>
                </a:cubicBezTo>
                <a:cubicBezTo>
                  <a:pt x="638393" y="967405"/>
                  <a:pt x="647769" y="991664"/>
                  <a:pt x="666522" y="1010565"/>
                </a:cubicBezTo>
                <a:cubicBezTo>
                  <a:pt x="685274" y="1029466"/>
                  <a:pt x="709459" y="1038917"/>
                  <a:pt x="739075" y="1038917"/>
                </a:cubicBezTo>
                <a:cubicBezTo>
                  <a:pt x="765120" y="1038917"/>
                  <a:pt x="788226" y="1030136"/>
                  <a:pt x="808392" y="1012574"/>
                </a:cubicBezTo>
                <a:cubicBezTo>
                  <a:pt x="828558" y="995013"/>
                  <a:pt x="838641" y="970382"/>
                  <a:pt x="838641" y="938681"/>
                </a:cubicBezTo>
                <a:cubicBezTo>
                  <a:pt x="838641" y="910553"/>
                  <a:pt x="829116" y="887149"/>
                  <a:pt x="810066" y="868472"/>
                </a:cubicBezTo>
                <a:cubicBezTo>
                  <a:pt x="791016" y="849794"/>
                  <a:pt x="767055" y="840455"/>
                  <a:pt x="738182" y="840455"/>
                </a:cubicBezTo>
                <a:close/>
                <a:moveTo>
                  <a:pt x="643081" y="607241"/>
                </a:moveTo>
                <a:lnTo>
                  <a:pt x="643081" y="665284"/>
                </a:lnTo>
                <a:lnTo>
                  <a:pt x="736396" y="665284"/>
                </a:lnTo>
                <a:cubicBezTo>
                  <a:pt x="749344" y="665284"/>
                  <a:pt x="760097" y="668882"/>
                  <a:pt x="768655" y="676078"/>
                </a:cubicBezTo>
                <a:cubicBezTo>
                  <a:pt x="777213" y="683274"/>
                  <a:pt x="781491" y="692139"/>
                  <a:pt x="781491" y="702674"/>
                </a:cubicBezTo>
                <a:cubicBezTo>
                  <a:pt x="781491" y="712615"/>
                  <a:pt x="777064" y="720961"/>
                  <a:pt x="768208" y="727712"/>
                </a:cubicBezTo>
                <a:cubicBezTo>
                  <a:pt x="759353" y="734462"/>
                  <a:pt x="748303" y="737838"/>
                  <a:pt x="735057" y="737838"/>
                </a:cubicBezTo>
                <a:lnTo>
                  <a:pt x="643081" y="737838"/>
                </a:lnTo>
                <a:lnTo>
                  <a:pt x="643081" y="795881"/>
                </a:lnTo>
                <a:lnTo>
                  <a:pt x="750014" y="795881"/>
                </a:lnTo>
                <a:cubicBezTo>
                  <a:pt x="776654" y="795881"/>
                  <a:pt x="798011" y="787333"/>
                  <a:pt x="814085" y="770237"/>
                </a:cubicBezTo>
                <a:cubicBezTo>
                  <a:pt x="830158" y="753142"/>
                  <a:pt x="838195" y="730324"/>
                  <a:pt x="838195" y="701784"/>
                </a:cubicBezTo>
                <a:cubicBezTo>
                  <a:pt x="838195" y="674879"/>
                  <a:pt x="830195" y="652395"/>
                  <a:pt x="814196" y="634334"/>
                </a:cubicBezTo>
                <a:cubicBezTo>
                  <a:pt x="798197" y="616272"/>
                  <a:pt x="778366" y="607241"/>
                  <a:pt x="754702" y="607241"/>
                </a:cubicBezTo>
                <a:close/>
                <a:moveTo>
                  <a:pt x="642635" y="472924"/>
                </a:moveTo>
                <a:lnTo>
                  <a:pt x="642635" y="500382"/>
                </a:lnTo>
                <a:lnTo>
                  <a:pt x="576778" y="500382"/>
                </a:lnTo>
                <a:lnTo>
                  <a:pt x="576778" y="557532"/>
                </a:lnTo>
                <a:lnTo>
                  <a:pt x="642635" y="557532"/>
                </a:lnTo>
                <a:lnTo>
                  <a:pt x="642635" y="579410"/>
                </a:lnTo>
                <a:lnTo>
                  <a:pt x="695097" y="579410"/>
                </a:lnTo>
                <a:lnTo>
                  <a:pt x="695097" y="557532"/>
                </a:lnTo>
                <a:lnTo>
                  <a:pt x="834623" y="557532"/>
                </a:lnTo>
                <a:lnTo>
                  <a:pt x="834623" y="500382"/>
                </a:lnTo>
                <a:lnTo>
                  <a:pt x="695097" y="500382"/>
                </a:lnTo>
                <a:lnTo>
                  <a:pt x="695097" y="472924"/>
                </a:lnTo>
                <a:close/>
                <a:moveTo>
                  <a:pt x="1006609" y="0"/>
                </a:moveTo>
                <a:lnTo>
                  <a:pt x="1006609" y="2105344"/>
                </a:lnTo>
                <a:lnTo>
                  <a:pt x="844645" y="2089017"/>
                </a:lnTo>
                <a:cubicBezTo>
                  <a:pt x="362607" y="1990377"/>
                  <a:pt x="0" y="1563871"/>
                  <a:pt x="0" y="1052672"/>
                </a:cubicBezTo>
                <a:cubicBezTo>
                  <a:pt x="0" y="541474"/>
                  <a:pt x="362607" y="114967"/>
                  <a:pt x="844645" y="163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4076D145-C7BF-964E-179B-E2A916ED19FA}"/>
              </a:ext>
            </a:extLst>
          </p:cNvPr>
          <p:cNvSpPr/>
          <p:nvPr/>
        </p:nvSpPr>
        <p:spPr>
          <a:xfrm>
            <a:off x="-9121729" y="-2578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FD55421-B215-629D-1999-B53DED5172E1}"/>
              </a:ext>
            </a:extLst>
          </p:cNvPr>
          <p:cNvSpPr txBox="1"/>
          <p:nvPr/>
        </p:nvSpPr>
        <p:spPr>
          <a:xfrm rot="16200000">
            <a:off x="1514296" y="2964373"/>
            <a:ext cx="2105342" cy="1006608"/>
          </a:xfrm>
          <a:custGeom>
            <a:avLst/>
            <a:gdLst/>
            <a:ahLst/>
            <a:cxnLst/>
            <a:rect l="l" t="t" r="r" b="b"/>
            <a:pathLst>
              <a:path w="2105344" h="1006609">
                <a:moveTo>
                  <a:pt x="755972" y="541506"/>
                </a:moveTo>
                <a:lnTo>
                  <a:pt x="558849" y="541506"/>
                </a:lnTo>
                <a:lnTo>
                  <a:pt x="558849" y="603791"/>
                </a:lnTo>
                <a:lnTo>
                  <a:pt x="625598" y="603791"/>
                </a:lnTo>
                <a:lnTo>
                  <a:pt x="625598" y="834623"/>
                </a:lnTo>
                <a:lnTo>
                  <a:pt x="688776" y="834623"/>
                </a:lnTo>
                <a:lnTo>
                  <a:pt x="688776" y="603791"/>
                </a:lnTo>
                <a:lnTo>
                  <a:pt x="755972" y="603791"/>
                </a:lnTo>
                <a:close/>
                <a:moveTo>
                  <a:pt x="895944" y="713849"/>
                </a:moveTo>
                <a:lnTo>
                  <a:pt x="818703" y="713849"/>
                </a:lnTo>
                <a:cubicBezTo>
                  <a:pt x="820191" y="702389"/>
                  <a:pt x="824544" y="693534"/>
                  <a:pt x="831762" y="687283"/>
                </a:cubicBezTo>
                <a:cubicBezTo>
                  <a:pt x="838981" y="681032"/>
                  <a:pt x="848096" y="677907"/>
                  <a:pt x="859110" y="677907"/>
                </a:cubicBezTo>
                <a:cubicBezTo>
                  <a:pt x="878308" y="677907"/>
                  <a:pt x="890587" y="689888"/>
                  <a:pt x="895944" y="713849"/>
                </a:cubicBezTo>
                <a:close/>
                <a:moveTo>
                  <a:pt x="955104" y="743094"/>
                </a:moveTo>
                <a:cubicBezTo>
                  <a:pt x="955104" y="713328"/>
                  <a:pt x="945839" y="688511"/>
                  <a:pt x="927310" y="668642"/>
                </a:cubicBezTo>
                <a:cubicBezTo>
                  <a:pt x="908781" y="648774"/>
                  <a:pt x="885675" y="638840"/>
                  <a:pt x="857993" y="638840"/>
                </a:cubicBezTo>
                <a:cubicBezTo>
                  <a:pt x="830460" y="638840"/>
                  <a:pt x="807280" y="648290"/>
                  <a:pt x="788453" y="667191"/>
                </a:cubicBezTo>
                <a:cubicBezTo>
                  <a:pt x="769627" y="686093"/>
                  <a:pt x="760213" y="709459"/>
                  <a:pt x="760213" y="737289"/>
                </a:cubicBezTo>
                <a:cubicBezTo>
                  <a:pt x="760213" y="768246"/>
                  <a:pt x="769143" y="792877"/>
                  <a:pt x="787002" y="811183"/>
                </a:cubicBezTo>
                <a:cubicBezTo>
                  <a:pt x="804862" y="829488"/>
                  <a:pt x="828897" y="838641"/>
                  <a:pt x="859110" y="838641"/>
                </a:cubicBezTo>
                <a:cubicBezTo>
                  <a:pt x="900186" y="838641"/>
                  <a:pt x="930473" y="821601"/>
                  <a:pt x="949969" y="787519"/>
                </a:cubicBezTo>
                <a:lnTo>
                  <a:pt x="897507" y="770106"/>
                </a:lnTo>
                <a:cubicBezTo>
                  <a:pt x="887536" y="786031"/>
                  <a:pt x="873769" y="793993"/>
                  <a:pt x="856207" y="793993"/>
                </a:cubicBezTo>
                <a:cubicBezTo>
                  <a:pt x="846385" y="793993"/>
                  <a:pt x="837790" y="790123"/>
                  <a:pt x="830423" y="782384"/>
                </a:cubicBezTo>
                <a:cubicBezTo>
                  <a:pt x="823056" y="774645"/>
                  <a:pt x="819000" y="764599"/>
                  <a:pt x="818256" y="752247"/>
                </a:cubicBezTo>
                <a:lnTo>
                  <a:pt x="955104" y="752247"/>
                </a:lnTo>
                <a:close/>
                <a:moveTo>
                  <a:pt x="1121493" y="739968"/>
                </a:moveTo>
                <a:cubicBezTo>
                  <a:pt x="1121493" y="752768"/>
                  <a:pt x="1117475" y="763669"/>
                  <a:pt x="1109438" y="772673"/>
                </a:cubicBezTo>
                <a:cubicBezTo>
                  <a:pt x="1101402" y="781677"/>
                  <a:pt x="1091728" y="786179"/>
                  <a:pt x="1080417" y="786179"/>
                </a:cubicBezTo>
                <a:cubicBezTo>
                  <a:pt x="1068660" y="786179"/>
                  <a:pt x="1059172" y="782273"/>
                  <a:pt x="1051954" y="774459"/>
                </a:cubicBezTo>
                <a:cubicBezTo>
                  <a:pt x="1044735" y="766646"/>
                  <a:pt x="1041126" y="756339"/>
                  <a:pt x="1041126" y="743540"/>
                </a:cubicBezTo>
                <a:cubicBezTo>
                  <a:pt x="1041126" y="729848"/>
                  <a:pt x="1044921" y="718500"/>
                  <a:pt x="1052512" y="709496"/>
                </a:cubicBezTo>
                <a:cubicBezTo>
                  <a:pt x="1060102" y="700492"/>
                  <a:pt x="1069552" y="695990"/>
                  <a:pt x="1080863" y="695990"/>
                </a:cubicBezTo>
                <a:cubicBezTo>
                  <a:pt x="1091877" y="695990"/>
                  <a:pt x="1101402" y="700343"/>
                  <a:pt x="1109438" y="709049"/>
                </a:cubicBezTo>
                <a:cubicBezTo>
                  <a:pt x="1117475" y="717756"/>
                  <a:pt x="1121493" y="728062"/>
                  <a:pt x="1121493" y="739968"/>
                </a:cubicBezTo>
                <a:close/>
                <a:moveTo>
                  <a:pt x="1179983" y="643081"/>
                </a:moveTo>
                <a:lnTo>
                  <a:pt x="1122833" y="643081"/>
                </a:lnTo>
                <a:lnTo>
                  <a:pt x="1122833" y="669647"/>
                </a:lnTo>
                <a:cubicBezTo>
                  <a:pt x="1113010" y="658931"/>
                  <a:pt x="1103709" y="651118"/>
                  <a:pt x="1094928" y="646207"/>
                </a:cubicBezTo>
                <a:cubicBezTo>
                  <a:pt x="1086147" y="641295"/>
                  <a:pt x="1076250" y="638840"/>
                  <a:pt x="1065236" y="638840"/>
                </a:cubicBezTo>
                <a:cubicBezTo>
                  <a:pt x="1042168" y="638840"/>
                  <a:pt x="1022225" y="648625"/>
                  <a:pt x="1005408" y="668196"/>
                </a:cubicBezTo>
                <a:cubicBezTo>
                  <a:pt x="988590" y="687767"/>
                  <a:pt x="980181" y="711244"/>
                  <a:pt x="980181" y="738629"/>
                </a:cubicBezTo>
                <a:cubicBezTo>
                  <a:pt x="980181" y="766311"/>
                  <a:pt x="988069" y="789826"/>
                  <a:pt x="1003845" y="809173"/>
                </a:cubicBezTo>
                <a:cubicBezTo>
                  <a:pt x="1019621" y="828521"/>
                  <a:pt x="1038745" y="838195"/>
                  <a:pt x="1061218" y="838195"/>
                </a:cubicBezTo>
                <a:cubicBezTo>
                  <a:pt x="1074613" y="838195"/>
                  <a:pt x="1085849" y="835330"/>
                  <a:pt x="1094928" y="829600"/>
                </a:cubicBezTo>
                <a:cubicBezTo>
                  <a:pt x="1104006" y="823870"/>
                  <a:pt x="1113010" y="814606"/>
                  <a:pt x="1121940" y="801806"/>
                </a:cubicBezTo>
                <a:lnTo>
                  <a:pt x="1122833" y="801806"/>
                </a:lnTo>
                <a:lnTo>
                  <a:pt x="1122833" y="834623"/>
                </a:lnTo>
                <a:lnTo>
                  <a:pt x="1179983" y="834623"/>
                </a:lnTo>
                <a:close/>
                <a:moveTo>
                  <a:pt x="1539775" y="712956"/>
                </a:moveTo>
                <a:cubicBezTo>
                  <a:pt x="1539775" y="691971"/>
                  <a:pt x="1533747" y="674298"/>
                  <a:pt x="1521692" y="659936"/>
                </a:cubicBezTo>
                <a:cubicBezTo>
                  <a:pt x="1509637" y="645574"/>
                  <a:pt x="1494903" y="638393"/>
                  <a:pt x="1477490" y="638393"/>
                </a:cubicBezTo>
                <a:cubicBezTo>
                  <a:pt x="1467668" y="638393"/>
                  <a:pt x="1457064" y="641630"/>
                  <a:pt x="1445678" y="648104"/>
                </a:cubicBezTo>
                <a:cubicBezTo>
                  <a:pt x="1434293" y="654578"/>
                  <a:pt x="1422647" y="665405"/>
                  <a:pt x="1410741" y="680586"/>
                </a:cubicBezTo>
                <a:cubicBezTo>
                  <a:pt x="1403895" y="664810"/>
                  <a:pt x="1395337" y="653834"/>
                  <a:pt x="1385068" y="647658"/>
                </a:cubicBezTo>
                <a:cubicBezTo>
                  <a:pt x="1374799" y="641481"/>
                  <a:pt x="1365274" y="638393"/>
                  <a:pt x="1356493" y="638393"/>
                </a:cubicBezTo>
                <a:cubicBezTo>
                  <a:pt x="1350986" y="638393"/>
                  <a:pt x="1344847" y="639472"/>
                  <a:pt x="1338076" y="641630"/>
                </a:cubicBezTo>
                <a:cubicBezTo>
                  <a:pt x="1331304" y="643788"/>
                  <a:pt x="1325500" y="646616"/>
                  <a:pt x="1320663" y="650113"/>
                </a:cubicBezTo>
                <a:cubicBezTo>
                  <a:pt x="1315826" y="653611"/>
                  <a:pt x="1310803" y="657890"/>
                  <a:pt x="1305594" y="662950"/>
                </a:cubicBezTo>
                <a:cubicBezTo>
                  <a:pt x="1300385" y="668010"/>
                  <a:pt x="1296441" y="671433"/>
                  <a:pt x="1293762" y="673219"/>
                </a:cubicBezTo>
                <a:lnTo>
                  <a:pt x="1293762" y="642635"/>
                </a:lnTo>
                <a:lnTo>
                  <a:pt x="1236166" y="642635"/>
                </a:lnTo>
                <a:lnTo>
                  <a:pt x="1236166" y="834623"/>
                </a:lnTo>
                <a:lnTo>
                  <a:pt x="1293762" y="834623"/>
                </a:lnTo>
                <a:lnTo>
                  <a:pt x="1293762" y="733941"/>
                </a:lnTo>
                <a:cubicBezTo>
                  <a:pt x="1293762" y="722183"/>
                  <a:pt x="1297334" y="712100"/>
                  <a:pt x="1304478" y="703691"/>
                </a:cubicBezTo>
                <a:cubicBezTo>
                  <a:pt x="1311621" y="695283"/>
                  <a:pt x="1320105" y="691078"/>
                  <a:pt x="1329927" y="691078"/>
                </a:cubicBezTo>
                <a:cubicBezTo>
                  <a:pt x="1338262" y="691078"/>
                  <a:pt x="1345368" y="694911"/>
                  <a:pt x="1351247" y="702575"/>
                </a:cubicBezTo>
                <a:cubicBezTo>
                  <a:pt x="1357126" y="710240"/>
                  <a:pt x="1360065" y="719653"/>
                  <a:pt x="1360065" y="730815"/>
                </a:cubicBezTo>
                <a:lnTo>
                  <a:pt x="1360065" y="834623"/>
                </a:lnTo>
                <a:lnTo>
                  <a:pt x="1416768" y="834623"/>
                </a:lnTo>
                <a:lnTo>
                  <a:pt x="1416768" y="732155"/>
                </a:lnTo>
                <a:cubicBezTo>
                  <a:pt x="1416768" y="720844"/>
                  <a:pt x="1420340" y="711096"/>
                  <a:pt x="1427484" y="702910"/>
                </a:cubicBezTo>
                <a:cubicBezTo>
                  <a:pt x="1434628" y="694725"/>
                  <a:pt x="1443111" y="690632"/>
                  <a:pt x="1452934" y="690632"/>
                </a:cubicBezTo>
                <a:cubicBezTo>
                  <a:pt x="1461119" y="690632"/>
                  <a:pt x="1468114" y="694241"/>
                  <a:pt x="1473918" y="701459"/>
                </a:cubicBezTo>
                <a:cubicBezTo>
                  <a:pt x="1479723" y="708677"/>
                  <a:pt x="1482625" y="717570"/>
                  <a:pt x="1482625" y="728136"/>
                </a:cubicBezTo>
                <a:lnTo>
                  <a:pt x="1482625" y="834623"/>
                </a:lnTo>
                <a:lnTo>
                  <a:pt x="1539775" y="834623"/>
                </a:lnTo>
                <a:close/>
                <a:moveTo>
                  <a:pt x="2105344" y="1006609"/>
                </a:moveTo>
                <a:lnTo>
                  <a:pt x="0" y="1006609"/>
                </a:lnTo>
                <a:lnTo>
                  <a:pt x="16327" y="844645"/>
                </a:lnTo>
                <a:cubicBezTo>
                  <a:pt x="114967" y="362607"/>
                  <a:pt x="541473" y="0"/>
                  <a:pt x="1052672" y="0"/>
                </a:cubicBezTo>
                <a:cubicBezTo>
                  <a:pt x="1563870" y="0"/>
                  <a:pt x="1990377" y="362607"/>
                  <a:pt x="2089016" y="84464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 sz="36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-18"/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705F5D2A-2955-B38F-1685-D52F3D2DE904}"/>
              </a:ext>
            </a:extLst>
          </p:cNvPr>
          <p:cNvSpPr txBox="1"/>
          <p:nvPr/>
        </p:nvSpPr>
        <p:spPr>
          <a:xfrm>
            <a:off x="-807877" y="-3594501"/>
            <a:ext cx="2871540" cy="2755323"/>
          </a:xfrm>
          <a:custGeom>
            <a:avLst/>
            <a:gdLst/>
            <a:ahLst/>
            <a:cxnLst/>
            <a:rect l="l" t="t" r="r" b="b"/>
            <a:pathLst>
              <a:path w="2871540" h="2755323">
                <a:moveTo>
                  <a:pt x="233093" y="2436127"/>
                </a:moveTo>
                <a:lnTo>
                  <a:pt x="251546" y="2463496"/>
                </a:lnTo>
                <a:cubicBezTo>
                  <a:pt x="255903" y="2473797"/>
                  <a:pt x="258312" y="2485123"/>
                  <a:pt x="258312" y="2497011"/>
                </a:cubicBezTo>
                <a:lnTo>
                  <a:pt x="258313" y="2497012"/>
                </a:lnTo>
                <a:lnTo>
                  <a:pt x="258313" y="2497012"/>
                </a:lnTo>
                <a:lnTo>
                  <a:pt x="251547" y="2463497"/>
                </a:lnTo>
                <a:cubicBezTo>
                  <a:pt x="247189" y="2453195"/>
                  <a:pt x="240885" y="2443918"/>
                  <a:pt x="233094" y="2436127"/>
                </a:cubicBezTo>
                <a:close/>
                <a:moveTo>
                  <a:pt x="1478740" y="2081466"/>
                </a:moveTo>
                <a:cubicBezTo>
                  <a:pt x="1489972" y="2081466"/>
                  <a:pt x="1499614" y="2085459"/>
                  <a:pt x="1507665" y="2093446"/>
                </a:cubicBezTo>
                <a:cubicBezTo>
                  <a:pt x="1515717" y="2101433"/>
                  <a:pt x="1519743" y="2111033"/>
                  <a:pt x="1519743" y="2122245"/>
                </a:cubicBezTo>
                <a:cubicBezTo>
                  <a:pt x="1519743" y="2133357"/>
                  <a:pt x="1515717" y="2142957"/>
                  <a:pt x="1507665" y="2151043"/>
                </a:cubicBezTo>
                <a:cubicBezTo>
                  <a:pt x="1499614" y="2159129"/>
                  <a:pt x="1489972" y="2163172"/>
                  <a:pt x="1478740" y="2163172"/>
                </a:cubicBezTo>
                <a:cubicBezTo>
                  <a:pt x="1467409" y="2163172"/>
                  <a:pt x="1457768" y="2159104"/>
                  <a:pt x="1449815" y="2150969"/>
                </a:cubicBezTo>
                <a:cubicBezTo>
                  <a:pt x="1441863" y="2142833"/>
                  <a:pt x="1437887" y="2132960"/>
                  <a:pt x="1437887" y="2121352"/>
                </a:cubicBezTo>
                <a:cubicBezTo>
                  <a:pt x="1437887" y="2110636"/>
                  <a:pt x="1441962" y="2101309"/>
                  <a:pt x="1450113" y="2093372"/>
                </a:cubicBezTo>
                <a:cubicBezTo>
                  <a:pt x="1458264" y="2085434"/>
                  <a:pt x="1467806" y="2081466"/>
                  <a:pt x="1478740" y="2081466"/>
                </a:cubicBezTo>
                <a:close/>
                <a:moveTo>
                  <a:pt x="1966673" y="2080870"/>
                </a:moveTo>
                <a:cubicBezTo>
                  <a:pt x="1982945" y="2080870"/>
                  <a:pt x="1995248" y="2089304"/>
                  <a:pt x="2003583" y="2106171"/>
                </a:cubicBezTo>
                <a:lnTo>
                  <a:pt x="1928573" y="2106171"/>
                </a:lnTo>
                <a:cubicBezTo>
                  <a:pt x="1936213" y="2089304"/>
                  <a:pt x="1948913" y="2080870"/>
                  <a:pt x="1966673" y="2080870"/>
                </a:cubicBezTo>
                <a:close/>
                <a:moveTo>
                  <a:pt x="1109423" y="2080870"/>
                </a:moveTo>
                <a:cubicBezTo>
                  <a:pt x="1125695" y="2080870"/>
                  <a:pt x="1137998" y="2089304"/>
                  <a:pt x="1146333" y="2106171"/>
                </a:cubicBezTo>
                <a:lnTo>
                  <a:pt x="1071323" y="2106171"/>
                </a:lnTo>
                <a:cubicBezTo>
                  <a:pt x="1078963" y="2089304"/>
                  <a:pt x="1091663" y="2080870"/>
                  <a:pt x="1109423" y="2080870"/>
                </a:cubicBezTo>
                <a:close/>
                <a:moveTo>
                  <a:pt x="1665445" y="2060481"/>
                </a:moveTo>
                <a:lnTo>
                  <a:pt x="1665445" y="2132960"/>
                </a:lnTo>
                <a:cubicBezTo>
                  <a:pt x="1665445" y="2148934"/>
                  <a:pt x="1670357" y="2161883"/>
                  <a:pt x="1680179" y="2171804"/>
                </a:cubicBezTo>
                <a:cubicBezTo>
                  <a:pt x="1690002" y="2181726"/>
                  <a:pt x="1702851" y="2186687"/>
                  <a:pt x="1718726" y="2186687"/>
                </a:cubicBezTo>
                <a:cubicBezTo>
                  <a:pt x="1734303" y="2186687"/>
                  <a:pt x="1747102" y="2181726"/>
                  <a:pt x="1757123" y="2171804"/>
                </a:cubicBezTo>
                <a:cubicBezTo>
                  <a:pt x="1767145" y="2161883"/>
                  <a:pt x="1772155" y="2149232"/>
                  <a:pt x="1772155" y="2133853"/>
                </a:cubicBezTo>
                <a:lnTo>
                  <a:pt x="1772155" y="2060481"/>
                </a:lnTo>
                <a:lnTo>
                  <a:pt x="1746557" y="2060481"/>
                </a:lnTo>
                <a:lnTo>
                  <a:pt x="1746557" y="2129686"/>
                </a:lnTo>
                <a:cubicBezTo>
                  <a:pt x="1746557" y="2139608"/>
                  <a:pt x="1744126" y="2147421"/>
                  <a:pt x="1739264" y="2153127"/>
                </a:cubicBezTo>
                <a:cubicBezTo>
                  <a:pt x="1734402" y="2158832"/>
                  <a:pt x="1727804" y="2161684"/>
                  <a:pt x="1719470" y="2161684"/>
                </a:cubicBezTo>
                <a:cubicBezTo>
                  <a:pt x="1700717" y="2161684"/>
                  <a:pt x="1691341" y="2151018"/>
                  <a:pt x="1691341" y="2129686"/>
                </a:cubicBezTo>
                <a:lnTo>
                  <a:pt x="1691341" y="2060481"/>
                </a:lnTo>
                <a:close/>
                <a:moveTo>
                  <a:pt x="1966673" y="2057058"/>
                </a:moveTo>
                <a:cubicBezTo>
                  <a:pt x="1948715" y="2057058"/>
                  <a:pt x="1933509" y="2063433"/>
                  <a:pt x="1921058" y="2076182"/>
                </a:cubicBezTo>
                <a:cubicBezTo>
                  <a:pt x="1908606" y="2088932"/>
                  <a:pt x="1902380" y="2103988"/>
                  <a:pt x="1902380" y="2121352"/>
                </a:cubicBezTo>
                <a:cubicBezTo>
                  <a:pt x="1902380" y="2139906"/>
                  <a:pt x="1908531" y="2155433"/>
                  <a:pt x="1920834" y="2167935"/>
                </a:cubicBezTo>
                <a:cubicBezTo>
                  <a:pt x="1933137" y="2180436"/>
                  <a:pt x="1948417" y="2186687"/>
                  <a:pt x="1966673" y="2186687"/>
                </a:cubicBezTo>
                <a:cubicBezTo>
                  <a:pt x="1990486" y="2186687"/>
                  <a:pt x="2009486" y="2177509"/>
                  <a:pt x="2023675" y="2159154"/>
                </a:cubicBezTo>
                <a:lnTo>
                  <a:pt x="2004773" y="2144867"/>
                </a:lnTo>
                <a:cubicBezTo>
                  <a:pt x="1994851" y="2157070"/>
                  <a:pt x="1982548" y="2163172"/>
                  <a:pt x="1967864" y="2163172"/>
                </a:cubicBezTo>
                <a:cubicBezTo>
                  <a:pt x="1958339" y="2163172"/>
                  <a:pt x="1949533" y="2160270"/>
                  <a:pt x="1941447" y="2154466"/>
                </a:cubicBezTo>
                <a:cubicBezTo>
                  <a:pt x="1933361" y="2148662"/>
                  <a:pt x="1928177" y="2139459"/>
                  <a:pt x="1925895" y="2126858"/>
                </a:cubicBezTo>
                <a:lnTo>
                  <a:pt x="2030669" y="2126858"/>
                </a:lnTo>
                <a:cubicBezTo>
                  <a:pt x="2030868" y="2106221"/>
                  <a:pt x="2024667" y="2089428"/>
                  <a:pt x="2012066" y="2076480"/>
                </a:cubicBezTo>
                <a:cubicBezTo>
                  <a:pt x="1999465" y="2063532"/>
                  <a:pt x="1984334" y="2057058"/>
                  <a:pt x="1966673" y="2057058"/>
                </a:cubicBezTo>
                <a:close/>
                <a:moveTo>
                  <a:pt x="1870530" y="2057058"/>
                </a:moveTo>
                <a:cubicBezTo>
                  <a:pt x="1861700" y="2057058"/>
                  <a:pt x="1854531" y="2059315"/>
                  <a:pt x="1849025" y="2063830"/>
                </a:cubicBezTo>
                <a:cubicBezTo>
                  <a:pt x="1843518" y="2068344"/>
                  <a:pt x="1837887" y="2075661"/>
                  <a:pt x="1832133" y="2085782"/>
                </a:cubicBezTo>
                <a:lnTo>
                  <a:pt x="1832133" y="2060481"/>
                </a:lnTo>
                <a:lnTo>
                  <a:pt x="1806832" y="2060481"/>
                </a:lnTo>
                <a:lnTo>
                  <a:pt x="1806832" y="2183264"/>
                </a:lnTo>
                <a:lnTo>
                  <a:pt x="1832728" y="2183264"/>
                </a:lnTo>
                <a:lnTo>
                  <a:pt x="1832728" y="2115250"/>
                </a:lnTo>
                <a:cubicBezTo>
                  <a:pt x="1832728" y="2106122"/>
                  <a:pt x="1835680" y="2098507"/>
                  <a:pt x="1841583" y="2092405"/>
                </a:cubicBezTo>
                <a:cubicBezTo>
                  <a:pt x="1847487" y="2086303"/>
                  <a:pt x="1854804" y="2083252"/>
                  <a:pt x="1863535" y="2083252"/>
                </a:cubicBezTo>
                <a:cubicBezTo>
                  <a:pt x="1865123" y="2083252"/>
                  <a:pt x="1868397" y="2083748"/>
                  <a:pt x="1873358" y="2084740"/>
                </a:cubicBezTo>
                <a:lnTo>
                  <a:pt x="1881246" y="2058844"/>
                </a:lnTo>
                <a:cubicBezTo>
                  <a:pt x="1876583" y="2057653"/>
                  <a:pt x="1873011" y="2057058"/>
                  <a:pt x="1870530" y="2057058"/>
                </a:cubicBezTo>
                <a:close/>
                <a:moveTo>
                  <a:pt x="1468694" y="2057058"/>
                </a:moveTo>
                <a:cubicBezTo>
                  <a:pt x="1453117" y="2057058"/>
                  <a:pt x="1439549" y="2063482"/>
                  <a:pt x="1427990" y="2076331"/>
                </a:cubicBezTo>
                <a:cubicBezTo>
                  <a:pt x="1416431" y="2089180"/>
                  <a:pt x="1410651" y="2104187"/>
                  <a:pt x="1410651" y="2121352"/>
                </a:cubicBezTo>
                <a:cubicBezTo>
                  <a:pt x="1410651" y="2139509"/>
                  <a:pt x="1416381" y="2154937"/>
                  <a:pt x="1427841" y="2167637"/>
                </a:cubicBezTo>
                <a:cubicBezTo>
                  <a:pt x="1439301" y="2180337"/>
                  <a:pt x="1453117" y="2186687"/>
                  <a:pt x="1469290" y="2186687"/>
                </a:cubicBezTo>
                <a:cubicBezTo>
                  <a:pt x="1487943" y="2186687"/>
                  <a:pt x="1503570" y="2177410"/>
                  <a:pt x="1516171" y="2158856"/>
                </a:cubicBezTo>
                <a:lnTo>
                  <a:pt x="1516171" y="2183264"/>
                </a:lnTo>
                <a:lnTo>
                  <a:pt x="1542067" y="2183264"/>
                </a:lnTo>
                <a:lnTo>
                  <a:pt x="1542067" y="2060481"/>
                </a:lnTo>
                <a:lnTo>
                  <a:pt x="1516171" y="2060481"/>
                </a:lnTo>
                <a:lnTo>
                  <a:pt x="1516171" y="2085484"/>
                </a:lnTo>
                <a:cubicBezTo>
                  <a:pt x="1511408" y="2077050"/>
                  <a:pt x="1504711" y="2070204"/>
                  <a:pt x="1496079" y="2064946"/>
                </a:cubicBezTo>
                <a:cubicBezTo>
                  <a:pt x="1487447" y="2059687"/>
                  <a:pt x="1478319" y="2057058"/>
                  <a:pt x="1468694" y="2057058"/>
                </a:cubicBezTo>
                <a:close/>
                <a:moveTo>
                  <a:pt x="1340405" y="2057058"/>
                </a:moveTo>
                <a:cubicBezTo>
                  <a:pt x="1332963" y="2057058"/>
                  <a:pt x="1326216" y="2058968"/>
                  <a:pt x="1320164" y="2062788"/>
                </a:cubicBezTo>
                <a:cubicBezTo>
                  <a:pt x="1314112" y="2066608"/>
                  <a:pt x="1307365" y="2072635"/>
                  <a:pt x="1299923" y="2080870"/>
                </a:cubicBezTo>
                <a:lnTo>
                  <a:pt x="1299923" y="2060481"/>
                </a:lnTo>
                <a:lnTo>
                  <a:pt x="1274623" y="2060481"/>
                </a:lnTo>
                <a:lnTo>
                  <a:pt x="1274623" y="2183264"/>
                </a:lnTo>
                <a:lnTo>
                  <a:pt x="1300221" y="2183264"/>
                </a:lnTo>
                <a:lnTo>
                  <a:pt x="1300221" y="2116440"/>
                </a:lnTo>
                <a:cubicBezTo>
                  <a:pt x="1300221" y="2106122"/>
                  <a:pt x="1303346" y="2097316"/>
                  <a:pt x="1309597" y="2090023"/>
                </a:cubicBezTo>
                <a:cubicBezTo>
                  <a:pt x="1315848" y="2082731"/>
                  <a:pt x="1323289" y="2079085"/>
                  <a:pt x="1331921" y="2079085"/>
                </a:cubicBezTo>
                <a:cubicBezTo>
                  <a:pt x="1338569" y="2079085"/>
                  <a:pt x="1344051" y="2081267"/>
                  <a:pt x="1348367" y="2085633"/>
                </a:cubicBezTo>
                <a:cubicBezTo>
                  <a:pt x="1352683" y="2089999"/>
                  <a:pt x="1354841" y="2095505"/>
                  <a:pt x="1354841" y="2102153"/>
                </a:cubicBezTo>
                <a:lnTo>
                  <a:pt x="1354841" y="2183264"/>
                </a:lnTo>
                <a:lnTo>
                  <a:pt x="1380737" y="2183264"/>
                </a:lnTo>
                <a:lnTo>
                  <a:pt x="1380737" y="2094563"/>
                </a:lnTo>
                <a:cubicBezTo>
                  <a:pt x="1380737" y="2084244"/>
                  <a:pt x="1376793" y="2075413"/>
                  <a:pt x="1368905" y="2068071"/>
                </a:cubicBezTo>
                <a:cubicBezTo>
                  <a:pt x="1361017" y="2060729"/>
                  <a:pt x="1351517" y="2057058"/>
                  <a:pt x="1340405" y="2057058"/>
                </a:cubicBezTo>
                <a:close/>
                <a:moveTo>
                  <a:pt x="1109423" y="2057058"/>
                </a:moveTo>
                <a:cubicBezTo>
                  <a:pt x="1091465" y="2057058"/>
                  <a:pt x="1076259" y="2063433"/>
                  <a:pt x="1063807" y="2076182"/>
                </a:cubicBezTo>
                <a:cubicBezTo>
                  <a:pt x="1051356" y="2088932"/>
                  <a:pt x="1045130" y="2103988"/>
                  <a:pt x="1045130" y="2121352"/>
                </a:cubicBezTo>
                <a:cubicBezTo>
                  <a:pt x="1045130" y="2139906"/>
                  <a:pt x="1051281" y="2155433"/>
                  <a:pt x="1063584" y="2167935"/>
                </a:cubicBezTo>
                <a:cubicBezTo>
                  <a:pt x="1075887" y="2180436"/>
                  <a:pt x="1091167" y="2186687"/>
                  <a:pt x="1109423" y="2186687"/>
                </a:cubicBezTo>
                <a:cubicBezTo>
                  <a:pt x="1133236" y="2186687"/>
                  <a:pt x="1152236" y="2177509"/>
                  <a:pt x="1166425" y="2159154"/>
                </a:cubicBezTo>
                <a:lnTo>
                  <a:pt x="1147523" y="2144867"/>
                </a:lnTo>
                <a:cubicBezTo>
                  <a:pt x="1137601" y="2157070"/>
                  <a:pt x="1125298" y="2163172"/>
                  <a:pt x="1110614" y="2163172"/>
                </a:cubicBezTo>
                <a:cubicBezTo>
                  <a:pt x="1101089" y="2163172"/>
                  <a:pt x="1092283" y="2160270"/>
                  <a:pt x="1084197" y="2154466"/>
                </a:cubicBezTo>
                <a:cubicBezTo>
                  <a:pt x="1076111" y="2148662"/>
                  <a:pt x="1070927" y="2139459"/>
                  <a:pt x="1068644" y="2126858"/>
                </a:cubicBezTo>
                <a:lnTo>
                  <a:pt x="1173419" y="2126858"/>
                </a:lnTo>
                <a:cubicBezTo>
                  <a:pt x="1173618" y="2106221"/>
                  <a:pt x="1167417" y="2089428"/>
                  <a:pt x="1154816" y="2076480"/>
                </a:cubicBezTo>
                <a:cubicBezTo>
                  <a:pt x="1142215" y="2063532"/>
                  <a:pt x="1127084" y="2057058"/>
                  <a:pt x="1109423" y="2057058"/>
                </a:cubicBezTo>
                <a:close/>
                <a:moveTo>
                  <a:pt x="1592519" y="2024762"/>
                </a:moveTo>
                <a:lnTo>
                  <a:pt x="1592519" y="2060183"/>
                </a:lnTo>
                <a:lnTo>
                  <a:pt x="1572130" y="2060183"/>
                </a:lnTo>
                <a:lnTo>
                  <a:pt x="1572130" y="2084145"/>
                </a:lnTo>
                <a:lnTo>
                  <a:pt x="1592519" y="2084145"/>
                </a:lnTo>
                <a:lnTo>
                  <a:pt x="1592519" y="2183264"/>
                </a:lnTo>
                <a:lnTo>
                  <a:pt x="1618416" y="2183264"/>
                </a:lnTo>
                <a:lnTo>
                  <a:pt x="1618416" y="2084145"/>
                </a:lnTo>
                <a:lnTo>
                  <a:pt x="1644014" y="2084145"/>
                </a:lnTo>
                <a:lnTo>
                  <a:pt x="1644014" y="2060481"/>
                </a:lnTo>
                <a:lnTo>
                  <a:pt x="1618416" y="2060481"/>
                </a:lnTo>
                <a:lnTo>
                  <a:pt x="1618416" y="2024762"/>
                </a:lnTo>
                <a:close/>
                <a:moveTo>
                  <a:pt x="840044" y="2024762"/>
                </a:moveTo>
                <a:lnTo>
                  <a:pt x="840044" y="2060183"/>
                </a:lnTo>
                <a:lnTo>
                  <a:pt x="819655" y="2060183"/>
                </a:lnTo>
                <a:lnTo>
                  <a:pt x="819655" y="2084145"/>
                </a:lnTo>
                <a:lnTo>
                  <a:pt x="840044" y="2084145"/>
                </a:lnTo>
                <a:lnTo>
                  <a:pt x="840044" y="2183264"/>
                </a:lnTo>
                <a:lnTo>
                  <a:pt x="865941" y="2183264"/>
                </a:lnTo>
                <a:lnTo>
                  <a:pt x="865941" y="2084145"/>
                </a:lnTo>
                <a:lnTo>
                  <a:pt x="891539" y="2084145"/>
                </a:lnTo>
                <a:lnTo>
                  <a:pt x="891539" y="2060481"/>
                </a:lnTo>
                <a:lnTo>
                  <a:pt x="865941" y="2060481"/>
                </a:lnTo>
                <a:lnTo>
                  <a:pt x="865941" y="2024762"/>
                </a:lnTo>
                <a:close/>
                <a:moveTo>
                  <a:pt x="911780" y="1990085"/>
                </a:moveTo>
                <a:lnTo>
                  <a:pt x="911780" y="2183264"/>
                </a:lnTo>
                <a:lnTo>
                  <a:pt x="937676" y="2183264"/>
                </a:lnTo>
                <a:lnTo>
                  <a:pt x="937676" y="2115547"/>
                </a:lnTo>
                <a:cubicBezTo>
                  <a:pt x="937676" y="2105526"/>
                  <a:pt x="940975" y="2096993"/>
                  <a:pt x="947573" y="2089949"/>
                </a:cubicBezTo>
                <a:cubicBezTo>
                  <a:pt x="954171" y="2082904"/>
                  <a:pt x="962133" y="2079382"/>
                  <a:pt x="971460" y="2079382"/>
                </a:cubicBezTo>
                <a:cubicBezTo>
                  <a:pt x="977909" y="2079382"/>
                  <a:pt x="983093" y="2081714"/>
                  <a:pt x="987012" y="2086377"/>
                </a:cubicBezTo>
                <a:cubicBezTo>
                  <a:pt x="990931" y="2091040"/>
                  <a:pt x="992891" y="2097242"/>
                  <a:pt x="992891" y="2104981"/>
                </a:cubicBezTo>
                <a:lnTo>
                  <a:pt x="992891" y="2183264"/>
                </a:lnTo>
                <a:lnTo>
                  <a:pt x="1018787" y="2183264"/>
                </a:lnTo>
                <a:lnTo>
                  <a:pt x="1018787" y="2097688"/>
                </a:lnTo>
                <a:cubicBezTo>
                  <a:pt x="1018787" y="2086575"/>
                  <a:pt x="1014992" y="2077026"/>
                  <a:pt x="1007402" y="2069039"/>
                </a:cubicBezTo>
                <a:cubicBezTo>
                  <a:pt x="999811" y="2061051"/>
                  <a:pt x="990807" y="2057058"/>
                  <a:pt x="980389" y="2057058"/>
                </a:cubicBezTo>
                <a:cubicBezTo>
                  <a:pt x="971460" y="2057058"/>
                  <a:pt x="963894" y="2058918"/>
                  <a:pt x="957693" y="2062639"/>
                </a:cubicBezTo>
                <a:cubicBezTo>
                  <a:pt x="951492" y="2066360"/>
                  <a:pt x="944819" y="2072338"/>
                  <a:pt x="937676" y="2080573"/>
                </a:cubicBezTo>
                <a:lnTo>
                  <a:pt x="937676" y="1990085"/>
                </a:lnTo>
                <a:close/>
                <a:moveTo>
                  <a:pt x="1786591" y="1711181"/>
                </a:moveTo>
                <a:cubicBezTo>
                  <a:pt x="1797505" y="1711181"/>
                  <a:pt x="1806931" y="1715033"/>
                  <a:pt x="1814869" y="1722738"/>
                </a:cubicBezTo>
                <a:cubicBezTo>
                  <a:pt x="1822806" y="1730442"/>
                  <a:pt x="1826775" y="1739513"/>
                  <a:pt x="1826775" y="1749951"/>
                </a:cubicBezTo>
                <a:cubicBezTo>
                  <a:pt x="1826775" y="1760488"/>
                  <a:pt x="1822757" y="1769733"/>
                  <a:pt x="1814720" y="1777685"/>
                </a:cubicBezTo>
                <a:cubicBezTo>
                  <a:pt x="1806683" y="1785638"/>
                  <a:pt x="1797307" y="1789614"/>
                  <a:pt x="1786591" y="1789614"/>
                </a:cubicBezTo>
                <a:cubicBezTo>
                  <a:pt x="1775578" y="1789614"/>
                  <a:pt x="1765979" y="1785737"/>
                  <a:pt x="1757793" y="1777983"/>
                </a:cubicBezTo>
                <a:cubicBezTo>
                  <a:pt x="1749608" y="1770229"/>
                  <a:pt x="1745515" y="1761183"/>
                  <a:pt x="1745515" y="1750844"/>
                </a:cubicBezTo>
                <a:cubicBezTo>
                  <a:pt x="1745515" y="1740009"/>
                  <a:pt x="1749558" y="1730690"/>
                  <a:pt x="1757644" y="1722887"/>
                </a:cubicBezTo>
                <a:cubicBezTo>
                  <a:pt x="1765731" y="1715083"/>
                  <a:pt x="1775379" y="1711181"/>
                  <a:pt x="1786591" y="1711181"/>
                </a:cubicBezTo>
                <a:close/>
                <a:moveTo>
                  <a:pt x="1281766" y="1711181"/>
                </a:moveTo>
                <a:cubicBezTo>
                  <a:pt x="1292680" y="1711181"/>
                  <a:pt x="1302106" y="1715033"/>
                  <a:pt x="1310044" y="1722738"/>
                </a:cubicBezTo>
                <a:cubicBezTo>
                  <a:pt x="1317981" y="1730442"/>
                  <a:pt x="1321950" y="1739513"/>
                  <a:pt x="1321950" y="1749951"/>
                </a:cubicBezTo>
                <a:cubicBezTo>
                  <a:pt x="1321950" y="1760488"/>
                  <a:pt x="1317932" y="1769733"/>
                  <a:pt x="1309895" y="1777685"/>
                </a:cubicBezTo>
                <a:cubicBezTo>
                  <a:pt x="1301858" y="1785638"/>
                  <a:pt x="1292482" y="1789614"/>
                  <a:pt x="1281766" y="1789614"/>
                </a:cubicBezTo>
                <a:cubicBezTo>
                  <a:pt x="1270753" y="1789614"/>
                  <a:pt x="1261154" y="1785737"/>
                  <a:pt x="1252968" y="1777983"/>
                </a:cubicBezTo>
                <a:cubicBezTo>
                  <a:pt x="1244783" y="1770229"/>
                  <a:pt x="1240690" y="1761183"/>
                  <a:pt x="1240690" y="1750844"/>
                </a:cubicBezTo>
                <a:cubicBezTo>
                  <a:pt x="1240690" y="1740009"/>
                  <a:pt x="1244733" y="1730690"/>
                  <a:pt x="1252819" y="1722887"/>
                </a:cubicBezTo>
                <a:cubicBezTo>
                  <a:pt x="1260906" y="1715083"/>
                  <a:pt x="1270555" y="1711181"/>
                  <a:pt x="1281766" y="1711181"/>
                </a:cubicBezTo>
                <a:close/>
                <a:moveTo>
                  <a:pt x="767416" y="1711181"/>
                </a:moveTo>
                <a:cubicBezTo>
                  <a:pt x="778330" y="1711181"/>
                  <a:pt x="787756" y="1715033"/>
                  <a:pt x="795694" y="1722738"/>
                </a:cubicBezTo>
                <a:cubicBezTo>
                  <a:pt x="803631" y="1730442"/>
                  <a:pt x="807600" y="1739513"/>
                  <a:pt x="807600" y="1749951"/>
                </a:cubicBezTo>
                <a:cubicBezTo>
                  <a:pt x="807600" y="1760488"/>
                  <a:pt x="803582" y="1769733"/>
                  <a:pt x="795545" y="1777685"/>
                </a:cubicBezTo>
                <a:cubicBezTo>
                  <a:pt x="787508" y="1785638"/>
                  <a:pt x="778132" y="1789614"/>
                  <a:pt x="767416" y="1789614"/>
                </a:cubicBezTo>
                <a:cubicBezTo>
                  <a:pt x="756403" y="1789614"/>
                  <a:pt x="746804" y="1785737"/>
                  <a:pt x="738618" y="1777983"/>
                </a:cubicBezTo>
                <a:cubicBezTo>
                  <a:pt x="730433" y="1770229"/>
                  <a:pt x="726340" y="1761183"/>
                  <a:pt x="726340" y="1750844"/>
                </a:cubicBezTo>
                <a:cubicBezTo>
                  <a:pt x="726340" y="1740009"/>
                  <a:pt x="730383" y="1730690"/>
                  <a:pt x="738469" y="1722887"/>
                </a:cubicBezTo>
                <a:cubicBezTo>
                  <a:pt x="746556" y="1715083"/>
                  <a:pt x="756205" y="1711181"/>
                  <a:pt x="767416" y="1711181"/>
                </a:cubicBezTo>
                <a:close/>
                <a:moveTo>
                  <a:pt x="2023823" y="1709395"/>
                </a:moveTo>
                <a:cubicBezTo>
                  <a:pt x="2040095" y="1709395"/>
                  <a:pt x="2052398" y="1717829"/>
                  <a:pt x="2060733" y="1734696"/>
                </a:cubicBezTo>
                <a:lnTo>
                  <a:pt x="1985723" y="1734696"/>
                </a:lnTo>
                <a:cubicBezTo>
                  <a:pt x="1993363" y="1717829"/>
                  <a:pt x="2006063" y="1709395"/>
                  <a:pt x="2023823" y="1709395"/>
                </a:cubicBezTo>
                <a:close/>
                <a:moveTo>
                  <a:pt x="1527258" y="1709395"/>
                </a:moveTo>
                <a:cubicBezTo>
                  <a:pt x="1538251" y="1709395"/>
                  <a:pt x="1547809" y="1713439"/>
                  <a:pt x="1555930" y="1721525"/>
                </a:cubicBezTo>
                <a:cubicBezTo>
                  <a:pt x="1564051" y="1729611"/>
                  <a:pt x="1568112" y="1739062"/>
                  <a:pt x="1568112" y="1749877"/>
                </a:cubicBezTo>
                <a:cubicBezTo>
                  <a:pt x="1568112" y="1761287"/>
                  <a:pt x="1564051" y="1771060"/>
                  <a:pt x="1555930" y="1779196"/>
                </a:cubicBezTo>
                <a:cubicBezTo>
                  <a:pt x="1547809" y="1787332"/>
                  <a:pt x="1538053" y="1791400"/>
                  <a:pt x="1526663" y="1791400"/>
                </a:cubicBezTo>
                <a:cubicBezTo>
                  <a:pt x="1515670" y="1791400"/>
                  <a:pt x="1506137" y="1787282"/>
                  <a:pt x="1498066" y="1779047"/>
                </a:cubicBezTo>
                <a:cubicBezTo>
                  <a:pt x="1489994" y="1770812"/>
                  <a:pt x="1485959" y="1761088"/>
                  <a:pt x="1485959" y="1749877"/>
                </a:cubicBezTo>
                <a:cubicBezTo>
                  <a:pt x="1485959" y="1738963"/>
                  <a:pt x="1490044" y="1729487"/>
                  <a:pt x="1498215" y="1721451"/>
                </a:cubicBezTo>
                <a:cubicBezTo>
                  <a:pt x="1506385" y="1713414"/>
                  <a:pt x="1516067" y="1709395"/>
                  <a:pt x="1527258" y="1709395"/>
                </a:cubicBezTo>
                <a:close/>
                <a:moveTo>
                  <a:pt x="2174437" y="1685583"/>
                </a:moveTo>
                <a:cubicBezTo>
                  <a:pt x="2155288" y="1685583"/>
                  <a:pt x="2139364" y="1691858"/>
                  <a:pt x="2126664" y="1704410"/>
                </a:cubicBezTo>
                <a:cubicBezTo>
                  <a:pt x="2113963" y="1716961"/>
                  <a:pt x="2107614" y="1732761"/>
                  <a:pt x="2107614" y="1751811"/>
                </a:cubicBezTo>
                <a:cubicBezTo>
                  <a:pt x="2107614" y="1768579"/>
                  <a:pt x="2113988" y="1783338"/>
                  <a:pt x="2126738" y="1796088"/>
                </a:cubicBezTo>
                <a:cubicBezTo>
                  <a:pt x="2139488" y="1808837"/>
                  <a:pt x="2154346" y="1815212"/>
                  <a:pt x="2171312" y="1815212"/>
                </a:cubicBezTo>
                <a:cubicBezTo>
                  <a:pt x="2183714" y="1815212"/>
                  <a:pt x="2196514" y="1811442"/>
                  <a:pt x="2209710" y="1803901"/>
                </a:cubicBezTo>
                <a:lnTo>
                  <a:pt x="2209710" y="1774285"/>
                </a:lnTo>
                <a:cubicBezTo>
                  <a:pt x="2195422" y="1784206"/>
                  <a:pt x="2182722" y="1789167"/>
                  <a:pt x="2171610" y="1789167"/>
                </a:cubicBezTo>
                <a:cubicBezTo>
                  <a:pt x="2160696" y="1789167"/>
                  <a:pt x="2151468" y="1785273"/>
                  <a:pt x="2143928" y="1777484"/>
                </a:cubicBezTo>
                <a:cubicBezTo>
                  <a:pt x="2136387" y="1769696"/>
                  <a:pt x="2132617" y="1760096"/>
                  <a:pt x="2132617" y="1748686"/>
                </a:cubicBezTo>
                <a:cubicBezTo>
                  <a:pt x="2132617" y="1738566"/>
                  <a:pt x="2136635" y="1729735"/>
                  <a:pt x="2144672" y="1722195"/>
                </a:cubicBezTo>
                <a:cubicBezTo>
                  <a:pt x="2152709" y="1714654"/>
                  <a:pt x="2162085" y="1710884"/>
                  <a:pt x="2172800" y="1710884"/>
                </a:cubicBezTo>
                <a:cubicBezTo>
                  <a:pt x="2184409" y="1710884"/>
                  <a:pt x="2196712" y="1715051"/>
                  <a:pt x="2209710" y="1723385"/>
                </a:cubicBezTo>
                <a:lnTo>
                  <a:pt x="2209710" y="1694513"/>
                </a:lnTo>
                <a:cubicBezTo>
                  <a:pt x="2197605" y="1688560"/>
                  <a:pt x="2185847" y="1685583"/>
                  <a:pt x="2174437" y="1685583"/>
                </a:cubicBezTo>
                <a:close/>
                <a:moveTo>
                  <a:pt x="2023823" y="1685583"/>
                </a:moveTo>
                <a:cubicBezTo>
                  <a:pt x="2005865" y="1685583"/>
                  <a:pt x="1990659" y="1691958"/>
                  <a:pt x="1978208" y="1704707"/>
                </a:cubicBezTo>
                <a:cubicBezTo>
                  <a:pt x="1965756" y="1717457"/>
                  <a:pt x="1959530" y="1732513"/>
                  <a:pt x="1959530" y="1749877"/>
                </a:cubicBezTo>
                <a:cubicBezTo>
                  <a:pt x="1959530" y="1768431"/>
                  <a:pt x="1965681" y="1783958"/>
                  <a:pt x="1977984" y="1796460"/>
                </a:cubicBezTo>
                <a:cubicBezTo>
                  <a:pt x="1990287" y="1808961"/>
                  <a:pt x="2005567" y="1815212"/>
                  <a:pt x="2023823" y="1815212"/>
                </a:cubicBezTo>
                <a:cubicBezTo>
                  <a:pt x="2047636" y="1815212"/>
                  <a:pt x="2066636" y="1806034"/>
                  <a:pt x="2080825" y="1787679"/>
                </a:cubicBezTo>
                <a:lnTo>
                  <a:pt x="2061923" y="1773392"/>
                </a:lnTo>
                <a:cubicBezTo>
                  <a:pt x="2052001" y="1785595"/>
                  <a:pt x="2039698" y="1791697"/>
                  <a:pt x="2025014" y="1791697"/>
                </a:cubicBezTo>
                <a:cubicBezTo>
                  <a:pt x="2015489" y="1791697"/>
                  <a:pt x="2006683" y="1788795"/>
                  <a:pt x="1998597" y="1782991"/>
                </a:cubicBezTo>
                <a:cubicBezTo>
                  <a:pt x="1990511" y="1777187"/>
                  <a:pt x="1985327" y="1767984"/>
                  <a:pt x="1983045" y="1755383"/>
                </a:cubicBezTo>
                <a:lnTo>
                  <a:pt x="2087819" y="1755383"/>
                </a:lnTo>
                <a:cubicBezTo>
                  <a:pt x="2088018" y="1734746"/>
                  <a:pt x="2081817" y="1717953"/>
                  <a:pt x="2069216" y="1705005"/>
                </a:cubicBezTo>
                <a:cubicBezTo>
                  <a:pt x="2056615" y="1692057"/>
                  <a:pt x="2041484" y="1685583"/>
                  <a:pt x="2023823" y="1685583"/>
                </a:cubicBezTo>
                <a:close/>
                <a:moveTo>
                  <a:pt x="1785698" y="1685583"/>
                </a:moveTo>
                <a:cubicBezTo>
                  <a:pt x="1768533" y="1685583"/>
                  <a:pt x="1753328" y="1692107"/>
                  <a:pt x="1740083" y="1705154"/>
                </a:cubicBezTo>
                <a:cubicBezTo>
                  <a:pt x="1726837" y="1718201"/>
                  <a:pt x="1720214" y="1733109"/>
                  <a:pt x="1720214" y="1749877"/>
                </a:cubicBezTo>
                <a:cubicBezTo>
                  <a:pt x="1720214" y="1767438"/>
                  <a:pt x="1726887" y="1782718"/>
                  <a:pt x="1740231" y="1795716"/>
                </a:cubicBezTo>
                <a:cubicBezTo>
                  <a:pt x="1753576" y="1808713"/>
                  <a:pt x="1769327" y="1815212"/>
                  <a:pt x="1787484" y="1815212"/>
                </a:cubicBezTo>
                <a:cubicBezTo>
                  <a:pt x="1804451" y="1815212"/>
                  <a:pt x="1819408" y="1808639"/>
                  <a:pt x="1832356" y="1795493"/>
                </a:cubicBezTo>
                <a:cubicBezTo>
                  <a:pt x="1845304" y="1782346"/>
                  <a:pt x="1851778" y="1767141"/>
                  <a:pt x="1851778" y="1749877"/>
                </a:cubicBezTo>
                <a:cubicBezTo>
                  <a:pt x="1851778" y="1732712"/>
                  <a:pt x="1845180" y="1717705"/>
                  <a:pt x="1831984" y="1704856"/>
                </a:cubicBezTo>
                <a:cubicBezTo>
                  <a:pt x="1818788" y="1692007"/>
                  <a:pt x="1803359" y="1685583"/>
                  <a:pt x="1785698" y="1685583"/>
                </a:cubicBezTo>
                <a:close/>
                <a:moveTo>
                  <a:pt x="1699080" y="1685583"/>
                </a:moveTo>
                <a:cubicBezTo>
                  <a:pt x="1690250" y="1685583"/>
                  <a:pt x="1683081" y="1687840"/>
                  <a:pt x="1677575" y="1692355"/>
                </a:cubicBezTo>
                <a:cubicBezTo>
                  <a:pt x="1672068" y="1696869"/>
                  <a:pt x="1666437" y="1704186"/>
                  <a:pt x="1660683" y="1714307"/>
                </a:cubicBezTo>
                <a:lnTo>
                  <a:pt x="1660683" y="1689006"/>
                </a:lnTo>
                <a:lnTo>
                  <a:pt x="1635382" y="1689006"/>
                </a:lnTo>
                <a:lnTo>
                  <a:pt x="1635382" y="1811789"/>
                </a:lnTo>
                <a:lnTo>
                  <a:pt x="1661278" y="1811789"/>
                </a:lnTo>
                <a:lnTo>
                  <a:pt x="1661278" y="1743775"/>
                </a:lnTo>
                <a:cubicBezTo>
                  <a:pt x="1661278" y="1734647"/>
                  <a:pt x="1664230" y="1727032"/>
                  <a:pt x="1670133" y="1720930"/>
                </a:cubicBezTo>
                <a:cubicBezTo>
                  <a:pt x="1676037" y="1714828"/>
                  <a:pt x="1683354" y="1711777"/>
                  <a:pt x="1692085" y="1711777"/>
                </a:cubicBezTo>
                <a:cubicBezTo>
                  <a:pt x="1693673" y="1711777"/>
                  <a:pt x="1696947" y="1712273"/>
                  <a:pt x="1701908" y="1713265"/>
                </a:cubicBezTo>
                <a:lnTo>
                  <a:pt x="1709796" y="1687369"/>
                </a:lnTo>
                <a:cubicBezTo>
                  <a:pt x="1705133" y="1686178"/>
                  <a:pt x="1701561" y="1685583"/>
                  <a:pt x="1699080" y="1685583"/>
                </a:cubicBezTo>
                <a:close/>
                <a:moveTo>
                  <a:pt x="1537088" y="1685583"/>
                </a:moveTo>
                <a:cubicBezTo>
                  <a:pt x="1517768" y="1685583"/>
                  <a:pt x="1501916" y="1694959"/>
                  <a:pt x="1489530" y="1713711"/>
                </a:cubicBezTo>
                <a:lnTo>
                  <a:pt x="1489530" y="1689006"/>
                </a:lnTo>
                <a:lnTo>
                  <a:pt x="1463932" y="1689006"/>
                </a:lnTo>
                <a:lnTo>
                  <a:pt x="1463932" y="1869386"/>
                </a:lnTo>
                <a:lnTo>
                  <a:pt x="1489828" y="1869386"/>
                </a:lnTo>
                <a:lnTo>
                  <a:pt x="1489828" y="1787381"/>
                </a:lnTo>
                <a:cubicBezTo>
                  <a:pt x="1495277" y="1796410"/>
                  <a:pt x="1502188" y="1803306"/>
                  <a:pt x="1510561" y="1808069"/>
                </a:cubicBezTo>
                <a:cubicBezTo>
                  <a:pt x="1518933" y="1812831"/>
                  <a:pt x="1527676" y="1815212"/>
                  <a:pt x="1536790" y="1815212"/>
                </a:cubicBezTo>
                <a:cubicBezTo>
                  <a:pt x="1552544" y="1815212"/>
                  <a:pt x="1566218" y="1808763"/>
                  <a:pt x="1577810" y="1795865"/>
                </a:cubicBezTo>
                <a:cubicBezTo>
                  <a:pt x="1589402" y="1782966"/>
                  <a:pt x="1595198" y="1767637"/>
                  <a:pt x="1595198" y="1749877"/>
                </a:cubicBezTo>
                <a:cubicBezTo>
                  <a:pt x="1595198" y="1732315"/>
                  <a:pt x="1589477" y="1717209"/>
                  <a:pt x="1578033" y="1704559"/>
                </a:cubicBezTo>
                <a:cubicBezTo>
                  <a:pt x="1566590" y="1691908"/>
                  <a:pt x="1552941" y="1685583"/>
                  <a:pt x="1537088" y="1685583"/>
                </a:cubicBezTo>
                <a:close/>
                <a:moveTo>
                  <a:pt x="1280873" y="1685583"/>
                </a:moveTo>
                <a:cubicBezTo>
                  <a:pt x="1263709" y="1685583"/>
                  <a:pt x="1248503" y="1692107"/>
                  <a:pt x="1235257" y="1705154"/>
                </a:cubicBezTo>
                <a:cubicBezTo>
                  <a:pt x="1222012" y="1718201"/>
                  <a:pt x="1215389" y="1733109"/>
                  <a:pt x="1215389" y="1749877"/>
                </a:cubicBezTo>
                <a:cubicBezTo>
                  <a:pt x="1215389" y="1767438"/>
                  <a:pt x="1222061" y="1782718"/>
                  <a:pt x="1235406" y="1795716"/>
                </a:cubicBezTo>
                <a:cubicBezTo>
                  <a:pt x="1248751" y="1808713"/>
                  <a:pt x="1264502" y="1815212"/>
                  <a:pt x="1282659" y="1815212"/>
                </a:cubicBezTo>
                <a:cubicBezTo>
                  <a:pt x="1299626" y="1815212"/>
                  <a:pt x="1314583" y="1808639"/>
                  <a:pt x="1327531" y="1795493"/>
                </a:cubicBezTo>
                <a:cubicBezTo>
                  <a:pt x="1340479" y="1782346"/>
                  <a:pt x="1346953" y="1767141"/>
                  <a:pt x="1346953" y="1749877"/>
                </a:cubicBezTo>
                <a:cubicBezTo>
                  <a:pt x="1346953" y="1732712"/>
                  <a:pt x="1340355" y="1717705"/>
                  <a:pt x="1327159" y="1704856"/>
                </a:cubicBezTo>
                <a:cubicBezTo>
                  <a:pt x="1313963" y="1692007"/>
                  <a:pt x="1298534" y="1685583"/>
                  <a:pt x="1280873" y="1685583"/>
                </a:cubicBezTo>
                <a:close/>
                <a:moveTo>
                  <a:pt x="766523" y="1685583"/>
                </a:moveTo>
                <a:cubicBezTo>
                  <a:pt x="749359" y="1685583"/>
                  <a:pt x="734153" y="1692107"/>
                  <a:pt x="720908" y="1705154"/>
                </a:cubicBezTo>
                <a:cubicBezTo>
                  <a:pt x="707662" y="1718201"/>
                  <a:pt x="701039" y="1733109"/>
                  <a:pt x="701039" y="1749877"/>
                </a:cubicBezTo>
                <a:cubicBezTo>
                  <a:pt x="701039" y="1767438"/>
                  <a:pt x="707711" y="1782718"/>
                  <a:pt x="721056" y="1795716"/>
                </a:cubicBezTo>
                <a:cubicBezTo>
                  <a:pt x="734401" y="1808713"/>
                  <a:pt x="750152" y="1815212"/>
                  <a:pt x="768309" y="1815212"/>
                </a:cubicBezTo>
                <a:cubicBezTo>
                  <a:pt x="785276" y="1815212"/>
                  <a:pt x="800233" y="1808639"/>
                  <a:pt x="813181" y="1795493"/>
                </a:cubicBezTo>
                <a:cubicBezTo>
                  <a:pt x="826129" y="1782346"/>
                  <a:pt x="832603" y="1767141"/>
                  <a:pt x="832603" y="1749877"/>
                </a:cubicBezTo>
                <a:cubicBezTo>
                  <a:pt x="832603" y="1732712"/>
                  <a:pt x="826005" y="1717705"/>
                  <a:pt x="812809" y="1704856"/>
                </a:cubicBezTo>
                <a:cubicBezTo>
                  <a:pt x="799613" y="1692007"/>
                  <a:pt x="784184" y="1685583"/>
                  <a:pt x="766523" y="1685583"/>
                </a:cubicBezTo>
                <a:close/>
                <a:moveTo>
                  <a:pt x="934773" y="1683797"/>
                </a:moveTo>
                <a:lnTo>
                  <a:pt x="900787" y="1764499"/>
                </a:lnTo>
                <a:lnTo>
                  <a:pt x="864306" y="1689006"/>
                </a:lnTo>
                <a:lnTo>
                  <a:pt x="841682" y="1689006"/>
                </a:lnTo>
                <a:lnTo>
                  <a:pt x="901883" y="1814170"/>
                </a:lnTo>
                <a:lnTo>
                  <a:pt x="934767" y="1736854"/>
                </a:lnTo>
                <a:lnTo>
                  <a:pt x="967665" y="1815212"/>
                </a:lnTo>
                <a:lnTo>
                  <a:pt x="1028014" y="1689006"/>
                </a:lnTo>
                <a:lnTo>
                  <a:pt x="1005413" y="1689006"/>
                </a:lnTo>
                <a:lnTo>
                  <a:pt x="969125" y="1765239"/>
                </a:lnTo>
                <a:close/>
                <a:moveTo>
                  <a:pt x="2240219" y="1653287"/>
                </a:moveTo>
                <a:lnTo>
                  <a:pt x="2240219" y="1688708"/>
                </a:lnTo>
                <a:lnTo>
                  <a:pt x="2219830" y="1688708"/>
                </a:lnTo>
                <a:lnTo>
                  <a:pt x="2219830" y="1712670"/>
                </a:lnTo>
                <a:lnTo>
                  <a:pt x="2240219" y="1712670"/>
                </a:lnTo>
                <a:lnTo>
                  <a:pt x="2240219" y="1811789"/>
                </a:lnTo>
                <a:lnTo>
                  <a:pt x="2266116" y="1811789"/>
                </a:lnTo>
                <a:lnTo>
                  <a:pt x="2266116" y="1712670"/>
                </a:lnTo>
                <a:lnTo>
                  <a:pt x="2291714" y="1712670"/>
                </a:lnTo>
                <a:lnTo>
                  <a:pt x="2291714" y="1689006"/>
                </a:lnTo>
                <a:lnTo>
                  <a:pt x="2266116" y="1689006"/>
                </a:lnTo>
                <a:lnTo>
                  <a:pt x="2266116" y="1653287"/>
                </a:lnTo>
                <a:close/>
                <a:moveTo>
                  <a:pt x="1887795" y="1653287"/>
                </a:moveTo>
                <a:lnTo>
                  <a:pt x="1887795" y="1688708"/>
                </a:lnTo>
                <a:lnTo>
                  <a:pt x="1867405" y="1688708"/>
                </a:lnTo>
                <a:lnTo>
                  <a:pt x="1867405" y="1712670"/>
                </a:lnTo>
                <a:lnTo>
                  <a:pt x="1887795" y="1712670"/>
                </a:lnTo>
                <a:lnTo>
                  <a:pt x="1887795" y="1811789"/>
                </a:lnTo>
                <a:lnTo>
                  <a:pt x="1913691" y="1811789"/>
                </a:lnTo>
                <a:lnTo>
                  <a:pt x="1913691" y="1712670"/>
                </a:lnTo>
                <a:lnTo>
                  <a:pt x="1939289" y="1712670"/>
                </a:lnTo>
                <a:lnTo>
                  <a:pt x="1939289" y="1689006"/>
                </a:lnTo>
                <a:lnTo>
                  <a:pt x="1913691" y="1689006"/>
                </a:lnTo>
                <a:lnTo>
                  <a:pt x="1913691" y="1653287"/>
                </a:lnTo>
                <a:close/>
                <a:moveTo>
                  <a:pt x="1144844" y="1653287"/>
                </a:moveTo>
                <a:lnTo>
                  <a:pt x="1144844" y="1688708"/>
                </a:lnTo>
                <a:lnTo>
                  <a:pt x="1124455" y="1688708"/>
                </a:lnTo>
                <a:lnTo>
                  <a:pt x="1124455" y="1712670"/>
                </a:lnTo>
                <a:lnTo>
                  <a:pt x="1144844" y="1712670"/>
                </a:lnTo>
                <a:lnTo>
                  <a:pt x="1144844" y="1811789"/>
                </a:lnTo>
                <a:lnTo>
                  <a:pt x="1170741" y="1811789"/>
                </a:lnTo>
                <a:lnTo>
                  <a:pt x="1170741" y="1712670"/>
                </a:lnTo>
                <a:lnTo>
                  <a:pt x="1196339" y="1712670"/>
                </a:lnTo>
                <a:lnTo>
                  <a:pt x="1196339" y="1689006"/>
                </a:lnTo>
                <a:lnTo>
                  <a:pt x="1170741" y="1689006"/>
                </a:lnTo>
                <a:lnTo>
                  <a:pt x="1170741" y="1653287"/>
                </a:lnTo>
                <a:close/>
                <a:moveTo>
                  <a:pt x="568880" y="1618610"/>
                </a:moveTo>
                <a:lnTo>
                  <a:pt x="568880" y="1811789"/>
                </a:lnTo>
                <a:lnTo>
                  <a:pt x="594776" y="1811789"/>
                </a:lnTo>
                <a:lnTo>
                  <a:pt x="594776" y="1744072"/>
                </a:lnTo>
                <a:cubicBezTo>
                  <a:pt x="594776" y="1734051"/>
                  <a:pt x="598075" y="1725518"/>
                  <a:pt x="604673" y="1718474"/>
                </a:cubicBezTo>
                <a:cubicBezTo>
                  <a:pt x="611271" y="1711429"/>
                  <a:pt x="619233" y="1707907"/>
                  <a:pt x="628560" y="1707907"/>
                </a:cubicBezTo>
                <a:cubicBezTo>
                  <a:pt x="635009" y="1707907"/>
                  <a:pt x="640193" y="1710239"/>
                  <a:pt x="644112" y="1714902"/>
                </a:cubicBezTo>
                <a:cubicBezTo>
                  <a:pt x="648031" y="1719565"/>
                  <a:pt x="649991" y="1725767"/>
                  <a:pt x="649991" y="1733506"/>
                </a:cubicBezTo>
                <a:lnTo>
                  <a:pt x="649991" y="1811789"/>
                </a:lnTo>
                <a:lnTo>
                  <a:pt x="675887" y="1811789"/>
                </a:lnTo>
                <a:lnTo>
                  <a:pt x="675887" y="1726213"/>
                </a:lnTo>
                <a:cubicBezTo>
                  <a:pt x="675887" y="1715100"/>
                  <a:pt x="672092" y="1705551"/>
                  <a:pt x="664502" y="1697564"/>
                </a:cubicBezTo>
                <a:cubicBezTo>
                  <a:pt x="656911" y="1689576"/>
                  <a:pt x="647907" y="1685583"/>
                  <a:pt x="637489" y="1685583"/>
                </a:cubicBezTo>
                <a:cubicBezTo>
                  <a:pt x="628560" y="1685583"/>
                  <a:pt x="620994" y="1687443"/>
                  <a:pt x="614793" y="1691164"/>
                </a:cubicBezTo>
                <a:cubicBezTo>
                  <a:pt x="608592" y="1694885"/>
                  <a:pt x="601919" y="1700863"/>
                  <a:pt x="594776" y="1709098"/>
                </a:cubicBezTo>
                <a:lnTo>
                  <a:pt x="594776" y="1618610"/>
                </a:lnTo>
                <a:close/>
                <a:moveTo>
                  <a:pt x="2129491" y="1349231"/>
                </a:moveTo>
                <a:cubicBezTo>
                  <a:pt x="2140405" y="1349231"/>
                  <a:pt x="2149831" y="1353083"/>
                  <a:pt x="2157769" y="1360788"/>
                </a:cubicBezTo>
                <a:cubicBezTo>
                  <a:pt x="2165706" y="1368492"/>
                  <a:pt x="2169675" y="1377563"/>
                  <a:pt x="2169675" y="1388001"/>
                </a:cubicBezTo>
                <a:cubicBezTo>
                  <a:pt x="2169675" y="1398538"/>
                  <a:pt x="2165657" y="1407783"/>
                  <a:pt x="2157620" y="1415735"/>
                </a:cubicBezTo>
                <a:cubicBezTo>
                  <a:pt x="2149583" y="1423688"/>
                  <a:pt x="2140207" y="1427664"/>
                  <a:pt x="2129491" y="1427664"/>
                </a:cubicBezTo>
                <a:cubicBezTo>
                  <a:pt x="2118478" y="1427664"/>
                  <a:pt x="2108879" y="1423787"/>
                  <a:pt x="2100693" y="1416033"/>
                </a:cubicBezTo>
                <a:cubicBezTo>
                  <a:pt x="2092508" y="1408279"/>
                  <a:pt x="2088415" y="1399233"/>
                  <a:pt x="2088415" y="1388894"/>
                </a:cubicBezTo>
                <a:cubicBezTo>
                  <a:pt x="2088415" y="1378059"/>
                  <a:pt x="2092458" y="1368740"/>
                  <a:pt x="2100544" y="1360936"/>
                </a:cubicBezTo>
                <a:cubicBezTo>
                  <a:pt x="2108631" y="1353133"/>
                  <a:pt x="2118279" y="1349231"/>
                  <a:pt x="2129491" y="1349231"/>
                </a:cubicBezTo>
                <a:close/>
                <a:moveTo>
                  <a:pt x="1812115" y="1348041"/>
                </a:moveTo>
                <a:cubicBezTo>
                  <a:pt x="1823347" y="1348041"/>
                  <a:pt x="1832989" y="1352034"/>
                  <a:pt x="1841040" y="1360021"/>
                </a:cubicBezTo>
                <a:cubicBezTo>
                  <a:pt x="1849092" y="1368008"/>
                  <a:pt x="1853117" y="1377608"/>
                  <a:pt x="1853117" y="1388820"/>
                </a:cubicBezTo>
                <a:cubicBezTo>
                  <a:pt x="1853117" y="1399932"/>
                  <a:pt x="1849092" y="1409532"/>
                  <a:pt x="1841040" y="1417618"/>
                </a:cubicBezTo>
                <a:cubicBezTo>
                  <a:pt x="1832989" y="1425704"/>
                  <a:pt x="1823347" y="1429747"/>
                  <a:pt x="1812115" y="1429747"/>
                </a:cubicBezTo>
                <a:cubicBezTo>
                  <a:pt x="1800784" y="1429747"/>
                  <a:pt x="1791143" y="1425679"/>
                  <a:pt x="1783190" y="1417543"/>
                </a:cubicBezTo>
                <a:cubicBezTo>
                  <a:pt x="1775238" y="1409407"/>
                  <a:pt x="1771262" y="1399535"/>
                  <a:pt x="1771262" y="1387927"/>
                </a:cubicBezTo>
                <a:cubicBezTo>
                  <a:pt x="1771262" y="1377211"/>
                  <a:pt x="1775337" y="1367884"/>
                  <a:pt x="1783488" y="1359947"/>
                </a:cubicBezTo>
                <a:cubicBezTo>
                  <a:pt x="1791639" y="1352009"/>
                  <a:pt x="1801181" y="1348041"/>
                  <a:pt x="1812115" y="1348041"/>
                </a:cubicBezTo>
                <a:close/>
                <a:moveTo>
                  <a:pt x="1105405" y="1347743"/>
                </a:moveTo>
                <a:cubicBezTo>
                  <a:pt x="1117212" y="1347743"/>
                  <a:pt x="1127109" y="1351613"/>
                  <a:pt x="1135096" y="1359352"/>
                </a:cubicBezTo>
                <a:cubicBezTo>
                  <a:pt x="1143083" y="1367091"/>
                  <a:pt x="1147077" y="1376715"/>
                  <a:pt x="1147077" y="1388224"/>
                </a:cubicBezTo>
                <a:cubicBezTo>
                  <a:pt x="1147077" y="1399634"/>
                  <a:pt x="1143034" y="1409358"/>
                  <a:pt x="1134947" y="1417395"/>
                </a:cubicBezTo>
                <a:cubicBezTo>
                  <a:pt x="1126861" y="1425431"/>
                  <a:pt x="1117113" y="1429450"/>
                  <a:pt x="1105703" y="1429450"/>
                </a:cubicBezTo>
                <a:cubicBezTo>
                  <a:pt x="1094491" y="1429450"/>
                  <a:pt x="1084817" y="1425332"/>
                  <a:pt x="1076681" y="1417097"/>
                </a:cubicBezTo>
                <a:cubicBezTo>
                  <a:pt x="1068545" y="1408862"/>
                  <a:pt x="1064477" y="1399039"/>
                  <a:pt x="1064477" y="1387629"/>
                </a:cubicBezTo>
                <a:cubicBezTo>
                  <a:pt x="1064477" y="1377112"/>
                  <a:pt x="1068595" y="1367835"/>
                  <a:pt x="1076830" y="1359798"/>
                </a:cubicBezTo>
                <a:cubicBezTo>
                  <a:pt x="1085065" y="1351761"/>
                  <a:pt x="1094590" y="1347743"/>
                  <a:pt x="1105405" y="1347743"/>
                </a:cubicBezTo>
                <a:close/>
                <a:moveTo>
                  <a:pt x="1547573" y="1347445"/>
                </a:moveTo>
                <a:cubicBezTo>
                  <a:pt x="1563845" y="1347445"/>
                  <a:pt x="1576148" y="1355879"/>
                  <a:pt x="1584483" y="1372746"/>
                </a:cubicBezTo>
                <a:lnTo>
                  <a:pt x="1509473" y="1372746"/>
                </a:lnTo>
                <a:cubicBezTo>
                  <a:pt x="1517113" y="1355879"/>
                  <a:pt x="1529813" y="1347445"/>
                  <a:pt x="1547573" y="1347445"/>
                </a:cubicBezTo>
                <a:close/>
                <a:moveTo>
                  <a:pt x="1261823" y="1347445"/>
                </a:moveTo>
                <a:cubicBezTo>
                  <a:pt x="1278095" y="1347445"/>
                  <a:pt x="1290398" y="1355879"/>
                  <a:pt x="1298733" y="1372746"/>
                </a:cubicBezTo>
                <a:lnTo>
                  <a:pt x="1223723" y="1372746"/>
                </a:lnTo>
                <a:cubicBezTo>
                  <a:pt x="1231363" y="1355879"/>
                  <a:pt x="1244063" y="1347445"/>
                  <a:pt x="1261823" y="1347445"/>
                </a:cubicBezTo>
                <a:close/>
                <a:moveTo>
                  <a:pt x="633173" y="1347445"/>
                </a:moveTo>
                <a:cubicBezTo>
                  <a:pt x="649445" y="1347445"/>
                  <a:pt x="661748" y="1355879"/>
                  <a:pt x="670083" y="1372746"/>
                </a:cubicBezTo>
                <a:lnTo>
                  <a:pt x="595073" y="1372746"/>
                </a:lnTo>
                <a:cubicBezTo>
                  <a:pt x="602713" y="1355879"/>
                  <a:pt x="615413" y="1347445"/>
                  <a:pt x="633173" y="1347445"/>
                </a:cubicBezTo>
                <a:close/>
                <a:moveTo>
                  <a:pt x="2005815" y="1327056"/>
                </a:moveTo>
                <a:lnTo>
                  <a:pt x="2005815" y="1449839"/>
                </a:lnTo>
                <a:lnTo>
                  <a:pt x="2031414" y="1449839"/>
                </a:lnTo>
                <a:lnTo>
                  <a:pt x="2031414" y="1327056"/>
                </a:lnTo>
                <a:close/>
                <a:moveTo>
                  <a:pt x="717559" y="1327056"/>
                </a:moveTo>
                <a:lnTo>
                  <a:pt x="760745" y="1382281"/>
                </a:lnTo>
                <a:lnTo>
                  <a:pt x="708927" y="1449839"/>
                </a:lnTo>
                <a:lnTo>
                  <a:pt x="739504" y="1449839"/>
                </a:lnTo>
                <a:lnTo>
                  <a:pt x="776099" y="1402898"/>
                </a:lnTo>
                <a:lnTo>
                  <a:pt x="812332" y="1449839"/>
                </a:lnTo>
                <a:lnTo>
                  <a:pt x="843170" y="1449839"/>
                </a:lnTo>
                <a:lnTo>
                  <a:pt x="791482" y="1382474"/>
                </a:lnTo>
                <a:lnTo>
                  <a:pt x="834240" y="1327056"/>
                </a:lnTo>
                <a:lnTo>
                  <a:pt x="803103" y="1327056"/>
                </a:lnTo>
                <a:lnTo>
                  <a:pt x="776309" y="1361989"/>
                </a:lnTo>
                <a:lnTo>
                  <a:pt x="748962" y="1327056"/>
                </a:lnTo>
                <a:close/>
                <a:moveTo>
                  <a:pt x="2390833" y="1323633"/>
                </a:moveTo>
                <a:cubicBezTo>
                  <a:pt x="2379225" y="1323633"/>
                  <a:pt x="2369576" y="1327029"/>
                  <a:pt x="2361887" y="1333822"/>
                </a:cubicBezTo>
                <a:cubicBezTo>
                  <a:pt x="2354197" y="1340614"/>
                  <a:pt x="2350352" y="1349117"/>
                  <a:pt x="2350352" y="1359331"/>
                </a:cubicBezTo>
                <a:cubicBezTo>
                  <a:pt x="2350352" y="1367561"/>
                  <a:pt x="2353056" y="1374478"/>
                  <a:pt x="2358463" y="1380081"/>
                </a:cubicBezTo>
                <a:cubicBezTo>
                  <a:pt x="2363871" y="1385683"/>
                  <a:pt x="2373619" y="1391220"/>
                  <a:pt x="2387708" y="1396689"/>
                </a:cubicBezTo>
                <a:cubicBezTo>
                  <a:pt x="2401797" y="1402158"/>
                  <a:pt x="2408842" y="1408316"/>
                  <a:pt x="2408842" y="1415162"/>
                </a:cubicBezTo>
                <a:cubicBezTo>
                  <a:pt x="2408842" y="1419032"/>
                  <a:pt x="2406833" y="1422430"/>
                  <a:pt x="2402814" y="1425357"/>
                </a:cubicBezTo>
                <a:cubicBezTo>
                  <a:pt x="2398796" y="1428284"/>
                  <a:pt x="2394108" y="1429747"/>
                  <a:pt x="2388750" y="1429747"/>
                </a:cubicBezTo>
                <a:cubicBezTo>
                  <a:pt x="2381011" y="1429747"/>
                  <a:pt x="2373569" y="1426275"/>
                  <a:pt x="2366426" y="1419329"/>
                </a:cubicBezTo>
                <a:lnTo>
                  <a:pt x="2346036" y="1429152"/>
                </a:lnTo>
                <a:cubicBezTo>
                  <a:pt x="2357149" y="1445226"/>
                  <a:pt x="2371387" y="1453262"/>
                  <a:pt x="2388750" y="1453262"/>
                </a:cubicBezTo>
                <a:cubicBezTo>
                  <a:pt x="2400160" y="1453262"/>
                  <a:pt x="2410082" y="1449421"/>
                  <a:pt x="2418515" y="1441740"/>
                </a:cubicBezTo>
                <a:cubicBezTo>
                  <a:pt x="2426949" y="1434058"/>
                  <a:pt x="2431166" y="1425063"/>
                  <a:pt x="2431166" y="1414755"/>
                </a:cubicBezTo>
                <a:cubicBezTo>
                  <a:pt x="2431166" y="1405934"/>
                  <a:pt x="2428239" y="1398402"/>
                  <a:pt x="2422385" y="1392158"/>
                </a:cubicBezTo>
                <a:cubicBezTo>
                  <a:pt x="2416531" y="1385914"/>
                  <a:pt x="2406932" y="1380175"/>
                  <a:pt x="2393587" y="1374941"/>
                </a:cubicBezTo>
                <a:cubicBezTo>
                  <a:pt x="2380242" y="1369708"/>
                  <a:pt x="2373569" y="1364313"/>
                  <a:pt x="2373569" y="1358756"/>
                </a:cubicBezTo>
                <a:cubicBezTo>
                  <a:pt x="2373569" y="1351017"/>
                  <a:pt x="2378828" y="1347148"/>
                  <a:pt x="2389345" y="1347148"/>
                </a:cubicBezTo>
                <a:cubicBezTo>
                  <a:pt x="2393810" y="1347148"/>
                  <a:pt x="2397680" y="1347966"/>
                  <a:pt x="2400954" y="1349603"/>
                </a:cubicBezTo>
                <a:cubicBezTo>
                  <a:pt x="2404228" y="1351241"/>
                  <a:pt x="2408097" y="1353647"/>
                  <a:pt x="2412563" y="1356822"/>
                </a:cubicBezTo>
                <a:lnTo>
                  <a:pt x="2429827" y="1341641"/>
                </a:lnTo>
                <a:cubicBezTo>
                  <a:pt x="2415440" y="1329636"/>
                  <a:pt x="2402442" y="1323633"/>
                  <a:pt x="2390833" y="1323633"/>
                </a:cubicBezTo>
                <a:close/>
                <a:moveTo>
                  <a:pt x="2283380" y="1323633"/>
                </a:moveTo>
                <a:cubicBezTo>
                  <a:pt x="2275938" y="1323633"/>
                  <a:pt x="2269191" y="1325543"/>
                  <a:pt x="2263139" y="1329363"/>
                </a:cubicBezTo>
                <a:cubicBezTo>
                  <a:pt x="2257087" y="1333183"/>
                  <a:pt x="2250340" y="1339210"/>
                  <a:pt x="2242898" y="1347445"/>
                </a:cubicBezTo>
                <a:lnTo>
                  <a:pt x="2242898" y="1327056"/>
                </a:lnTo>
                <a:lnTo>
                  <a:pt x="2217598" y="1327056"/>
                </a:lnTo>
                <a:lnTo>
                  <a:pt x="2217598" y="1449839"/>
                </a:lnTo>
                <a:lnTo>
                  <a:pt x="2243196" y="1449839"/>
                </a:lnTo>
                <a:lnTo>
                  <a:pt x="2243196" y="1383015"/>
                </a:lnTo>
                <a:cubicBezTo>
                  <a:pt x="2243196" y="1372697"/>
                  <a:pt x="2246321" y="1363891"/>
                  <a:pt x="2252572" y="1356598"/>
                </a:cubicBezTo>
                <a:cubicBezTo>
                  <a:pt x="2258823" y="1349306"/>
                  <a:pt x="2266264" y="1345659"/>
                  <a:pt x="2274897" y="1345659"/>
                </a:cubicBezTo>
                <a:cubicBezTo>
                  <a:pt x="2281544" y="1345659"/>
                  <a:pt x="2287026" y="1347842"/>
                  <a:pt x="2291342" y="1352208"/>
                </a:cubicBezTo>
                <a:cubicBezTo>
                  <a:pt x="2295658" y="1356574"/>
                  <a:pt x="2297816" y="1362080"/>
                  <a:pt x="2297816" y="1368728"/>
                </a:cubicBezTo>
                <a:lnTo>
                  <a:pt x="2297816" y="1449839"/>
                </a:lnTo>
                <a:lnTo>
                  <a:pt x="2323712" y="1449839"/>
                </a:lnTo>
                <a:lnTo>
                  <a:pt x="2323712" y="1361138"/>
                </a:lnTo>
                <a:cubicBezTo>
                  <a:pt x="2323712" y="1350819"/>
                  <a:pt x="2319768" y="1341988"/>
                  <a:pt x="2311880" y="1334646"/>
                </a:cubicBezTo>
                <a:cubicBezTo>
                  <a:pt x="2303992" y="1327304"/>
                  <a:pt x="2294492" y="1323633"/>
                  <a:pt x="2283380" y="1323633"/>
                </a:cubicBezTo>
                <a:close/>
                <a:moveTo>
                  <a:pt x="2128598" y="1323633"/>
                </a:moveTo>
                <a:cubicBezTo>
                  <a:pt x="2111433" y="1323633"/>
                  <a:pt x="2096228" y="1330157"/>
                  <a:pt x="2082983" y="1343204"/>
                </a:cubicBezTo>
                <a:cubicBezTo>
                  <a:pt x="2069737" y="1356251"/>
                  <a:pt x="2063114" y="1371159"/>
                  <a:pt x="2063114" y="1387927"/>
                </a:cubicBezTo>
                <a:cubicBezTo>
                  <a:pt x="2063114" y="1405488"/>
                  <a:pt x="2069787" y="1420768"/>
                  <a:pt x="2083131" y="1433766"/>
                </a:cubicBezTo>
                <a:cubicBezTo>
                  <a:pt x="2096476" y="1446763"/>
                  <a:pt x="2112227" y="1453262"/>
                  <a:pt x="2130384" y="1453262"/>
                </a:cubicBezTo>
                <a:cubicBezTo>
                  <a:pt x="2147351" y="1453262"/>
                  <a:pt x="2162308" y="1446689"/>
                  <a:pt x="2175256" y="1433543"/>
                </a:cubicBezTo>
                <a:cubicBezTo>
                  <a:pt x="2188204" y="1420396"/>
                  <a:pt x="2194678" y="1405191"/>
                  <a:pt x="2194678" y="1387927"/>
                </a:cubicBezTo>
                <a:cubicBezTo>
                  <a:pt x="2194678" y="1370762"/>
                  <a:pt x="2188080" y="1355755"/>
                  <a:pt x="2174884" y="1342906"/>
                </a:cubicBezTo>
                <a:cubicBezTo>
                  <a:pt x="2161688" y="1330057"/>
                  <a:pt x="2146259" y="1323633"/>
                  <a:pt x="2128598" y="1323633"/>
                </a:cubicBezTo>
                <a:close/>
                <a:moveTo>
                  <a:pt x="1802069" y="1323633"/>
                </a:moveTo>
                <a:cubicBezTo>
                  <a:pt x="1786492" y="1323633"/>
                  <a:pt x="1772924" y="1330057"/>
                  <a:pt x="1761365" y="1342906"/>
                </a:cubicBezTo>
                <a:cubicBezTo>
                  <a:pt x="1749806" y="1355755"/>
                  <a:pt x="1744027" y="1370762"/>
                  <a:pt x="1744027" y="1387927"/>
                </a:cubicBezTo>
                <a:cubicBezTo>
                  <a:pt x="1744027" y="1406084"/>
                  <a:pt x="1749756" y="1421512"/>
                  <a:pt x="1761216" y="1434212"/>
                </a:cubicBezTo>
                <a:cubicBezTo>
                  <a:pt x="1772676" y="1446912"/>
                  <a:pt x="1786492" y="1453262"/>
                  <a:pt x="1802665" y="1453262"/>
                </a:cubicBezTo>
                <a:cubicBezTo>
                  <a:pt x="1821318" y="1453262"/>
                  <a:pt x="1836945" y="1443985"/>
                  <a:pt x="1849546" y="1425431"/>
                </a:cubicBezTo>
                <a:lnTo>
                  <a:pt x="1849546" y="1449839"/>
                </a:lnTo>
                <a:lnTo>
                  <a:pt x="1875442" y="1449839"/>
                </a:lnTo>
                <a:lnTo>
                  <a:pt x="1875442" y="1327056"/>
                </a:lnTo>
                <a:lnTo>
                  <a:pt x="1849546" y="1327056"/>
                </a:lnTo>
                <a:lnTo>
                  <a:pt x="1849546" y="1352059"/>
                </a:lnTo>
                <a:cubicBezTo>
                  <a:pt x="1844783" y="1343625"/>
                  <a:pt x="1838086" y="1336779"/>
                  <a:pt x="1829454" y="1331521"/>
                </a:cubicBezTo>
                <a:cubicBezTo>
                  <a:pt x="1820822" y="1326262"/>
                  <a:pt x="1811694" y="1323633"/>
                  <a:pt x="1802069" y="1323633"/>
                </a:cubicBezTo>
                <a:close/>
                <a:moveTo>
                  <a:pt x="1708605" y="1323633"/>
                </a:moveTo>
                <a:cubicBezTo>
                  <a:pt x="1699775" y="1323633"/>
                  <a:pt x="1692606" y="1325890"/>
                  <a:pt x="1687100" y="1330405"/>
                </a:cubicBezTo>
                <a:cubicBezTo>
                  <a:pt x="1681593" y="1334919"/>
                  <a:pt x="1675962" y="1342236"/>
                  <a:pt x="1670208" y="1352357"/>
                </a:cubicBezTo>
                <a:lnTo>
                  <a:pt x="1670208" y="1327056"/>
                </a:lnTo>
                <a:lnTo>
                  <a:pt x="1644907" y="1327056"/>
                </a:lnTo>
                <a:lnTo>
                  <a:pt x="1644907" y="1449839"/>
                </a:lnTo>
                <a:lnTo>
                  <a:pt x="1670803" y="1449839"/>
                </a:lnTo>
                <a:lnTo>
                  <a:pt x="1670803" y="1381825"/>
                </a:lnTo>
                <a:cubicBezTo>
                  <a:pt x="1670803" y="1372697"/>
                  <a:pt x="1673755" y="1365082"/>
                  <a:pt x="1679658" y="1358980"/>
                </a:cubicBezTo>
                <a:cubicBezTo>
                  <a:pt x="1685562" y="1352878"/>
                  <a:pt x="1692879" y="1349827"/>
                  <a:pt x="1701611" y="1349827"/>
                </a:cubicBezTo>
                <a:cubicBezTo>
                  <a:pt x="1703198" y="1349827"/>
                  <a:pt x="1706472" y="1350323"/>
                  <a:pt x="1711433" y="1351315"/>
                </a:cubicBezTo>
                <a:lnTo>
                  <a:pt x="1719321" y="1325419"/>
                </a:lnTo>
                <a:cubicBezTo>
                  <a:pt x="1714658" y="1324228"/>
                  <a:pt x="1711086" y="1323633"/>
                  <a:pt x="1708605" y="1323633"/>
                </a:cubicBezTo>
                <a:close/>
                <a:moveTo>
                  <a:pt x="1547573" y="1323633"/>
                </a:moveTo>
                <a:cubicBezTo>
                  <a:pt x="1529615" y="1323633"/>
                  <a:pt x="1514409" y="1330008"/>
                  <a:pt x="1501958" y="1342757"/>
                </a:cubicBezTo>
                <a:cubicBezTo>
                  <a:pt x="1489506" y="1355507"/>
                  <a:pt x="1483280" y="1370563"/>
                  <a:pt x="1483280" y="1387927"/>
                </a:cubicBezTo>
                <a:cubicBezTo>
                  <a:pt x="1483280" y="1406481"/>
                  <a:pt x="1489431" y="1422008"/>
                  <a:pt x="1501734" y="1434510"/>
                </a:cubicBezTo>
                <a:cubicBezTo>
                  <a:pt x="1514037" y="1447011"/>
                  <a:pt x="1529317" y="1453262"/>
                  <a:pt x="1547573" y="1453262"/>
                </a:cubicBezTo>
                <a:cubicBezTo>
                  <a:pt x="1571386" y="1453262"/>
                  <a:pt x="1590386" y="1444084"/>
                  <a:pt x="1604575" y="1425729"/>
                </a:cubicBezTo>
                <a:lnTo>
                  <a:pt x="1585673" y="1411442"/>
                </a:lnTo>
                <a:cubicBezTo>
                  <a:pt x="1575751" y="1423645"/>
                  <a:pt x="1563448" y="1429747"/>
                  <a:pt x="1548764" y="1429747"/>
                </a:cubicBezTo>
                <a:cubicBezTo>
                  <a:pt x="1539239" y="1429747"/>
                  <a:pt x="1530433" y="1426845"/>
                  <a:pt x="1522347" y="1421041"/>
                </a:cubicBezTo>
                <a:cubicBezTo>
                  <a:pt x="1514261" y="1415237"/>
                  <a:pt x="1509077" y="1406034"/>
                  <a:pt x="1506795" y="1393433"/>
                </a:cubicBezTo>
                <a:lnTo>
                  <a:pt x="1611569" y="1393433"/>
                </a:lnTo>
                <a:cubicBezTo>
                  <a:pt x="1611768" y="1372796"/>
                  <a:pt x="1605567" y="1356003"/>
                  <a:pt x="1592966" y="1343055"/>
                </a:cubicBezTo>
                <a:cubicBezTo>
                  <a:pt x="1580365" y="1330107"/>
                  <a:pt x="1565234" y="1323633"/>
                  <a:pt x="1547573" y="1323633"/>
                </a:cubicBezTo>
                <a:close/>
                <a:moveTo>
                  <a:pt x="1416605" y="1323633"/>
                </a:moveTo>
                <a:cubicBezTo>
                  <a:pt x="1409163" y="1323633"/>
                  <a:pt x="1402416" y="1325543"/>
                  <a:pt x="1396364" y="1329363"/>
                </a:cubicBezTo>
                <a:cubicBezTo>
                  <a:pt x="1390312" y="1333183"/>
                  <a:pt x="1383565" y="1339210"/>
                  <a:pt x="1376123" y="1347445"/>
                </a:cubicBezTo>
                <a:lnTo>
                  <a:pt x="1376123" y="1327056"/>
                </a:lnTo>
                <a:lnTo>
                  <a:pt x="1350823" y="1327056"/>
                </a:lnTo>
                <a:lnTo>
                  <a:pt x="1350823" y="1449839"/>
                </a:lnTo>
                <a:lnTo>
                  <a:pt x="1376421" y="1449839"/>
                </a:lnTo>
                <a:lnTo>
                  <a:pt x="1376421" y="1383015"/>
                </a:lnTo>
                <a:cubicBezTo>
                  <a:pt x="1376421" y="1372697"/>
                  <a:pt x="1379547" y="1363891"/>
                  <a:pt x="1385797" y="1356598"/>
                </a:cubicBezTo>
                <a:cubicBezTo>
                  <a:pt x="1392048" y="1349306"/>
                  <a:pt x="1399489" y="1345659"/>
                  <a:pt x="1408121" y="1345659"/>
                </a:cubicBezTo>
                <a:cubicBezTo>
                  <a:pt x="1414769" y="1345659"/>
                  <a:pt x="1420251" y="1347842"/>
                  <a:pt x="1424567" y="1352208"/>
                </a:cubicBezTo>
                <a:cubicBezTo>
                  <a:pt x="1428883" y="1356574"/>
                  <a:pt x="1431041" y="1362080"/>
                  <a:pt x="1431041" y="1368728"/>
                </a:cubicBezTo>
                <a:lnTo>
                  <a:pt x="1431041" y="1449839"/>
                </a:lnTo>
                <a:lnTo>
                  <a:pt x="1456937" y="1449839"/>
                </a:lnTo>
                <a:lnTo>
                  <a:pt x="1456937" y="1361138"/>
                </a:lnTo>
                <a:cubicBezTo>
                  <a:pt x="1456937" y="1350819"/>
                  <a:pt x="1452993" y="1341988"/>
                  <a:pt x="1445105" y="1334646"/>
                </a:cubicBezTo>
                <a:cubicBezTo>
                  <a:pt x="1437217" y="1327304"/>
                  <a:pt x="1427717" y="1323633"/>
                  <a:pt x="1416605" y="1323633"/>
                </a:cubicBezTo>
                <a:close/>
                <a:moveTo>
                  <a:pt x="1261823" y="1323633"/>
                </a:moveTo>
                <a:cubicBezTo>
                  <a:pt x="1243865" y="1323633"/>
                  <a:pt x="1228659" y="1330008"/>
                  <a:pt x="1216207" y="1342757"/>
                </a:cubicBezTo>
                <a:cubicBezTo>
                  <a:pt x="1203756" y="1355507"/>
                  <a:pt x="1197530" y="1370563"/>
                  <a:pt x="1197530" y="1387927"/>
                </a:cubicBezTo>
                <a:cubicBezTo>
                  <a:pt x="1197530" y="1406481"/>
                  <a:pt x="1203681" y="1422008"/>
                  <a:pt x="1215984" y="1434510"/>
                </a:cubicBezTo>
                <a:cubicBezTo>
                  <a:pt x="1228287" y="1447011"/>
                  <a:pt x="1243567" y="1453262"/>
                  <a:pt x="1261823" y="1453262"/>
                </a:cubicBezTo>
                <a:cubicBezTo>
                  <a:pt x="1285636" y="1453262"/>
                  <a:pt x="1304636" y="1444084"/>
                  <a:pt x="1318825" y="1425729"/>
                </a:cubicBezTo>
                <a:lnTo>
                  <a:pt x="1299923" y="1411442"/>
                </a:lnTo>
                <a:cubicBezTo>
                  <a:pt x="1290001" y="1423645"/>
                  <a:pt x="1277698" y="1429747"/>
                  <a:pt x="1263014" y="1429747"/>
                </a:cubicBezTo>
                <a:cubicBezTo>
                  <a:pt x="1253489" y="1429747"/>
                  <a:pt x="1244683" y="1426845"/>
                  <a:pt x="1236597" y="1421041"/>
                </a:cubicBezTo>
                <a:cubicBezTo>
                  <a:pt x="1228511" y="1415237"/>
                  <a:pt x="1223327" y="1406034"/>
                  <a:pt x="1221044" y="1393433"/>
                </a:cubicBezTo>
                <a:lnTo>
                  <a:pt x="1325819" y="1393433"/>
                </a:lnTo>
                <a:cubicBezTo>
                  <a:pt x="1326018" y="1372796"/>
                  <a:pt x="1319817" y="1356003"/>
                  <a:pt x="1307216" y="1343055"/>
                </a:cubicBezTo>
                <a:cubicBezTo>
                  <a:pt x="1294615" y="1330107"/>
                  <a:pt x="1279484" y="1323633"/>
                  <a:pt x="1261823" y="1323633"/>
                </a:cubicBezTo>
                <a:close/>
                <a:moveTo>
                  <a:pt x="1095285" y="1323633"/>
                </a:moveTo>
                <a:cubicBezTo>
                  <a:pt x="1079608" y="1323633"/>
                  <a:pt x="1066090" y="1329933"/>
                  <a:pt x="1054729" y="1342534"/>
                </a:cubicBezTo>
                <a:cubicBezTo>
                  <a:pt x="1043369" y="1355135"/>
                  <a:pt x="1037688" y="1370266"/>
                  <a:pt x="1037688" y="1387927"/>
                </a:cubicBezTo>
                <a:cubicBezTo>
                  <a:pt x="1037688" y="1405588"/>
                  <a:pt x="1043517" y="1420892"/>
                  <a:pt x="1055175" y="1433840"/>
                </a:cubicBezTo>
                <a:cubicBezTo>
                  <a:pt x="1066834" y="1446788"/>
                  <a:pt x="1080501" y="1453262"/>
                  <a:pt x="1096178" y="1453262"/>
                </a:cubicBezTo>
                <a:cubicBezTo>
                  <a:pt x="1115228" y="1453262"/>
                  <a:pt x="1131003" y="1444184"/>
                  <a:pt x="1143505" y="1426027"/>
                </a:cubicBezTo>
                <a:lnTo>
                  <a:pt x="1143505" y="1449244"/>
                </a:lnTo>
                <a:cubicBezTo>
                  <a:pt x="1143505" y="1459067"/>
                  <a:pt x="1140082" y="1467475"/>
                  <a:pt x="1133236" y="1474470"/>
                </a:cubicBezTo>
                <a:cubicBezTo>
                  <a:pt x="1126390" y="1481465"/>
                  <a:pt x="1118105" y="1484963"/>
                  <a:pt x="1108382" y="1484963"/>
                </a:cubicBezTo>
                <a:cubicBezTo>
                  <a:pt x="1094094" y="1484963"/>
                  <a:pt x="1082932" y="1478315"/>
                  <a:pt x="1074895" y="1465020"/>
                </a:cubicBezTo>
                <a:lnTo>
                  <a:pt x="1048106" y="1465020"/>
                </a:lnTo>
                <a:cubicBezTo>
                  <a:pt x="1053166" y="1479307"/>
                  <a:pt x="1061104" y="1489948"/>
                  <a:pt x="1071919" y="1496943"/>
                </a:cubicBezTo>
                <a:cubicBezTo>
                  <a:pt x="1082734" y="1503938"/>
                  <a:pt x="1094590" y="1507436"/>
                  <a:pt x="1107489" y="1507436"/>
                </a:cubicBezTo>
                <a:cubicBezTo>
                  <a:pt x="1124455" y="1507436"/>
                  <a:pt x="1138916" y="1501359"/>
                  <a:pt x="1150872" y="1489204"/>
                </a:cubicBezTo>
                <a:cubicBezTo>
                  <a:pt x="1162828" y="1477050"/>
                  <a:pt x="1168806" y="1462291"/>
                  <a:pt x="1168806" y="1444928"/>
                </a:cubicBezTo>
                <a:lnTo>
                  <a:pt x="1168806" y="1327056"/>
                </a:lnTo>
                <a:lnTo>
                  <a:pt x="1143505" y="1327056"/>
                </a:lnTo>
                <a:lnTo>
                  <a:pt x="1143505" y="1352952"/>
                </a:lnTo>
                <a:cubicBezTo>
                  <a:pt x="1131599" y="1333406"/>
                  <a:pt x="1115525" y="1323633"/>
                  <a:pt x="1095285" y="1323633"/>
                </a:cubicBezTo>
                <a:close/>
                <a:moveTo>
                  <a:pt x="633173" y="1323633"/>
                </a:moveTo>
                <a:cubicBezTo>
                  <a:pt x="615215" y="1323633"/>
                  <a:pt x="600009" y="1330008"/>
                  <a:pt x="587557" y="1342757"/>
                </a:cubicBezTo>
                <a:cubicBezTo>
                  <a:pt x="575106" y="1355507"/>
                  <a:pt x="568880" y="1370563"/>
                  <a:pt x="568880" y="1387927"/>
                </a:cubicBezTo>
                <a:cubicBezTo>
                  <a:pt x="568880" y="1406481"/>
                  <a:pt x="575031" y="1422008"/>
                  <a:pt x="587334" y="1434510"/>
                </a:cubicBezTo>
                <a:cubicBezTo>
                  <a:pt x="599637" y="1447011"/>
                  <a:pt x="614917" y="1453262"/>
                  <a:pt x="633173" y="1453262"/>
                </a:cubicBezTo>
                <a:cubicBezTo>
                  <a:pt x="656986" y="1453262"/>
                  <a:pt x="675986" y="1444084"/>
                  <a:pt x="690175" y="1425729"/>
                </a:cubicBezTo>
                <a:lnTo>
                  <a:pt x="671273" y="1411442"/>
                </a:lnTo>
                <a:cubicBezTo>
                  <a:pt x="661351" y="1423645"/>
                  <a:pt x="649048" y="1429747"/>
                  <a:pt x="634364" y="1429747"/>
                </a:cubicBezTo>
                <a:cubicBezTo>
                  <a:pt x="624839" y="1429747"/>
                  <a:pt x="616033" y="1426845"/>
                  <a:pt x="607947" y="1421041"/>
                </a:cubicBezTo>
                <a:cubicBezTo>
                  <a:pt x="599861" y="1415237"/>
                  <a:pt x="594676" y="1406034"/>
                  <a:pt x="592394" y="1393433"/>
                </a:cubicBezTo>
                <a:lnTo>
                  <a:pt x="697169" y="1393433"/>
                </a:lnTo>
                <a:cubicBezTo>
                  <a:pt x="697368" y="1372796"/>
                  <a:pt x="691167" y="1356003"/>
                  <a:pt x="678566" y="1343055"/>
                </a:cubicBezTo>
                <a:cubicBezTo>
                  <a:pt x="665965" y="1330107"/>
                  <a:pt x="650834" y="1323633"/>
                  <a:pt x="633173" y="1323633"/>
                </a:cubicBezTo>
                <a:close/>
                <a:moveTo>
                  <a:pt x="502205" y="1323633"/>
                </a:moveTo>
                <a:cubicBezTo>
                  <a:pt x="494763" y="1323633"/>
                  <a:pt x="488016" y="1325543"/>
                  <a:pt x="481964" y="1329363"/>
                </a:cubicBezTo>
                <a:cubicBezTo>
                  <a:pt x="475912" y="1333183"/>
                  <a:pt x="469165" y="1339210"/>
                  <a:pt x="461723" y="1347445"/>
                </a:cubicBezTo>
                <a:lnTo>
                  <a:pt x="461723" y="1327056"/>
                </a:lnTo>
                <a:lnTo>
                  <a:pt x="436423" y="1327056"/>
                </a:lnTo>
                <a:lnTo>
                  <a:pt x="436423" y="1449839"/>
                </a:lnTo>
                <a:lnTo>
                  <a:pt x="462021" y="1449839"/>
                </a:lnTo>
                <a:lnTo>
                  <a:pt x="462021" y="1383015"/>
                </a:lnTo>
                <a:cubicBezTo>
                  <a:pt x="462021" y="1372697"/>
                  <a:pt x="465146" y="1363891"/>
                  <a:pt x="471397" y="1356598"/>
                </a:cubicBezTo>
                <a:cubicBezTo>
                  <a:pt x="477648" y="1349306"/>
                  <a:pt x="485089" y="1345659"/>
                  <a:pt x="493721" y="1345659"/>
                </a:cubicBezTo>
                <a:cubicBezTo>
                  <a:pt x="500369" y="1345659"/>
                  <a:pt x="505851" y="1347842"/>
                  <a:pt x="510167" y="1352208"/>
                </a:cubicBezTo>
                <a:cubicBezTo>
                  <a:pt x="514483" y="1356574"/>
                  <a:pt x="516641" y="1362080"/>
                  <a:pt x="516641" y="1368728"/>
                </a:cubicBezTo>
                <a:lnTo>
                  <a:pt x="516641" y="1449839"/>
                </a:lnTo>
                <a:lnTo>
                  <a:pt x="542537" y="1449839"/>
                </a:lnTo>
                <a:lnTo>
                  <a:pt x="542537" y="1361138"/>
                </a:lnTo>
                <a:cubicBezTo>
                  <a:pt x="542537" y="1350819"/>
                  <a:pt x="538593" y="1341988"/>
                  <a:pt x="530705" y="1334646"/>
                </a:cubicBezTo>
                <a:cubicBezTo>
                  <a:pt x="522817" y="1327304"/>
                  <a:pt x="513317" y="1323633"/>
                  <a:pt x="502205" y="1323633"/>
                </a:cubicBezTo>
                <a:close/>
                <a:moveTo>
                  <a:pt x="1925895" y="1291337"/>
                </a:moveTo>
                <a:lnTo>
                  <a:pt x="1925895" y="1326758"/>
                </a:lnTo>
                <a:lnTo>
                  <a:pt x="1905505" y="1326758"/>
                </a:lnTo>
                <a:lnTo>
                  <a:pt x="1905505" y="1350720"/>
                </a:lnTo>
                <a:lnTo>
                  <a:pt x="1925895" y="1350720"/>
                </a:lnTo>
                <a:lnTo>
                  <a:pt x="1925895" y="1449839"/>
                </a:lnTo>
                <a:lnTo>
                  <a:pt x="1951791" y="1449839"/>
                </a:lnTo>
                <a:lnTo>
                  <a:pt x="1951791" y="1350720"/>
                </a:lnTo>
                <a:lnTo>
                  <a:pt x="1977389" y="1350720"/>
                </a:lnTo>
                <a:lnTo>
                  <a:pt x="1977389" y="1327056"/>
                </a:lnTo>
                <a:lnTo>
                  <a:pt x="1951791" y="1327056"/>
                </a:lnTo>
                <a:lnTo>
                  <a:pt x="1951791" y="1291337"/>
                </a:lnTo>
                <a:close/>
                <a:moveTo>
                  <a:pt x="878144" y="1291337"/>
                </a:moveTo>
                <a:lnTo>
                  <a:pt x="878144" y="1326758"/>
                </a:lnTo>
                <a:lnTo>
                  <a:pt x="857755" y="1326758"/>
                </a:lnTo>
                <a:lnTo>
                  <a:pt x="857755" y="1350720"/>
                </a:lnTo>
                <a:lnTo>
                  <a:pt x="878144" y="1350720"/>
                </a:lnTo>
                <a:lnTo>
                  <a:pt x="878144" y="1449839"/>
                </a:lnTo>
                <a:lnTo>
                  <a:pt x="904041" y="1449839"/>
                </a:lnTo>
                <a:lnTo>
                  <a:pt x="904041" y="1350720"/>
                </a:lnTo>
                <a:lnTo>
                  <a:pt x="929639" y="1350720"/>
                </a:lnTo>
                <a:lnTo>
                  <a:pt x="929639" y="1327056"/>
                </a:lnTo>
                <a:lnTo>
                  <a:pt x="904041" y="1327056"/>
                </a:lnTo>
                <a:lnTo>
                  <a:pt x="904041" y="1291337"/>
                </a:lnTo>
                <a:close/>
                <a:moveTo>
                  <a:pt x="2018614" y="1266929"/>
                </a:moveTo>
                <a:cubicBezTo>
                  <a:pt x="2013157" y="1266929"/>
                  <a:pt x="2008444" y="1268889"/>
                  <a:pt x="2004476" y="1272808"/>
                </a:cubicBezTo>
                <a:cubicBezTo>
                  <a:pt x="2000507" y="1276727"/>
                  <a:pt x="1998523" y="1281366"/>
                  <a:pt x="1998523" y="1286724"/>
                </a:cubicBezTo>
                <a:cubicBezTo>
                  <a:pt x="1998523" y="1292181"/>
                  <a:pt x="2000507" y="1296844"/>
                  <a:pt x="2004476" y="1300713"/>
                </a:cubicBezTo>
                <a:cubicBezTo>
                  <a:pt x="2008444" y="1304583"/>
                  <a:pt x="2013157" y="1306518"/>
                  <a:pt x="2018614" y="1306518"/>
                </a:cubicBezTo>
                <a:cubicBezTo>
                  <a:pt x="2023972" y="1306518"/>
                  <a:pt x="2028611" y="1304583"/>
                  <a:pt x="2032530" y="1300713"/>
                </a:cubicBezTo>
                <a:cubicBezTo>
                  <a:pt x="2036449" y="1296844"/>
                  <a:pt x="2038409" y="1292181"/>
                  <a:pt x="2038409" y="1286724"/>
                </a:cubicBezTo>
                <a:cubicBezTo>
                  <a:pt x="2038409" y="1281366"/>
                  <a:pt x="2036449" y="1276727"/>
                  <a:pt x="2032530" y="1272808"/>
                </a:cubicBezTo>
                <a:cubicBezTo>
                  <a:pt x="2028611" y="1268889"/>
                  <a:pt x="2023972" y="1266929"/>
                  <a:pt x="2018614" y="1266929"/>
                </a:cubicBezTo>
                <a:close/>
                <a:moveTo>
                  <a:pt x="643591" y="987281"/>
                </a:moveTo>
                <a:cubicBezTo>
                  <a:pt x="654505" y="987281"/>
                  <a:pt x="663931" y="991133"/>
                  <a:pt x="671869" y="998838"/>
                </a:cubicBezTo>
                <a:cubicBezTo>
                  <a:pt x="679806" y="1006542"/>
                  <a:pt x="683775" y="1015613"/>
                  <a:pt x="683775" y="1026051"/>
                </a:cubicBezTo>
                <a:cubicBezTo>
                  <a:pt x="683775" y="1036588"/>
                  <a:pt x="679757" y="1045833"/>
                  <a:pt x="671720" y="1053785"/>
                </a:cubicBezTo>
                <a:cubicBezTo>
                  <a:pt x="663683" y="1061738"/>
                  <a:pt x="654307" y="1065714"/>
                  <a:pt x="643591" y="1065714"/>
                </a:cubicBezTo>
                <a:cubicBezTo>
                  <a:pt x="632578" y="1065714"/>
                  <a:pt x="622979" y="1061837"/>
                  <a:pt x="614793" y="1054083"/>
                </a:cubicBezTo>
                <a:cubicBezTo>
                  <a:pt x="606607" y="1046329"/>
                  <a:pt x="602515" y="1037283"/>
                  <a:pt x="602515" y="1026944"/>
                </a:cubicBezTo>
                <a:cubicBezTo>
                  <a:pt x="602515" y="1016109"/>
                  <a:pt x="606558" y="1006790"/>
                  <a:pt x="614644" y="998986"/>
                </a:cubicBezTo>
                <a:cubicBezTo>
                  <a:pt x="622731" y="991183"/>
                  <a:pt x="632380" y="987281"/>
                  <a:pt x="643591" y="987281"/>
                </a:cubicBezTo>
                <a:close/>
                <a:moveTo>
                  <a:pt x="1231090" y="986091"/>
                </a:moveTo>
                <a:cubicBezTo>
                  <a:pt x="1242322" y="986091"/>
                  <a:pt x="1251964" y="990084"/>
                  <a:pt x="1260015" y="998071"/>
                </a:cubicBezTo>
                <a:cubicBezTo>
                  <a:pt x="1268067" y="1006058"/>
                  <a:pt x="1272093" y="1015658"/>
                  <a:pt x="1272093" y="1026870"/>
                </a:cubicBezTo>
                <a:cubicBezTo>
                  <a:pt x="1272093" y="1037982"/>
                  <a:pt x="1268067" y="1047581"/>
                  <a:pt x="1260015" y="1055668"/>
                </a:cubicBezTo>
                <a:cubicBezTo>
                  <a:pt x="1251964" y="1063754"/>
                  <a:pt x="1242322" y="1067797"/>
                  <a:pt x="1231090" y="1067797"/>
                </a:cubicBezTo>
                <a:cubicBezTo>
                  <a:pt x="1219759" y="1067797"/>
                  <a:pt x="1210118" y="1063729"/>
                  <a:pt x="1202165" y="1055593"/>
                </a:cubicBezTo>
                <a:cubicBezTo>
                  <a:pt x="1194213" y="1047457"/>
                  <a:pt x="1190237" y="1037585"/>
                  <a:pt x="1190237" y="1025977"/>
                </a:cubicBezTo>
                <a:cubicBezTo>
                  <a:pt x="1190237" y="1015261"/>
                  <a:pt x="1194312" y="1005934"/>
                  <a:pt x="1202463" y="997997"/>
                </a:cubicBezTo>
                <a:cubicBezTo>
                  <a:pt x="1210614" y="990059"/>
                  <a:pt x="1220156" y="986091"/>
                  <a:pt x="1231090" y="986091"/>
                </a:cubicBezTo>
                <a:close/>
                <a:moveTo>
                  <a:pt x="1857880" y="985793"/>
                </a:moveTo>
                <a:cubicBezTo>
                  <a:pt x="1869687" y="985793"/>
                  <a:pt x="1879584" y="989663"/>
                  <a:pt x="1887571" y="997402"/>
                </a:cubicBezTo>
                <a:cubicBezTo>
                  <a:pt x="1895558" y="1005141"/>
                  <a:pt x="1899552" y="1014765"/>
                  <a:pt x="1899552" y="1026274"/>
                </a:cubicBezTo>
                <a:cubicBezTo>
                  <a:pt x="1899552" y="1037684"/>
                  <a:pt x="1895509" y="1047408"/>
                  <a:pt x="1887422" y="1055445"/>
                </a:cubicBezTo>
                <a:cubicBezTo>
                  <a:pt x="1879336" y="1063481"/>
                  <a:pt x="1869588" y="1067500"/>
                  <a:pt x="1858178" y="1067500"/>
                </a:cubicBezTo>
                <a:cubicBezTo>
                  <a:pt x="1846966" y="1067500"/>
                  <a:pt x="1837292" y="1063382"/>
                  <a:pt x="1829156" y="1055147"/>
                </a:cubicBezTo>
                <a:cubicBezTo>
                  <a:pt x="1821020" y="1046912"/>
                  <a:pt x="1816952" y="1037089"/>
                  <a:pt x="1816952" y="1025679"/>
                </a:cubicBezTo>
                <a:cubicBezTo>
                  <a:pt x="1816952" y="1015162"/>
                  <a:pt x="1821070" y="1005885"/>
                  <a:pt x="1829305" y="997848"/>
                </a:cubicBezTo>
                <a:cubicBezTo>
                  <a:pt x="1837540" y="989811"/>
                  <a:pt x="1847065" y="985793"/>
                  <a:pt x="1857880" y="985793"/>
                </a:cubicBezTo>
                <a:close/>
                <a:moveTo>
                  <a:pt x="2319098" y="985495"/>
                </a:moveTo>
                <a:cubicBezTo>
                  <a:pt x="2335370" y="985495"/>
                  <a:pt x="2347673" y="993929"/>
                  <a:pt x="2356008" y="1010796"/>
                </a:cubicBezTo>
                <a:lnTo>
                  <a:pt x="2280998" y="1010796"/>
                </a:lnTo>
                <a:cubicBezTo>
                  <a:pt x="2288638" y="993929"/>
                  <a:pt x="2301338" y="985495"/>
                  <a:pt x="2319098" y="985495"/>
                </a:cubicBezTo>
                <a:close/>
                <a:moveTo>
                  <a:pt x="1071323" y="985495"/>
                </a:moveTo>
                <a:cubicBezTo>
                  <a:pt x="1087595" y="985495"/>
                  <a:pt x="1099898" y="993929"/>
                  <a:pt x="1108233" y="1010796"/>
                </a:cubicBezTo>
                <a:lnTo>
                  <a:pt x="1033223" y="1010796"/>
                </a:lnTo>
                <a:cubicBezTo>
                  <a:pt x="1040863" y="993929"/>
                  <a:pt x="1053563" y="985495"/>
                  <a:pt x="1071323" y="985495"/>
                </a:cubicBezTo>
                <a:close/>
                <a:moveTo>
                  <a:pt x="1596240" y="965106"/>
                </a:moveTo>
                <a:lnTo>
                  <a:pt x="1596240" y="1087889"/>
                </a:lnTo>
                <a:lnTo>
                  <a:pt x="1621839" y="1087889"/>
                </a:lnTo>
                <a:lnTo>
                  <a:pt x="1621839" y="965106"/>
                </a:lnTo>
                <a:close/>
                <a:moveTo>
                  <a:pt x="2319098" y="961683"/>
                </a:moveTo>
                <a:cubicBezTo>
                  <a:pt x="2301140" y="961683"/>
                  <a:pt x="2285935" y="968058"/>
                  <a:pt x="2273483" y="980807"/>
                </a:cubicBezTo>
                <a:cubicBezTo>
                  <a:pt x="2261031" y="993557"/>
                  <a:pt x="2254805" y="1008613"/>
                  <a:pt x="2254805" y="1025977"/>
                </a:cubicBezTo>
                <a:cubicBezTo>
                  <a:pt x="2254805" y="1044531"/>
                  <a:pt x="2260956" y="1060058"/>
                  <a:pt x="2273259" y="1072560"/>
                </a:cubicBezTo>
                <a:cubicBezTo>
                  <a:pt x="2285562" y="1085061"/>
                  <a:pt x="2300842" y="1091312"/>
                  <a:pt x="2319098" y="1091312"/>
                </a:cubicBezTo>
                <a:cubicBezTo>
                  <a:pt x="2342911" y="1091312"/>
                  <a:pt x="2361911" y="1082134"/>
                  <a:pt x="2376099" y="1063779"/>
                </a:cubicBezTo>
                <a:lnTo>
                  <a:pt x="2357198" y="1049491"/>
                </a:lnTo>
                <a:cubicBezTo>
                  <a:pt x="2347277" y="1061695"/>
                  <a:pt x="2334973" y="1067797"/>
                  <a:pt x="2320289" y="1067797"/>
                </a:cubicBezTo>
                <a:cubicBezTo>
                  <a:pt x="2310764" y="1067797"/>
                  <a:pt x="2301958" y="1064895"/>
                  <a:pt x="2293872" y="1059091"/>
                </a:cubicBezTo>
                <a:cubicBezTo>
                  <a:pt x="2285786" y="1053287"/>
                  <a:pt x="2280601" y="1044084"/>
                  <a:pt x="2278319" y="1031483"/>
                </a:cubicBezTo>
                <a:lnTo>
                  <a:pt x="2383095" y="1031483"/>
                </a:lnTo>
                <a:cubicBezTo>
                  <a:pt x="2383293" y="1010846"/>
                  <a:pt x="2377092" y="994053"/>
                  <a:pt x="2364491" y="981105"/>
                </a:cubicBezTo>
                <a:cubicBezTo>
                  <a:pt x="2351890" y="968157"/>
                  <a:pt x="2336759" y="961683"/>
                  <a:pt x="2319098" y="961683"/>
                </a:cubicBezTo>
                <a:close/>
                <a:moveTo>
                  <a:pt x="1847760" y="961683"/>
                </a:moveTo>
                <a:cubicBezTo>
                  <a:pt x="1832083" y="961683"/>
                  <a:pt x="1818565" y="967983"/>
                  <a:pt x="1807204" y="980584"/>
                </a:cubicBezTo>
                <a:cubicBezTo>
                  <a:pt x="1795843" y="993185"/>
                  <a:pt x="1790163" y="1008316"/>
                  <a:pt x="1790163" y="1025977"/>
                </a:cubicBezTo>
                <a:cubicBezTo>
                  <a:pt x="1790163" y="1043638"/>
                  <a:pt x="1795992" y="1058942"/>
                  <a:pt x="1807651" y="1071890"/>
                </a:cubicBezTo>
                <a:cubicBezTo>
                  <a:pt x="1819309" y="1084838"/>
                  <a:pt x="1832976" y="1091312"/>
                  <a:pt x="1848653" y="1091312"/>
                </a:cubicBezTo>
                <a:cubicBezTo>
                  <a:pt x="1867703" y="1091312"/>
                  <a:pt x="1883479" y="1082234"/>
                  <a:pt x="1895980" y="1064077"/>
                </a:cubicBezTo>
                <a:lnTo>
                  <a:pt x="1895980" y="1087294"/>
                </a:lnTo>
                <a:cubicBezTo>
                  <a:pt x="1895980" y="1097116"/>
                  <a:pt x="1892557" y="1105525"/>
                  <a:pt x="1885711" y="1112520"/>
                </a:cubicBezTo>
                <a:cubicBezTo>
                  <a:pt x="1878865" y="1119515"/>
                  <a:pt x="1870580" y="1123013"/>
                  <a:pt x="1860857" y="1123013"/>
                </a:cubicBezTo>
                <a:cubicBezTo>
                  <a:pt x="1846569" y="1123013"/>
                  <a:pt x="1835407" y="1116365"/>
                  <a:pt x="1827370" y="1103070"/>
                </a:cubicBezTo>
                <a:lnTo>
                  <a:pt x="1800581" y="1103070"/>
                </a:lnTo>
                <a:cubicBezTo>
                  <a:pt x="1805641" y="1117357"/>
                  <a:pt x="1813579" y="1127998"/>
                  <a:pt x="1824394" y="1134993"/>
                </a:cubicBezTo>
                <a:cubicBezTo>
                  <a:pt x="1835209" y="1141988"/>
                  <a:pt x="1847065" y="1145486"/>
                  <a:pt x="1859964" y="1145486"/>
                </a:cubicBezTo>
                <a:cubicBezTo>
                  <a:pt x="1876930" y="1145486"/>
                  <a:pt x="1891391" y="1139408"/>
                  <a:pt x="1903347" y="1127254"/>
                </a:cubicBezTo>
                <a:cubicBezTo>
                  <a:pt x="1915303" y="1115100"/>
                  <a:pt x="1921281" y="1100341"/>
                  <a:pt x="1921281" y="1082978"/>
                </a:cubicBezTo>
                <a:lnTo>
                  <a:pt x="1921281" y="965106"/>
                </a:lnTo>
                <a:lnTo>
                  <a:pt x="1895980" y="965106"/>
                </a:lnTo>
                <a:lnTo>
                  <a:pt x="1895980" y="991002"/>
                </a:lnTo>
                <a:cubicBezTo>
                  <a:pt x="1884074" y="971456"/>
                  <a:pt x="1868000" y="961683"/>
                  <a:pt x="1847760" y="961683"/>
                </a:cubicBezTo>
                <a:close/>
                <a:moveTo>
                  <a:pt x="1721405" y="961683"/>
                </a:moveTo>
                <a:cubicBezTo>
                  <a:pt x="1713963" y="961683"/>
                  <a:pt x="1707216" y="963593"/>
                  <a:pt x="1701164" y="967413"/>
                </a:cubicBezTo>
                <a:cubicBezTo>
                  <a:pt x="1695112" y="971233"/>
                  <a:pt x="1688365" y="977260"/>
                  <a:pt x="1680923" y="985495"/>
                </a:cubicBezTo>
                <a:lnTo>
                  <a:pt x="1680923" y="965106"/>
                </a:lnTo>
                <a:lnTo>
                  <a:pt x="1655623" y="965106"/>
                </a:lnTo>
                <a:lnTo>
                  <a:pt x="1655623" y="1087889"/>
                </a:lnTo>
                <a:lnTo>
                  <a:pt x="1681221" y="1087889"/>
                </a:lnTo>
                <a:lnTo>
                  <a:pt x="1681221" y="1021065"/>
                </a:lnTo>
                <a:cubicBezTo>
                  <a:pt x="1681221" y="1010747"/>
                  <a:pt x="1684347" y="1001941"/>
                  <a:pt x="1690597" y="994648"/>
                </a:cubicBezTo>
                <a:cubicBezTo>
                  <a:pt x="1696848" y="987356"/>
                  <a:pt x="1704289" y="983709"/>
                  <a:pt x="1712921" y="983709"/>
                </a:cubicBezTo>
                <a:cubicBezTo>
                  <a:pt x="1719569" y="983709"/>
                  <a:pt x="1725051" y="985892"/>
                  <a:pt x="1729367" y="990258"/>
                </a:cubicBezTo>
                <a:cubicBezTo>
                  <a:pt x="1733683" y="994623"/>
                  <a:pt x="1735841" y="1000130"/>
                  <a:pt x="1735841" y="1006778"/>
                </a:cubicBezTo>
                <a:lnTo>
                  <a:pt x="1735841" y="1087889"/>
                </a:lnTo>
                <a:lnTo>
                  <a:pt x="1761737" y="1087889"/>
                </a:lnTo>
                <a:lnTo>
                  <a:pt x="1761737" y="999188"/>
                </a:lnTo>
                <a:cubicBezTo>
                  <a:pt x="1761737" y="988869"/>
                  <a:pt x="1757793" y="980038"/>
                  <a:pt x="1749905" y="972696"/>
                </a:cubicBezTo>
                <a:cubicBezTo>
                  <a:pt x="1742017" y="965354"/>
                  <a:pt x="1732517" y="961683"/>
                  <a:pt x="1721405" y="961683"/>
                </a:cubicBezTo>
                <a:close/>
                <a:moveTo>
                  <a:pt x="1393387" y="961683"/>
                </a:moveTo>
                <a:cubicBezTo>
                  <a:pt x="1374238" y="961683"/>
                  <a:pt x="1358314" y="967958"/>
                  <a:pt x="1345614" y="980510"/>
                </a:cubicBezTo>
                <a:cubicBezTo>
                  <a:pt x="1332914" y="993061"/>
                  <a:pt x="1326564" y="1008861"/>
                  <a:pt x="1326564" y="1027911"/>
                </a:cubicBezTo>
                <a:cubicBezTo>
                  <a:pt x="1326564" y="1044679"/>
                  <a:pt x="1332938" y="1059438"/>
                  <a:pt x="1345688" y="1072188"/>
                </a:cubicBezTo>
                <a:cubicBezTo>
                  <a:pt x="1358438" y="1084937"/>
                  <a:pt x="1373296" y="1091312"/>
                  <a:pt x="1390262" y="1091312"/>
                </a:cubicBezTo>
                <a:cubicBezTo>
                  <a:pt x="1402664" y="1091312"/>
                  <a:pt x="1415464" y="1087542"/>
                  <a:pt x="1428660" y="1080001"/>
                </a:cubicBezTo>
                <a:lnTo>
                  <a:pt x="1428660" y="1050384"/>
                </a:lnTo>
                <a:cubicBezTo>
                  <a:pt x="1414372" y="1060306"/>
                  <a:pt x="1401672" y="1065267"/>
                  <a:pt x="1390560" y="1065267"/>
                </a:cubicBezTo>
                <a:cubicBezTo>
                  <a:pt x="1379646" y="1065267"/>
                  <a:pt x="1370418" y="1061373"/>
                  <a:pt x="1362878" y="1053584"/>
                </a:cubicBezTo>
                <a:cubicBezTo>
                  <a:pt x="1355337" y="1045796"/>
                  <a:pt x="1351567" y="1036196"/>
                  <a:pt x="1351567" y="1024786"/>
                </a:cubicBezTo>
                <a:cubicBezTo>
                  <a:pt x="1351567" y="1014666"/>
                  <a:pt x="1355585" y="1005835"/>
                  <a:pt x="1363622" y="998295"/>
                </a:cubicBezTo>
                <a:cubicBezTo>
                  <a:pt x="1371659" y="990754"/>
                  <a:pt x="1381035" y="986984"/>
                  <a:pt x="1391750" y="986984"/>
                </a:cubicBezTo>
                <a:cubicBezTo>
                  <a:pt x="1403359" y="986984"/>
                  <a:pt x="1415662" y="991151"/>
                  <a:pt x="1428660" y="999485"/>
                </a:cubicBezTo>
                <a:lnTo>
                  <a:pt x="1428660" y="970613"/>
                </a:lnTo>
                <a:cubicBezTo>
                  <a:pt x="1416555" y="964659"/>
                  <a:pt x="1404798" y="961683"/>
                  <a:pt x="1393387" y="961683"/>
                </a:cubicBezTo>
                <a:close/>
                <a:moveTo>
                  <a:pt x="1221044" y="961683"/>
                </a:moveTo>
                <a:cubicBezTo>
                  <a:pt x="1205467" y="961683"/>
                  <a:pt x="1191899" y="968107"/>
                  <a:pt x="1180340" y="980956"/>
                </a:cubicBezTo>
                <a:cubicBezTo>
                  <a:pt x="1168781" y="993805"/>
                  <a:pt x="1163001" y="1008812"/>
                  <a:pt x="1163001" y="1025977"/>
                </a:cubicBezTo>
                <a:cubicBezTo>
                  <a:pt x="1163001" y="1044134"/>
                  <a:pt x="1168731" y="1059562"/>
                  <a:pt x="1180191" y="1072262"/>
                </a:cubicBezTo>
                <a:cubicBezTo>
                  <a:pt x="1191651" y="1084962"/>
                  <a:pt x="1205467" y="1091312"/>
                  <a:pt x="1221640" y="1091312"/>
                </a:cubicBezTo>
                <a:cubicBezTo>
                  <a:pt x="1240293" y="1091312"/>
                  <a:pt x="1255920" y="1082035"/>
                  <a:pt x="1268521" y="1063481"/>
                </a:cubicBezTo>
                <a:lnTo>
                  <a:pt x="1268521" y="1087889"/>
                </a:lnTo>
                <a:lnTo>
                  <a:pt x="1294417" y="1087889"/>
                </a:lnTo>
                <a:lnTo>
                  <a:pt x="1294417" y="965106"/>
                </a:lnTo>
                <a:lnTo>
                  <a:pt x="1268521" y="965106"/>
                </a:lnTo>
                <a:lnTo>
                  <a:pt x="1268521" y="990109"/>
                </a:lnTo>
                <a:cubicBezTo>
                  <a:pt x="1263758" y="981675"/>
                  <a:pt x="1257061" y="974829"/>
                  <a:pt x="1248429" y="969571"/>
                </a:cubicBezTo>
                <a:cubicBezTo>
                  <a:pt x="1239797" y="964312"/>
                  <a:pt x="1230669" y="961683"/>
                  <a:pt x="1221044" y="961683"/>
                </a:cubicBezTo>
                <a:close/>
                <a:moveTo>
                  <a:pt x="1071323" y="961683"/>
                </a:moveTo>
                <a:cubicBezTo>
                  <a:pt x="1053365" y="961683"/>
                  <a:pt x="1038159" y="968058"/>
                  <a:pt x="1025707" y="980807"/>
                </a:cubicBezTo>
                <a:cubicBezTo>
                  <a:pt x="1013256" y="993557"/>
                  <a:pt x="1007030" y="1008613"/>
                  <a:pt x="1007030" y="1025977"/>
                </a:cubicBezTo>
                <a:cubicBezTo>
                  <a:pt x="1007030" y="1044531"/>
                  <a:pt x="1013181" y="1060058"/>
                  <a:pt x="1025484" y="1072560"/>
                </a:cubicBezTo>
                <a:cubicBezTo>
                  <a:pt x="1037787" y="1085061"/>
                  <a:pt x="1053067" y="1091312"/>
                  <a:pt x="1071323" y="1091312"/>
                </a:cubicBezTo>
                <a:cubicBezTo>
                  <a:pt x="1095136" y="1091312"/>
                  <a:pt x="1114136" y="1082134"/>
                  <a:pt x="1128325" y="1063779"/>
                </a:cubicBezTo>
                <a:lnTo>
                  <a:pt x="1109423" y="1049491"/>
                </a:lnTo>
                <a:cubicBezTo>
                  <a:pt x="1099501" y="1061695"/>
                  <a:pt x="1087198" y="1067797"/>
                  <a:pt x="1072514" y="1067797"/>
                </a:cubicBezTo>
                <a:cubicBezTo>
                  <a:pt x="1062989" y="1067797"/>
                  <a:pt x="1054183" y="1064895"/>
                  <a:pt x="1046097" y="1059091"/>
                </a:cubicBezTo>
                <a:cubicBezTo>
                  <a:pt x="1038011" y="1053287"/>
                  <a:pt x="1032827" y="1044084"/>
                  <a:pt x="1030544" y="1031483"/>
                </a:cubicBezTo>
                <a:lnTo>
                  <a:pt x="1135319" y="1031483"/>
                </a:lnTo>
                <a:cubicBezTo>
                  <a:pt x="1135518" y="1010846"/>
                  <a:pt x="1129317" y="994053"/>
                  <a:pt x="1116716" y="981105"/>
                </a:cubicBezTo>
                <a:cubicBezTo>
                  <a:pt x="1104115" y="968157"/>
                  <a:pt x="1088984" y="961683"/>
                  <a:pt x="1071323" y="961683"/>
                </a:cubicBezTo>
                <a:close/>
                <a:moveTo>
                  <a:pt x="803730" y="961683"/>
                </a:moveTo>
                <a:cubicBezTo>
                  <a:pt x="794900" y="961683"/>
                  <a:pt x="787731" y="963940"/>
                  <a:pt x="782225" y="968455"/>
                </a:cubicBezTo>
                <a:cubicBezTo>
                  <a:pt x="776718" y="972969"/>
                  <a:pt x="771087" y="980286"/>
                  <a:pt x="765333" y="990407"/>
                </a:cubicBezTo>
                <a:lnTo>
                  <a:pt x="765333" y="965106"/>
                </a:lnTo>
                <a:lnTo>
                  <a:pt x="740032" y="965106"/>
                </a:lnTo>
                <a:lnTo>
                  <a:pt x="740032" y="1087889"/>
                </a:lnTo>
                <a:lnTo>
                  <a:pt x="765928" y="1087889"/>
                </a:lnTo>
                <a:lnTo>
                  <a:pt x="765928" y="1019875"/>
                </a:lnTo>
                <a:cubicBezTo>
                  <a:pt x="765928" y="1010747"/>
                  <a:pt x="768880" y="1003132"/>
                  <a:pt x="774783" y="997030"/>
                </a:cubicBezTo>
                <a:cubicBezTo>
                  <a:pt x="780687" y="990928"/>
                  <a:pt x="788004" y="987877"/>
                  <a:pt x="796735" y="987877"/>
                </a:cubicBezTo>
                <a:cubicBezTo>
                  <a:pt x="798323" y="987877"/>
                  <a:pt x="801597" y="988373"/>
                  <a:pt x="806558" y="989365"/>
                </a:cubicBezTo>
                <a:lnTo>
                  <a:pt x="814446" y="963469"/>
                </a:lnTo>
                <a:cubicBezTo>
                  <a:pt x="809783" y="962278"/>
                  <a:pt x="806211" y="961683"/>
                  <a:pt x="803730" y="961683"/>
                </a:cubicBezTo>
                <a:close/>
                <a:moveTo>
                  <a:pt x="642698" y="961683"/>
                </a:moveTo>
                <a:cubicBezTo>
                  <a:pt x="625533" y="961683"/>
                  <a:pt x="610328" y="968206"/>
                  <a:pt x="597083" y="981254"/>
                </a:cubicBezTo>
                <a:cubicBezTo>
                  <a:pt x="583837" y="994301"/>
                  <a:pt x="577214" y="1009209"/>
                  <a:pt x="577214" y="1025977"/>
                </a:cubicBezTo>
                <a:cubicBezTo>
                  <a:pt x="577214" y="1043538"/>
                  <a:pt x="583886" y="1058818"/>
                  <a:pt x="597231" y="1071816"/>
                </a:cubicBezTo>
                <a:cubicBezTo>
                  <a:pt x="610576" y="1084813"/>
                  <a:pt x="626327" y="1091312"/>
                  <a:pt x="644484" y="1091312"/>
                </a:cubicBezTo>
                <a:cubicBezTo>
                  <a:pt x="661451" y="1091312"/>
                  <a:pt x="676408" y="1084739"/>
                  <a:pt x="689356" y="1071592"/>
                </a:cubicBezTo>
                <a:cubicBezTo>
                  <a:pt x="702304" y="1058446"/>
                  <a:pt x="708778" y="1043241"/>
                  <a:pt x="708778" y="1025977"/>
                </a:cubicBezTo>
                <a:cubicBezTo>
                  <a:pt x="708778" y="1008812"/>
                  <a:pt x="702180" y="993805"/>
                  <a:pt x="688984" y="980956"/>
                </a:cubicBezTo>
                <a:cubicBezTo>
                  <a:pt x="675788" y="968107"/>
                  <a:pt x="660359" y="961683"/>
                  <a:pt x="642698" y="961683"/>
                </a:cubicBezTo>
                <a:close/>
                <a:moveTo>
                  <a:pt x="2049719" y="929387"/>
                </a:moveTo>
                <a:lnTo>
                  <a:pt x="2049719" y="964808"/>
                </a:lnTo>
                <a:lnTo>
                  <a:pt x="2029330" y="964808"/>
                </a:lnTo>
                <a:lnTo>
                  <a:pt x="2029330" y="988770"/>
                </a:lnTo>
                <a:lnTo>
                  <a:pt x="2049719" y="988770"/>
                </a:lnTo>
                <a:lnTo>
                  <a:pt x="2049719" y="1087889"/>
                </a:lnTo>
                <a:lnTo>
                  <a:pt x="2075616" y="1087889"/>
                </a:lnTo>
                <a:lnTo>
                  <a:pt x="2075616" y="988770"/>
                </a:lnTo>
                <a:lnTo>
                  <a:pt x="2101214" y="988770"/>
                </a:lnTo>
                <a:lnTo>
                  <a:pt x="2101214" y="965106"/>
                </a:lnTo>
                <a:lnTo>
                  <a:pt x="2075616" y="965106"/>
                </a:lnTo>
                <a:lnTo>
                  <a:pt x="2075616" y="929387"/>
                </a:lnTo>
                <a:close/>
                <a:moveTo>
                  <a:pt x="935294" y="929387"/>
                </a:moveTo>
                <a:lnTo>
                  <a:pt x="935294" y="964808"/>
                </a:lnTo>
                <a:lnTo>
                  <a:pt x="914905" y="964808"/>
                </a:lnTo>
                <a:lnTo>
                  <a:pt x="914905" y="988770"/>
                </a:lnTo>
                <a:lnTo>
                  <a:pt x="935294" y="988770"/>
                </a:lnTo>
                <a:lnTo>
                  <a:pt x="935294" y="1087889"/>
                </a:lnTo>
                <a:lnTo>
                  <a:pt x="961191" y="1087889"/>
                </a:lnTo>
                <a:lnTo>
                  <a:pt x="961191" y="988770"/>
                </a:lnTo>
                <a:lnTo>
                  <a:pt x="986789" y="988770"/>
                </a:lnTo>
                <a:lnTo>
                  <a:pt x="986789" y="965106"/>
                </a:lnTo>
                <a:lnTo>
                  <a:pt x="961191" y="965106"/>
                </a:lnTo>
                <a:lnTo>
                  <a:pt x="961191" y="929387"/>
                </a:lnTo>
                <a:close/>
                <a:moveTo>
                  <a:pt x="1609039" y="904979"/>
                </a:moveTo>
                <a:cubicBezTo>
                  <a:pt x="1603582" y="904979"/>
                  <a:pt x="1598869" y="906939"/>
                  <a:pt x="1594901" y="910858"/>
                </a:cubicBezTo>
                <a:cubicBezTo>
                  <a:pt x="1590932" y="914777"/>
                  <a:pt x="1588948" y="919416"/>
                  <a:pt x="1588948" y="924773"/>
                </a:cubicBezTo>
                <a:cubicBezTo>
                  <a:pt x="1588948" y="930231"/>
                  <a:pt x="1590932" y="934894"/>
                  <a:pt x="1594901" y="938763"/>
                </a:cubicBezTo>
                <a:cubicBezTo>
                  <a:pt x="1598869" y="942633"/>
                  <a:pt x="1603582" y="944568"/>
                  <a:pt x="1609039" y="944568"/>
                </a:cubicBezTo>
                <a:cubicBezTo>
                  <a:pt x="1614397" y="944568"/>
                  <a:pt x="1619036" y="942633"/>
                  <a:pt x="1622955" y="938763"/>
                </a:cubicBezTo>
                <a:cubicBezTo>
                  <a:pt x="1626874" y="934894"/>
                  <a:pt x="1628833" y="930231"/>
                  <a:pt x="1628833" y="924773"/>
                </a:cubicBezTo>
                <a:cubicBezTo>
                  <a:pt x="1628833" y="919416"/>
                  <a:pt x="1626874" y="914777"/>
                  <a:pt x="1622955" y="910858"/>
                </a:cubicBezTo>
                <a:cubicBezTo>
                  <a:pt x="1619036" y="906939"/>
                  <a:pt x="1614397" y="904979"/>
                  <a:pt x="1609039" y="904979"/>
                </a:cubicBezTo>
                <a:close/>
                <a:moveTo>
                  <a:pt x="2121455" y="894710"/>
                </a:moveTo>
                <a:lnTo>
                  <a:pt x="2121455" y="1087889"/>
                </a:lnTo>
                <a:lnTo>
                  <a:pt x="2147351" y="1087889"/>
                </a:lnTo>
                <a:lnTo>
                  <a:pt x="2147351" y="1020172"/>
                </a:lnTo>
                <a:cubicBezTo>
                  <a:pt x="2147351" y="1010151"/>
                  <a:pt x="2150650" y="1001618"/>
                  <a:pt x="2157248" y="994574"/>
                </a:cubicBezTo>
                <a:cubicBezTo>
                  <a:pt x="2163846" y="987529"/>
                  <a:pt x="2171808" y="984007"/>
                  <a:pt x="2181135" y="984007"/>
                </a:cubicBezTo>
                <a:cubicBezTo>
                  <a:pt x="2187584" y="984007"/>
                  <a:pt x="2192768" y="986339"/>
                  <a:pt x="2196687" y="991002"/>
                </a:cubicBezTo>
                <a:cubicBezTo>
                  <a:pt x="2200606" y="995665"/>
                  <a:pt x="2202566" y="1001866"/>
                  <a:pt x="2202566" y="1009606"/>
                </a:cubicBezTo>
                <a:lnTo>
                  <a:pt x="2202566" y="1087889"/>
                </a:lnTo>
                <a:lnTo>
                  <a:pt x="2228462" y="1087889"/>
                </a:lnTo>
                <a:lnTo>
                  <a:pt x="2228462" y="1002313"/>
                </a:lnTo>
                <a:cubicBezTo>
                  <a:pt x="2228462" y="991200"/>
                  <a:pt x="2224667" y="981651"/>
                  <a:pt x="2217077" y="973664"/>
                </a:cubicBezTo>
                <a:cubicBezTo>
                  <a:pt x="2209487" y="965676"/>
                  <a:pt x="2200482" y="961683"/>
                  <a:pt x="2190064" y="961683"/>
                </a:cubicBezTo>
                <a:cubicBezTo>
                  <a:pt x="2181135" y="961683"/>
                  <a:pt x="2173569" y="963543"/>
                  <a:pt x="2167368" y="967264"/>
                </a:cubicBezTo>
                <a:cubicBezTo>
                  <a:pt x="2161167" y="970985"/>
                  <a:pt x="2154495" y="976963"/>
                  <a:pt x="2147351" y="985198"/>
                </a:cubicBezTo>
                <a:lnTo>
                  <a:pt x="2147351" y="894710"/>
                </a:lnTo>
                <a:close/>
                <a:moveTo>
                  <a:pt x="1454705" y="894710"/>
                </a:moveTo>
                <a:lnTo>
                  <a:pt x="1454705" y="1087889"/>
                </a:lnTo>
                <a:lnTo>
                  <a:pt x="1480601" y="1087889"/>
                </a:lnTo>
                <a:lnTo>
                  <a:pt x="1480601" y="1020172"/>
                </a:lnTo>
                <a:cubicBezTo>
                  <a:pt x="1480601" y="1010151"/>
                  <a:pt x="1483900" y="1001618"/>
                  <a:pt x="1490498" y="994574"/>
                </a:cubicBezTo>
                <a:cubicBezTo>
                  <a:pt x="1497096" y="987529"/>
                  <a:pt x="1505058" y="984007"/>
                  <a:pt x="1514385" y="984007"/>
                </a:cubicBezTo>
                <a:cubicBezTo>
                  <a:pt x="1520834" y="984007"/>
                  <a:pt x="1526018" y="986339"/>
                  <a:pt x="1529937" y="991002"/>
                </a:cubicBezTo>
                <a:cubicBezTo>
                  <a:pt x="1533856" y="995665"/>
                  <a:pt x="1535816" y="1001866"/>
                  <a:pt x="1535816" y="1009606"/>
                </a:cubicBezTo>
                <a:lnTo>
                  <a:pt x="1535816" y="1087889"/>
                </a:lnTo>
                <a:lnTo>
                  <a:pt x="1561712" y="1087889"/>
                </a:lnTo>
                <a:lnTo>
                  <a:pt x="1561712" y="1002313"/>
                </a:lnTo>
                <a:cubicBezTo>
                  <a:pt x="1561712" y="991200"/>
                  <a:pt x="1557917" y="981651"/>
                  <a:pt x="1550327" y="973664"/>
                </a:cubicBezTo>
                <a:cubicBezTo>
                  <a:pt x="1542737" y="965676"/>
                  <a:pt x="1533732" y="961683"/>
                  <a:pt x="1523314" y="961683"/>
                </a:cubicBezTo>
                <a:cubicBezTo>
                  <a:pt x="1514385" y="961683"/>
                  <a:pt x="1506819" y="963543"/>
                  <a:pt x="1500618" y="967264"/>
                </a:cubicBezTo>
                <a:cubicBezTo>
                  <a:pt x="1494417" y="970985"/>
                  <a:pt x="1487744" y="976963"/>
                  <a:pt x="1480601" y="985198"/>
                </a:cubicBezTo>
                <a:lnTo>
                  <a:pt x="1480601" y="894710"/>
                </a:lnTo>
                <a:close/>
                <a:moveTo>
                  <a:pt x="542537" y="890245"/>
                </a:moveTo>
                <a:cubicBezTo>
                  <a:pt x="530532" y="890245"/>
                  <a:pt x="520932" y="894404"/>
                  <a:pt x="513739" y="902722"/>
                </a:cubicBezTo>
                <a:cubicBezTo>
                  <a:pt x="506545" y="911041"/>
                  <a:pt x="502949" y="922181"/>
                  <a:pt x="502949" y="936143"/>
                </a:cubicBezTo>
                <a:lnTo>
                  <a:pt x="502949" y="965106"/>
                </a:lnTo>
                <a:lnTo>
                  <a:pt x="480327" y="965106"/>
                </a:lnTo>
                <a:lnTo>
                  <a:pt x="480327" y="988770"/>
                </a:lnTo>
                <a:lnTo>
                  <a:pt x="502949" y="988770"/>
                </a:lnTo>
                <a:lnTo>
                  <a:pt x="502949" y="1087889"/>
                </a:lnTo>
                <a:lnTo>
                  <a:pt x="528845" y="1087889"/>
                </a:lnTo>
                <a:lnTo>
                  <a:pt x="528845" y="988770"/>
                </a:lnTo>
                <a:lnTo>
                  <a:pt x="562926" y="988770"/>
                </a:lnTo>
                <a:lnTo>
                  <a:pt x="562926" y="965106"/>
                </a:lnTo>
                <a:lnTo>
                  <a:pt x="528845" y="965106"/>
                </a:lnTo>
                <a:lnTo>
                  <a:pt x="528845" y="934389"/>
                </a:lnTo>
                <a:cubicBezTo>
                  <a:pt x="528845" y="928355"/>
                  <a:pt x="530135" y="923657"/>
                  <a:pt x="532714" y="920294"/>
                </a:cubicBezTo>
                <a:cubicBezTo>
                  <a:pt x="535294" y="916930"/>
                  <a:pt x="538866" y="915248"/>
                  <a:pt x="543430" y="915248"/>
                </a:cubicBezTo>
                <a:cubicBezTo>
                  <a:pt x="548887" y="915248"/>
                  <a:pt x="555386" y="917779"/>
                  <a:pt x="562926" y="922839"/>
                </a:cubicBezTo>
                <a:lnTo>
                  <a:pt x="562926" y="896645"/>
                </a:lnTo>
                <a:cubicBezTo>
                  <a:pt x="555287" y="892379"/>
                  <a:pt x="548490" y="890245"/>
                  <a:pt x="542537" y="890245"/>
                </a:cubicBezTo>
                <a:close/>
                <a:moveTo>
                  <a:pt x="1831165" y="614616"/>
                </a:moveTo>
                <a:cubicBezTo>
                  <a:pt x="1842397" y="614616"/>
                  <a:pt x="1852039" y="618609"/>
                  <a:pt x="1860090" y="626596"/>
                </a:cubicBezTo>
                <a:cubicBezTo>
                  <a:pt x="1868142" y="634583"/>
                  <a:pt x="1872167" y="644183"/>
                  <a:pt x="1872167" y="655395"/>
                </a:cubicBezTo>
                <a:cubicBezTo>
                  <a:pt x="1872167" y="666507"/>
                  <a:pt x="1868142" y="676106"/>
                  <a:pt x="1860090" y="684193"/>
                </a:cubicBezTo>
                <a:cubicBezTo>
                  <a:pt x="1852039" y="692279"/>
                  <a:pt x="1842397" y="696322"/>
                  <a:pt x="1831165" y="696322"/>
                </a:cubicBezTo>
                <a:cubicBezTo>
                  <a:pt x="1819834" y="696322"/>
                  <a:pt x="1810193" y="692254"/>
                  <a:pt x="1802240" y="684118"/>
                </a:cubicBezTo>
                <a:cubicBezTo>
                  <a:pt x="1794288" y="675982"/>
                  <a:pt x="1790312" y="666110"/>
                  <a:pt x="1790312" y="654502"/>
                </a:cubicBezTo>
                <a:cubicBezTo>
                  <a:pt x="1790312" y="643786"/>
                  <a:pt x="1794387" y="634459"/>
                  <a:pt x="1802538" y="626522"/>
                </a:cubicBezTo>
                <a:cubicBezTo>
                  <a:pt x="1810689" y="618584"/>
                  <a:pt x="1820231" y="614616"/>
                  <a:pt x="1831165" y="614616"/>
                </a:cubicBezTo>
                <a:close/>
                <a:moveTo>
                  <a:pt x="1250140" y="614616"/>
                </a:moveTo>
                <a:cubicBezTo>
                  <a:pt x="1261372" y="614616"/>
                  <a:pt x="1271014" y="618609"/>
                  <a:pt x="1279065" y="626596"/>
                </a:cubicBezTo>
                <a:cubicBezTo>
                  <a:pt x="1287117" y="634583"/>
                  <a:pt x="1291143" y="644183"/>
                  <a:pt x="1291143" y="655395"/>
                </a:cubicBezTo>
                <a:cubicBezTo>
                  <a:pt x="1291143" y="666507"/>
                  <a:pt x="1287117" y="676106"/>
                  <a:pt x="1279065" y="684193"/>
                </a:cubicBezTo>
                <a:cubicBezTo>
                  <a:pt x="1271014" y="692279"/>
                  <a:pt x="1261372" y="696322"/>
                  <a:pt x="1250140" y="696322"/>
                </a:cubicBezTo>
                <a:cubicBezTo>
                  <a:pt x="1238809" y="696322"/>
                  <a:pt x="1229168" y="692254"/>
                  <a:pt x="1221215" y="684118"/>
                </a:cubicBezTo>
                <a:cubicBezTo>
                  <a:pt x="1213263" y="675982"/>
                  <a:pt x="1209287" y="666110"/>
                  <a:pt x="1209287" y="654502"/>
                </a:cubicBezTo>
                <a:cubicBezTo>
                  <a:pt x="1209287" y="643786"/>
                  <a:pt x="1213362" y="634459"/>
                  <a:pt x="1221513" y="626522"/>
                </a:cubicBezTo>
                <a:cubicBezTo>
                  <a:pt x="1229664" y="618584"/>
                  <a:pt x="1239206" y="614616"/>
                  <a:pt x="1250140" y="614616"/>
                </a:cubicBezTo>
                <a:close/>
                <a:moveTo>
                  <a:pt x="2328623" y="614020"/>
                </a:moveTo>
                <a:cubicBezTo>
                  <a:pt x="2344895" y="614020"/>
                  <a:pt x="2357198" y="622454"/>
                  <a:pt x="2365533" y="639321"/>
                </a:cubicBezTo>
                <a:lnTo>
                  <a:pt x="2290523" y="639321"/>
                </a:lnTo>
                <a:cubicBezTo>
                  <a:pt x="2298163" y="622454"/>
                  <a:pt x="2310863" y="614020"/>
                  <a:pt x="2328623" y="614020"/>
                </a:cubicBezTo>
                <a:close/>
                <a:moveTo>
                  <a:pt x="1585673" y="614020"/>
                </a:moveTo>
                <a:cubicBezTo>
                  <a:pt x="1601945" y="614020"/>
                  <a:pt x="1614248" y="622454"/>
                  <a:pt x="1622583" y="639321"/>
                </a:cubicBezTo>
                <a:lnTo>
                  <a:pt x="1547573" y="639321"/>
                </a:lnTo>
                <a:cubicBezTo>
                  <a:pt x="1555213" y="622454"/>
                  <a:pt x="1567913" y="614020"/>
                  <a:pt x="1585673" y="614020"/>
                </a:cubicBezTo>
                <a:close/>
                <a:moveTo>
                  <a:pt x="1420697" y="614020"/>
                </a:moveTo>
                <a:cubicBezTo>
                  <a:pt x="1431830" y="614020"/>
                  <a:pt x="1441422" y="618063"/>
                  <a:pt x="1449474" y="626150"/>
                </a:cubicBezTo>
                <a:cubicBezTo>
                  <a:pt x="1457525" y="634236"/>
                  <a:pt x="1461551" y="643786"/>
                  <a:pt x="1461551" y="654799"/>
                </a:cubicBezTo>
                <a:cubicBezTo>
                  <a:pt x="1461551" y="666209"/>
                  <a:pt x="1457525" y="675883"/>
                  <a:pt x="1449474" y="683821"/>
                </a:cubicBezTo>
                <a:cubicBezTo>
                  <a:pt x="1441422" y="691758"/>
                  <a:pt x="1431632" y="695727"/>
                  <a:pt x="1420102" y="695727"/>
                </a:cubicBezTo>
                <a:cubicBezTo>
                  <a:pt x="1409267" y="695727"/>
                  <a:pt x="1399774" y="691634"/>
                  <a:pt x="1391624" y="683449"/>
                </a:cubicBezTo>
                <a:cubicBezTo>
                  <a:pt x="1383473" y="675263"/>
                  <a:pt x="1379397" y="665713"/>
                  <a:pt x="1379397" y="654799"/>
                </a:cubicBezTo>
                <a:cubicBezTo>
                  <a:pt x="1379397" y="643389"/>
                  <a:pt x="1383399" y="633740"/>
                  <a:pt x="1391400" y="625852"/>
                </a:cubicBezTo>
                <a:cubicBezTo>
                  <a:pt x="1399402" y="617964"/>
                  <a:pt x="1409168" y="614020"/>
                  <a:pt x="1420697" y="614020"/>
                </a:cubicBezTo>
                <a:close/>
                <a:moveTo>
                  <a:pt x="804623" y="614020"/>
                </a:moveTo>
                <a:cubicBezTo>
                  <a:pt x="820895" y="614020"/>
                  <a:pt x="833198" y="622454"/>
                  <a:pt x="841533" y="639321"/>
                </a:cubicBezTo>
                <a:lnTo>
                  <a:pt x="766523" y="639321"/>
                </a:lnTo>
                <a:cubicBezTo>
                  <a:pt x="774163" y="622454"/>
                  <a:pt x="786863" y="614020"/>
                  <a:pt x="804623" y="614020"/>
                </a:cubicBezTo>
                <a:close/>
                <a:moveTo>
                  <a:pt x="2120115" y="593631"/>
                </a:moveTo>
                <a:lnTo>
                  <a:pt x="2120115" y="716414"/>
                </a:lnTo>
                <a:lnTo>
                  <a:pt x="2145714" y="716414"/>
                </a:lnTo>
                <a:lnTo>
                  <a:pt x="2145714" y="593631"/>
                </a:lnTo>
                <a:close/>
                <a:moveTo>
                  <a:pt x="2328623" y="590208"/>
                </a:moveTo>
                <a:cubicBezTo>
                  <a:pt x="2310665" y="590208"/>
                  <a:pt x="2295460" y="596583"/>
                  <a:pt x="2283008" y="609332"/>
                </a:cubicBezTo>
                <a:cubicBezTo>
                  <a:pt x="2270556" y="622082"/>
                  <a:pt x="2264330" y="637138"/>
                  <a:pt x="2264330" y="654502"/>
                </a:cubicBezTo>
                <a:cubicBezTo>
                  <a:pt x="2264330" y="673055"/>
                  <a:pt x="2270481" y="688583"/>
                  <a:pt x="2282784" y="701085"/>
                </a:cubicBezTo>
                <a:cubicBezTo>
                  <a:pt x="2295087" y="713586"/>
                  <a:pt x="2310367" y="719837"/>
                  <a:pt x="2328623" y="719837"/>
                </a:cubicBezTo>
                <a:cubicBezTo>
                  <a:pt x="2352436" y="719837"/>
                  <a:pt x="2371436" y="710659"/>
                  <a:pt x="2385625" y="692304"/>
                </a:cubicBezTo>
                <a:lnTo>
                  <a:pt x="2366723" y="678016"/>
                </a:lnTo>
                <a:cubicBezTo>
                  <a:pt x="2356801" y="690220"/>
                  <a:pt x="2344499" y="696322"/>
                  <a:pt x="2329814" y="696322"/>
                </a:cubicBezTo>
                <a:cubicBezTo>
                  <a:pt x="2320289" y="696322"/>
                  <a:pt x="2311483" y="693420"/>
                  <a:pt x="2303397" y="687616"/>
                </a:cubicBezTo>
                <a:cubicBezTo>
                  <a:pt x="2295311" y="681812"/>
                  <a:pt x="2290127" y="672609"/>
                  <a:pt x="2287845" y="660008"/>
                </a:cubicBezTo>
                <a:lnTo>
                  <a:pt x="2392619" y="660008"/>
                </a:lnTo>
                <a:cubicBezTo>
                  <a:pt x="2392818" y="639371"/>
                  <a:pt x="2386617" y="622578"/>
                  <a:pt x="2374016" y="609630"/>
                </a:cubicBezTo>
                <a:cubicBezTo>
                  <a:pt x="2361415" y="596682"/>
                  <a:pt x="2346284" y="590208"/>
                  <a:pt x="2328623" y="590208"/>
                </a:cubicBezTo>
                <a:close/>
                <a:moveTo>
                  <a:pt x="2047933" y="590208"/>
                </a:moveTo>
                <a:cubicBezTo>
                  <a:pt x="2036325" y="590208"/>
                  <a:pt x="2026676" y="593604"/>
                  <a:pt x="2018987" y="600397"/>
                </a:cubicBezTo>
                <a:cubicBezTo>
                  <a:pt x="2011297" y="607189"/>
                  <a:pt x="2007452" y="615692"/>
                  <a:pt x="2007452" y="625906"/>
                </a:cubicBezTo>
                <a:cubicBezTo>
                  <a:pt x="2007452" y="634136"/>
                  <a:pt x="2010156" y="641053"/>
                  <a:pt x="2015563" y="646656"/>
                </a:cubicBezTo>
                <a:cubicBezTo>
                  <a:pt x="2020971" y="652258"/>
                  <a:pt x="2030719" y="657794"/>
                  <a:pt x="2044808" y="663264"/>
                </a:cubicBezTo>
                <a:cubicBezTo>
                  <a:pt x="2058897" y="668733"/>
                  <a:pt x="2065942" y="674891"/>
                  <a:pt x="2065942" y="681737"/>
                </a:cubicBezTo>
                <a:cubicBezTo>
                  <a:pt x="2065942" y="685607"/>
                  <a:pt x="2063933" y="689005"/>
                  <a:pt x="2059914" y="691932"/>
                </a:cubicBezTo>
                <a:cubicBezTo>
                  <a:pt x="2055896" y="694859"/>
                  <a:pt x="2051208" y="696322"/>
                  <a:pt x="2045850" y="696322"/>
                </a:cubicBezTo>
                <a:cubicBezTo>
                  <a:pt x="2038111" y="696322"/>
                  <a:pt x="2030669" y="692850"/>
                  <a:pt x="2023526" y="685904"/>
                </a:cubicBezTo>
                <a:lnTo>
                  <a:pt x="2003136" y="695727"/>
                </a:lnTo>
                <a:cubicBezTo>
                  <a:pt x="2014249" y="711800"/>
                  <a:pt x="2028487" y="719837"/>
                  <a:pt x="2045850" y="719837"/>
                </a:cubicBezTo>
                <a:cubicBezTo>
                  <a:pt x="2057260" y="719837"/>
                  <a:pt x="2067182" y="715996"/>
                  <a:pt x="2075616" y="708315"/>
                </a:cubicBezTo>
                <a:cubicBezTo>
                  <a:pt x="2084049" y="700633"/>
                  <a:pt x="2088266" y="691638"/>
                  <a:pt x="2088266" y="681330"/>
                </a:cubicBezTo>
                <a:cubicBezTo>
                  <a:pt x="2088266" y="672509"/>
                  <a:pt x="2085339" y="664977"/>
                  <a:pt x="2079485" y="658733"/>
                </a:cubicBezTo>
                <a:cubicBezTo>
                  <a:pt x="2073631" y="652489"/>
                  <a:pt x="2064032" y="646750"/>
                  <a:pt x="2050687" y="641516"/>
                </a:cubicBezTo>
                <a:cubicBezTo>
                  <a:pt x="2037342" y="636283"/>
                  <a:pt x="2030669" y="630888"/>
                  <a:pt x="2030669" y="625331"/>
                </a:cubicBezTo>
                <a:cubicBezTo>
                  <a:pt x="2030669" y="617592"/>
                  <a:pt x="2035928" y="613723"/>
                  <a:pt x="2046445" y="613723"/>
                </a:cubicBezTo>
                <a:cubicBezTo>
                  <a:pt x="2050910" y="613723"/>
                  <a:pt x="2054780" y="614541"/>
                  <a:pt x="2058054" y="616178"/>
                </a:cubicBezTo>
                <a:cubicBezTo>
                  <a:pt x="2061328" y="617815"/>
                  <a:pt x="2065198" y="620221"/>
                  <a:pt x="2069663" y="623396"/>
                </a:cubicBezTo>
                <a:lnTo>
                  <a:pt x="2086927" y="608216"/>
                </a:lnTo>
                <a:cubicBezTo>
                  <a:pt x="2072540" y="596211"/>
                  <a:pt x="2059542" y="590208"/>
                  <a:pt x="2047933" y="590208"/>
                </a:cubicBezTo>
                <a:close/>
                <a:moveTo>
                  <a:pt x="1821119" y="590208"/>
                </a:moveTo>
                <a:cubicBezTo>
                  <a:pt x="1805542" y="590208"/>
                  <a:pt x="1791974" y="596632"/>
                  <a:pt x="1780415" y="609481"/>
                </a:cubicBezTo>
                <a:cubicBezTo>
                  <a:pt x="1768856" y="622330"/>
                  <a:pt x="1763077" y="637337"/>
                  <a:pt x="1763077" y="654502"/>
                </a:cubicBezTo>
                <a:cubicBezTo>
                  <a:pt x="1763077" y="672659"/>
                  <a:pt x="1768806" y="688087"/>
                  <a:pt x="1780266" y="700787"/>
                </a:cubicBezTo>
                <a:cubicBezTo>
                  <a:pt x="1791726" y="713487"/>
                  <a:pt x="1805542" y="719837"/>
                  <a:pt x="1821715" y="719837"/>
                </a:cubicBezTo>
                <a:cubicBezTo>
                  <a:pt x="1840368" y="719837"/>
                  <a:pt x="1855995" y="710560"/>
                  <a:pt x="1868596" y="692006"/>
                </a:cubicBezTo>
                <a:lnTo>
                  <a:pt x="1868596" y="716414"/>
                </a:lnTo>
                <a:lnTo>
                  <a:pt x="1894492" y="716414"/>
                </a:lnTo>
                <a:lnTo>
                  <a:pt x="1894492" y="593631"/>
                </a:lnTo>
                <a:lnTo>
                  <a:pt x="1868596" y="593631"/>
                </a:lnTo>
                <a:lnTo>
                  <a:pt x="1868596" y="618634"/>
                </a:lnTo>
                <a:cubicBezTo>
                  <a:pt x="1863833" y="610200"/>
                  <a:pt x="1857136" y="603354"/>
                  <a:pt x="1848504" y="598096"/>
                </a:cubicBezTo>
                <a:cubicBezTo>
                  <a:pt x="1839872" y="592837"/>
                  <a:pt x="1830744" y="590208"/>
                  <a:pt x="1821119" y="590208"/>
                </a:cubicBezTo>
                <a:close/>
                <a:moveTo>
                  <a:pt x="1585673" y="590208"/>
                </a:moveTo>
                <a:cubicBezTo>
                  <a:pt x="1567715" y="590208"/>
                  <a:pt x="1552510" y="596583"/>
                  <a:pt x="1540058" y="609332"/>
                </a:cubicBezTo>
                <a:cubicBezTo>
                  <a:pt x="1527606" y="622082"/>
                  <a:pt x="1521380" y="637138"/>
                  <a:pt x="1521380" y="654502"/>
                </a:cubicBezTo>
                <a:cubicBezTo>
                  <a:pt x="1521380" y="673055"/>
                  <a:pt x="1527531" y="688583"/>
                  <a:pt x="1539834" y="701085"/>
                </a:cubicBezTo>
                <a:cubicBezTo>
                  <a:pt x="1552137" y="713586"/>
                  <a:pt x="1567417" y="719837"/>
                  <a:pt x="1585673" y="719837"/>
                </a:cubicBezTo>
                <a:cubicBezTo>
                  <a:pt x="1609486" y="719837"/>
                  <a:pt x="1628486" y="710659"/>
                  <a:pt x="1642675" y="692304"/>
                </a:cubicBezTo>
                <a:lnTo>
                  <a:pt x="1623773" y="678016"/>
                </a:lnTo>
                <a:cubicBezTo>
                  <a:pt x="1613851" y="690220"/>
                  <a:pt x="1601548" y="696322"/>
                  <a:pt x="1586864" y="696322"/>
                </a:cubicBezTo>
                <a:cubicBezTo>
                  <a:pt x="1577339" y="696322"/>
                  <a:pt x="1568533" y="693420"/>
                  <a:pt x="1560447" y="687616"/>
                </a:cubicBezTo>
                <a:cubicBezTo>
                  <a:pt x="1552361" y="681812"/>
                  <a:pt x="1547177" y="672609"/>
                  <a:pt x="1544895" y="660008"/>
                </a:cubicBezTo>
                <a:lnTo>
                  <a:pt x="1649669" y="660008"/>
                </a:lnTo>
                <a:cubicBezTo>
                  <a:pt x="1649868" y="639371"/>
                  <a:pt x="1643667" y="622578"/>
                  <a:pt x="1631066" y="609630"/>
                </a:cubicBezTo>
                <a:cubicBezTo>
                  <a:pt x="1618465" y="596682"/>
                  <a:pt x="1603334" y="590208"/>
                  <a:pt x="1585673" y="590208"/>
                </a:cubicBezTo>
                <a:close/>
                <a:moveTo>
                  <a:pt x="1240095" y="590208"/>
                </a:moveTo>
                <a:cubicBezTo>
                  <a:pt x="1224517" y="590208"/>
                  <a:pt x="1210949" y="596632"/>
                  <a:pt x="1199390" y="609481"/>
                </a:cubicBezTo>
                <a:cubicBezTo>
                  <a:pt x="1187831" y="622330"/>
                  <a:pt x="1182051" y="637337"/>
                  <a:pt x="1182051" y="654502"/>
                </a:cubicBezTo>
                <a:cubicBezTo>
                  <a:pt x="1182051" y="672659"/>
                  <a:pt x="1187781" y="688087"/>
                  <a:pt x="1199241" y="700787"/>
                </a:cubicBezTo>
                <a:cubicBezTo>
                  <a:pt x="1210701" y="713487"/>
                  <a:pt x="1224517" y="719837"/>
                  <a:pt x="1240690" y="719837"/>
                </a:cubicBezTo>
                <a:cubicBezTo>
                  <a:pt x="1259343" y="719837"/>
                  <a:pt x="1274970" y="710560"/>
                  <a:pt x="1287571" y="692006"/>
                </a:cubicBezTo>
                <a:lnTo>
                  <a:pt x="1287571" y="716414"/>
                </a:lnTo>
                <a:lnTo>
                  <a:pt x="1313467" y="716414"/>
                </a:lnTo>
                <a:lnTo>
                  <a:pt x="1313467" y="593631"/>
                </a:lnTo>
                <a:lnTo>
                  <a:pt x="1287571" y="593631"/>
                </a:lnTo>
                <a:lnTo>
                  <a:pt x="1287571" y="618634"/>
                </a:lnTo>
                <a:cubicBezTo>
                  <a:pt x="1282808" y="610200"/>
                  <a:pt x="1276111" y="603354"/>
                  <a:pt x="1267479" y="598096"/>
                </a:cubicBezTo>
                <a:cubicBezTo>
                  <a:pt x="1258847" y="592837"/>
                  <a:pt x="1249719" y="590208"/>
                  <a:pt x="1240095" y="590208"/>
                </a:cubicBezTo>
                <a:close/>
                <a:moveTo>
                  <a:pt x="1043641" y="590208"/>
                </a:moveTo>
                <a:cubicBezTo>
                  <a:pt x="1036498" y="590208"/>
                  <a:pt x="1030172" y="591994"/>
                  <a:pt x="1024666" y="595566"/>
                </a:cubicBezTo>
                <a:cubicBezTo>
                  <a:pt x="1019159" y="599138"/>
                  <a:pt x="1013380" y="604793"/>
                  <a:pt x="1007327" y="612532"/>
                </a:cubicBezTo>
                <a:lnTo>
                  <a:pt x="1007327" y="593631"/>
                </a:lnTo>
                <a:lnTo>
                  <a:pt x="981729" y="593631"/>
                </a:lnTo>
                <a:lnTo>
                  <a:pt x="981729" y="716414"/>
                </a:lnTo>
                <a:lnTo>
                  <a:pt x="1007327" y="716414"/>
                </a:lnTo>
                <a:lnTo>
                  <a:pt x="1007327" y="647209"/>
                </a:lnTo>
                <a:cubicBezTo>
                  <a:pt x="1007327" y="637585"/>
                  <a:pt x="1010056" y="629498"/>
                  <a:pt x="1015513" y="622950"/>
                </a:cubicBezTo>
                <a:cubicBezTo>
                  <a:pt x="1020970" y="616402"/>
                  <a:pt x="1027617" y="613127"/>
                  <a:pt x="1035456" y="613127"/>
                </a:cubicBezTo>
                <a:cubicBezTo>
                  <a:pt x="1048652" y="613127"/>
                  <a:pt x="1055250" y="621164"/>
                  <a:pt x="1055250" y="637238"/>
                </a:cubicBezTo>
                <a:lnTo>
                  <a:pt x="1055250" y="716414"/>
                </a:lnTo>
                <a:lnTo>
                  <a:pt x="1081146" y="716414"/>
                </a:lnTo>
                <a:lnTo>
                  <a:pt x="1081146" y="649590"/>
                </a:lnTo>
                <a:cubicBezTo>
                  <a:pt x="1081146" y="639371"/>
                  <a:pt x="1083808" y="630788"/>
                  <a:pt x="1089133" y="623843"/>
                </a:cubicBezTo>
                <a:cubicBezTo>
                  <a:pt x="1094457" y="616898"/>
                  <a:pt x="1100952" y="613425"/>
                  <a:pt x="1108617" y="613425"/>
                </a:cubicBezTo>
                <a:cubicBezTo>
                  <a:pt x="1122053" y="613425"/>
                  <a:pt x="1128771" y="620221"/>
                  <a:pt x="1128771" y="633814"/>
                </a:cubicBezTo>
                <a:lnTo>
                  <a:pt x="1128771" y="716414"/>
                </a:lnTo>
                <a:lnTo>
                  <a:pt x="1154667" y="716414"/>
                </a:lnTo>
                <a:lnTo>
                  <a:pt x="1154667" y="627117"/>
                </a:lnTo>
                <a:cubicBezTo>
                  <a:pt x="1154667" y="617096"/>
                  <a:pt x="1151131" y="608439"/>
                  <a:pt x="1144058" y="601147"/>
                </a:cubicBezTo>
                <a:cubicBezTo>
                  <a:pt x="1136986" y="593854"/>
                  <a:pt x="1128569" y="590208"/>
                  <a:pt x="1118807" y="590208"/>
                </a:cubicBezTo>
                <a:cubicBezTo>
                  <a:pt x="1110838" y="590208"/>
                  <a:pt x="1103840" y="592242"/>
                  <a:pt x="1097814" y="596310"/>
                </a:cubicBezTo>
                <a:cubicBezTo>
                  <a:pt x="1091787" y="600378"/>
                  <a:pt x="1085536" y="606877"/>
                  <a:pt x="1079062" y="615806"/>
                </a:cubicBezTo>
                <a:cubicBezTo>
                  <a:pt x="1075391" y="606877"/>
                  <a:pt x="1070902" y="600378"/>
                  <a:pt x="1065593" y="596310"/>
                </a:cubicBezTo>
                <a:cubicBezTo>
                  <a:pt x="1060285" y="592242"/>
                  <a:pt x="1052968" y="590208"/>
                  <a:pt x="1043641" y="590208"/>
                </a:cubicBezTo>
                <a:close/>
                <a:moveTo>
                  <a:pt x="804623" y="590208"/>
                </a:moveTo>
                <a:cubicBezTo>
                  <a:pt x="786665" y="590208"/>
                  <a:pt x="771459" y="596583"/>
                  <a:pt x="759007" y="609332"/>
                </a:cubicBezTo>
                <a:cubicBezTo>
                  <a:pt x="746556" y="622082"/>
                  <a:pt x="740330" y="637138"/>
                  <a:pt x="740330" y="654502"/>
                </a:cubicBezTo>
                <a:cubicBezTo>
                  <a:pt x="740330" y="673055"/>
                  <a:pt x="746481" y="688583"/>
                  <a:pt x="758784" y="701085"/>
                </a:cubicBezTo>
                <a:cubicBezTo>
                  <a:pt x="771087" y="713586"/>
                  <a:pt x="786367" y="719837"/>
                  <a:pt x="804623" y="719837"/>
                </a:cubicBezTo>
                <a:cubicBezTo>
                  <a:pt x="828436" y="719837"/>
                  <a:pt x="847436" y="710659"/>
                  <a:pt x="861625" y="692304"/>
                </a:cubicBezTo>
                <a:lnTo>
                  <a:pt x="842723" y="678016"/>
                </a:lnTo>
                <a:cubicBezTo>
                  <a:pt x="832801" y="690220"/>
                  <a:pt x="820498" y="696322"/>
                  <a:pt x="805814" y="696322"/>
                </a:cubicBezTo>
                <a:cubicBezTo>
                  <a:pt x="796289" y="696322"/>
                  <a:pt x="787483" y="693420"/>
                  <a:pt x="779397" y="687616"/>
                </a:cubicBezTo>
                <a:cubicBezTo>
                  <a:pt x="771311" y="681812"/>
                  <a:pt x="766126" y="672609"/>
                  <a:pt x="763844" y="660008"/>
                </a:cubicBezTo>
                <a:lnTo>
                  <a:pt x="868619" y="660008"/>
                </a:lnTo>
                <a:cubicBezTo>
                  <a:pt x="868818" y="639371"/>
                  <a:pt x="862617" y="622578"/>
                  <a:pt x="850016" y="609630"/>
                </a:cubicBezTo>
                <a:cubicBezTo>
                  <a:pt x="837415" y="596682"/>
                  <a:pt x="822284" y="590208"/>
                  <a:pt x="804623" y="590208"/>
                </a:cubicBezTo>
                <a:close/>
                <a:moveTo>
                  <a:pt x="2192595" y="557912"/>
                </a:moveTo>
                <a:lnTo>
                  <a:pt x="2192595" y="593333"/>
                </a:lnTo>
                <a:lnTo>
                  <a:pt x="2172205" y="593333"/>
                </a:lnTo>
                <a:lnTo>
                  <a:pt x="2172205" y="617295"/>
                </a:lnTo>
                <a:lnTo>
                  <a:pt x="2192595" y="617295"/>
                </a:lnTo>
                <a:lnTo>
                  <a:pt x="2192595" y="716414"/>
                </a:lnTo>
                <a:lnTo>
                  <a:pt x="2218491" y="716414"/>
                </a:lnTo>
                <a:lnTo>
                  <a:pt x="2218491" y="617295"/>
                </a:lnTo>
                <a:lnTo>
                  <a:pt x="2244089" y="617295"/>
                </a:lnTo>
                <a:lnTo>
                  <a:pt x="2244089" y="593631"/>
                </a:lnTo>
                <a:lnTo>
                  <a:pt x="2218491" y="593631"/>
                </a:lnTo>
                <a:lnTo>
                  <a:pt x="2218491" y="557912"/>
                </a:lnTo>
                <a:close/>
                <a:moveTo>
                  <a:pt x="2132914" y="533504"/>
                </a:moveTo>
                <a:cubicBezTo>
                  <a:pt x="2127457" y="533504"/>
                  <a:pt x="2122744" y="535464"/>
                  <a:pt x="2118776" y="539383"/>
                </a:cubicBezTo>
                <a:cubicBezTo>
                  <a:pt x="2114807" y="543302"/>
                  <a:pt x="2112823" y="547941"/>
                  <a:pt x="2112823" y="553298"/>
                </a:cubicBezTo>
                <a:cubicBezTo>
                  <a:pt x="2112823" y="558755"/>
                  <a:pt x="2114807" y="563419"/>
                  <a:pt x="2118776" y="567288"/>
                </a:cubicBezTo>
                <a:cubicBezTo>
                  <a:pt x="2122744" y="571158"/>
                  <a:pt x="2127457" y="573093"/>
                  <a:pt x="2132914" y="573093"/>
                </a:cubicBezTo>
                <a:cubicBezTo>
                  <a:pt x="2138272" y="573093"/>
                  <a:pt x="2142911" y="571158"/>
                  <a:pt x="2146830" y="567288"/>
                </a:cubicBezTo>
                <a:cubicBezTo>
                  <a:pt x="2150749" y="563419"/>
                  <a:pt x="2152709" y="558755"/>
                  <a:pt x="2152709" y="553298"/>
                </a:cubicBezTo>
                <a:cubicBezTo>
                  <a:pt x="2152709" y="547941"/>
                  <a:pt x="2150749" y="543302"/>
                  <a:pt x="2146830" y="539383"/>
                </a:cubicBezTo>
                <a:cubicBezTo>
                  <a:pt x="2142911" y="535464"/>
                  <a:pt x="2138272" y="533504"/>
                  <a:pt x="2132914" y="533504"/>
                </a:cubicBezTo>
                <a:close/>
                <a:moveTo>
                  <a:pt x="1458574" y="523235"/>
                </a:moveTo>
                <a:lnTo>
                  <a:pt x="1458574" y="619229"/>
                </a:lnTo>
                <a:cubicBezTo>
                  <a:pt x="1453605" y="610597"/>
                  <a:pt x="1446948" y="603602"/>
                  <a:pt x="1438602" y="598245"/>
                </a:cubicBezTo>
                <a:cubicBezTo>
                  <a:pt x="1430256" y="592887"/>
                  <a:pt x="1421265" y="590208"/>
                  <a:pt x="1411628" y="590208"/>
                </a:cubicBezTo>
                <a:cubicBezTo>
                  <a:pt x="1395531" y="590208"/>
                  <a:pt x="1381671" y="596533"/>
                  <a:pt x="1370046" y="609183"/>
                </a:cubicBezTo>
                <a:cubicBezTo>
                  <a:pt x="1358421" y="621834"/>
                  <a:pt x="1352609" y="636940"/>
                  <a:pt x="1352609" y="654502"/>
                </a:cubicBezTo>
                <a:cubicBezTo>
                  <a:pt x="1352609" y="672460"/>
                  <a:pt x="1358322" y="687839"/>
                  <a:pt x="1369748" y="700638"/>
                </a:cubicBezTo>
                <a:cubicBezTo>
                  <a:pt x="1381175" y="713438"/>
                  <a:pt x="1394886" y="719837"/>
                  <a:pt x="1410882" y="719837"/>
                </a:cubicBezTo>
                <a:cubicBezTo>
                  <a:pt x="1430654" y="719837"/>
                  <a:pt x="1446651" y="710163"/>
                  <a:pt x="1458872" y="690816"/>
                </a:cubicBezTo>
                <a:lnTo>
                  <a:pt x="1458872" y="716414"/>
                </a:lnTo>
                <a:lnTo>
                  <a:pt x="1484173" y="716414"/>
                </a:lnTo>
                <a:lnTo>
                  <a:pt x="1484173" y="523235"/>
                </a:lnTo>
                <a:close/>
                <a:moveTo>
                  <a:pt x="604673" y="519514"/>
                </a:moveTo>
                <a:lnTo>
                  <a:pt x="543930" y="660971"/>
                </a:lnTo>
                <a:lnTo>
                  <a:pt x="486231" y="527105"/>
                </a:lnTo>
                <a:lnTo>
                  <a:pt x="459491" y="527105"/>
                </a:lnTo>
                <a:lnTo>
                  <a:pt x="543653" y="722367"/>
                </a:lnTo>
                <a:lnTo>
                  <a:pt x="604698" y="582090"/>
                </a:lnTo>
                <a:lnTo>
                  <a:pt x="665692" y="722367"/>
                </a:lnTo>
                <a:lnTo>
                  <a:pt x="749706" y="527105"/>
                </a:lnTo>
                <a:lnTo>
                  <a:pt x="722968" y="527105"/>
                </a:lnTo>
                <a:lnTo>
                  <a:pt x="665692" y="659476"/>
                </a:lnTo>
                <a:close/>
                <a:moveTo>
                  <a:pt x="516624" y="0"/>
                </a:moveTo>
                <a:lnTo>
                  <a:pt x="2699332" y="0"/>
                </a:lnTo>
                <a:cubicBezTo>
                  <a:pt x="2794440" y="0"/>
                  <a:pt x="2871540" y="77100"/>
                  <a:pt x="2871540" y="172208"/>
                </a:cubicBezTo>
                <a:lnTo>
                  <a:pt x="2871540" y="172208"/>
                </a:lnTo>
                <a:cubicBezTo>
                  <a:pt x="2871540" y="267316"/>
                  <a:pt x="2794440" y="344416"/>
                  <a:pt x="2699332" y="344416"/>
                </a:cubicBezTo>
                <a:lnTo>
                  <a:pt x="2527125" y="344415"/>
                </a:lnTo>
                <a:lnTo>
                  <a:pt x="2527125" y="2583115"/>
                </a:lnTo>
                <a:cubicBezTo>
                  <a:pt x="2527125" y="2678223"/>
                  <a:pt x="2450025" y="2755323"/>
                  <a:pt x="2354917" y="2755323"/>
                </a:cubicBezTo>
                <a:lnTo>
                  <a:pt x="172209" y="2755323"/>
                </a:lnTo>
                <a:cubicBezTo>
                  <a:pt x="195986" y="2755323"/>
                  <a:pt x="218638" y="2750504"/>
                  <a:pt x="239240" y="2741790"/>
                </a:cubicBezTo>
                <a:lnTo>
                  <a:pt x="239252" y="2741782"/>
                </a:lnTo>
                <a:lnTo>
                  <a:pt x="281748" y="2715999"/>
                </a:lnTo>
                <a:lnTo>
                  <a:pt x="288477" y="2708594"/>
                </a:lnTo>
                <a:lnTo>
                  <a:pt x="293979" y="2704885"/>
                </a:lnTo>
                <a:lnTo>
                  <a:pt x="300108" y="2695794"/>
                </a:lnTo>
                <a:lnTo>
                  <a:pt x="315006" y="2679398"/>
                </a:lnTo>
                <a:lnTo>
                  <a:pt x="324555" y="2659533"/>
                </a:lnTo>
                <a:lnTo>
                  <a:pt x="330884" y="2650146"/>
                </a:lnTo>
                <a:lnTo>
                  <a:pt x="332199" y="2643633"/>
                </a:lnTo>
                <a:lnTo>
                  <a:pt x="336674" y="2634325"/>
                </a:lnTo>
                <a:lnTo>
                  <a:pt x="344413" y="2583135"/>
                </a:lnTo>
                <a:lnTo>
                  <a:pt x="344417" y="2583115"/>
                </a:lnTo>
                <a:lnTo>
                  <a:pt x="344416" y="2583115"/>
                </a:lnTo>
                <a:lnTo>
                  <a:pt x="344413" y="2583135"/>
                </a:lnTo>
                <a:lnTo>
                  <a:pt x="332199" y="2643633"/>
                </a:lnTo>
                <a:lnTo>
                  <a:pt x="324555" y="2659533"/>
                </a:lnTo>
                <a:lnTo>
                  <a:pt x="300108" y="2695794"/>
                </a:lnTo>
                <a:lnTo>
                  <a:pt x="288477" y="2708594"/>
                </a:lnTo>
                <a:lnTo>
                  <a:pt x="239252" y="2741782"/>
                </a:lnTo>
                <a:lnTo>
                  <a:pt x="239239" y="2741790"/>
                </a:lnTo>
                <a:lnTo>
                  <a:pt x="172209" y="2755323"/>
                </a:lnTo>
                <a:lnTo>
                  <a:pt x="172209" y="2755323"/>
                </a:lnTo>
                <a:lnTo>
                  <a:pt x="172208" y="2755323"/>
                </a:lnTo>
                <a:cubicBezTo>
                  <a:pt x="77100" y="2755323"/>
                  <a:pt x="0" y="2678223"/>
                  <a:pt x="0" y="2583115"/>
                </a:cubicBezTo>
                <a:cubicBezTo>
                  <a:pt x="0" y="2488007"/>
                  <a:pt x="77100" y="2410907"/>
                  <a:pt x="172208" y="2410907"/>
                </a:cubicBezTo>
                <a:lnTo>
                  <a:pt x="172209" y="2410907"/>
                </a:lnTo>
                <a:lnTo>
                  <a:pt x="344416" y="2410908"/>
                </a:lnTo>
                <a:lnTo>
                  <a:pt x="344416" y="172208"/>
                </a:lnTo>
                <a:lnTo>
                  <a:pt x="344416" y="172208"/>
                </a:lnTo>
                <a:cubicBezTo>
                  <a:pt x="344416" y="77100"/>
                  <a:pt x="421516" y="0"/>
                  <a:pt x="51662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sz="2400" dirty="0">
              <a:latin typeface="Tw Cen MT" panose="020B0602020104020603" pitchFamily="34" charset="-18"/>
            </a:endParaRP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1F26AA7B-A286-91BE-DE29-EEFE1ACE0A77}"/>
              </a:ext>
            </a:extLst>
          </p:cNvPr>
          <p:cNvSpPr txBox="1"/>
          <p:nvPr/>
        </p:nvSpPr>
        <p:spPr>
          <a:xfrm rot="20976050">
            <a:off x="-2498694" y="7971117"/>
            <a:ext cx="3784601" cy="1955802"/>
          </a:xfrm>
          <a:custGeom>
            <a:avLst/>
            <a:gdLst/>
            <a:ahLst/>
            <a:cxnLst/>
            <a:rect l="l" t="t" r="r" b="b"/>
            <a:pathLst>
              <a:path w="3784601" h="1955802">
                <a:moveTo>
                  <a:pt x="1026496" y="1275401"/>
                </a:moveTo>
                <a:lnTo>
                  <a:pt x="1042235" y="1275401"/>
                </a:lnTo>
                <a:lnTo>
                  <a:pt x="1042235" y="1296721"/>
                </a:lnTo>
                <a:cubicBezTo>
                  <a:pt x="1037695" y="1301781"/>
                  <a:pt x="1033361" y="1305539"/>
                  <a:pt x="1029231" y="1307994"/>
                </a:cubicBezTo>
                <a:cubicBezTo>
                  <a:pt x="1025101" y="1310450"/>
                  <a:pt x="1020617" y="1311678"/>
                  <a:pt x="1015780" y="1311678"/>
                </a:cubicBezTo>
                <a:cubicBezTo>
                  <a:pt x="1009827" y="1311678"/>
                  <a:pt x="1005195" y="1310134"/>
                  <a:pt x="1001883" y="1307046"/>
                </a:cubicBezTo>
                <a:cubicBezTo>
                  <a:pt x="998572" y="1303957"/>
                  <a:pt x="996916" y="1299809"/>
                  <a:pt x="996916" y="1294600"/>
                </a:cubicBezTo>
                <a:cubicBezTo>
                  <a:pt x="996916" y="1291549"/>
                  <a:pt x="997493" y="1288851"/>
                  <a:pt x="998646" y="1286507"/>
                </a:cubicBezTo>
                <a:cubicBezTo>
                  <a:pt x="999800" y="1284163"/>
                  <a:pt x="1001604" y="1282154"/>
                  <a:pt x="1004060" y="1280480"/>
                </a:cubicBezTo>
                <a:cubicBezTo>
                  <a:pt x="1006516" y="1278806"/>
                  <a:pt x="1009604" y="1277540"/>
                  <a:pt x="1013325" y="1276685"/>
                </a:cubicBezTo>
                <a:cubicBezTo>
                  <a:pt x="1017045" y="1275829"/>
                  <a:pt x="1021436" y="1275401"/>
                  <a:pt x="1026496" y="1275401"/>
                </a:cubicBezTo>
                <a:close/>
                <a:moveTo>
                  <a:pt x="852290" y="1231534"/>
                </a:moveTo>
                <a:cubicBezTo>
                  <a:pt x="857081" y="1231534"/>
                  <a:pt x="861087" y="1232650"/>
                  <a:pt x="864306" y="1234883"/>
                </a:cubicBezTo>
                <a:cubicBezTo>
                  <a:pt x="867526" y="1237115"/>
                  <a:pt x="870090" y="1240092"/>
                  <a:pt x="872000" y="1243812"/>
                </a:cubicBezTo>
                <a:cubicBezTo>
                  <a:pt x="873909" y="1247533"/>
                  <a:pt x="875256" y="1251793"/>
                  <a:pt x="876042" y="1256593"/>
                </a:cubicBezTo>
                <a:cubicBezTo>
                  <a:pt x="876828" y="1261393"/>
                  <a:pt x="877221" y="1266360"/>
                  <a:pt x="877221" y="1271494"/>
                </a:cubicBezTo>
                <a:cubicBezTo>
                  <a:pt x="877221" y="1276182"/>
                  <a:pt x="876735" y="1280833"/>
                  <a:pt x="875762" y="1285447"/>
                </a:cubicBezTo>
                <a:cubicBezTo>
                  <a:pt x="874788" y="1290061"/>
                  <a:pt x="873272" y="1294228"/>
                  <a:pt x="871213" y="1297949"/>
                </a:cubicBezTo>
                <a:cubicBezTo>
                  <a:pt x="869154" y="1301669"/>
                  <a:pt x="866458" y="1304646"/>
                  <a:pt x="863127" y="1306878"/>
                </a:cubicBezTo>
                <a:cubicBezTo>
                  <a:pt x="859795" y="1309111"/>
                  <a:pt x="855808" y="1310227"/>
                  <a:pt x="851167" y="1310227"/>
                </a:cubicBezTo>
                <a:cubicBezTo>
                  <a:pt x="846151" y="1310227"/>
                  <a:pt x="841359" y="1308590"/>
                  <a:pt x="836792" y="1305316"/>
                </a:cubicBezTo>
                <a:cubicBezTo>
                  <a:pt x="832225" y="1302041"/>
                  <a:pt x="827395" y="1297316"/>
                  <a:pt x="822304" y="1291140"/>
                </a:cubicBezTo>
                <a:lnTo>
                  <a:pt x="822304" y="1251179"/>
                </a:lnTo>
                <a:cubicBezTo>
                  <a:pt x="825223" y="1247533"/>
                  <a:pt x="827994" y="1244463"/>
                  <a:pt x="830614" y="1241971"/>
                </a:cubicBezTo>
                <a:cubicBezTo>
                  <a:pt x="833235" y="1239478"/>
                  <a:pt x="835743" y="1237469"/>
                  <a:pt x="838139" y="1235943"/>
                </a:cubicBezTo>
                <a:cubicBezTo>
                  <a:pt x="840535" y="1234418"/>
                  <a:pt x="842893" y="1233301"/>
                  <a:pt x="845214" y="1232594"/>
                </a:cubicBezTo>
                <a:cubicBezTo>
                  <a:pt x="847535" y="1231887"/>
                  <a:pt x="849893" y="1231534"/>
                  <a:pt x="852290" y="1231534"/>
                </a:cubicBezTo>
                <a:close/>
                <a:moveTo>
                  <a:pt x="1263566" y="1230083"/>
                </a:moveTo>
                <a:cubicBezTo>
                  <a:pt x="1272476" y="1230083"/>
                  <a:pt x="1279195" y="1232836"/>
                  <a:pt x="1283724" y="1238343"/>
                </a:cubicBezTo>
                <a:cubicBezTo>
                  <a:pt x="1288253" y="1243850"/>
                  <a:pt x="1290405" y="1251440"/>
                  <a:pt x="1290182" y="1261114"/>
                </a:cubicBezTo>
                <a:lnTo>
                  <a:pt x="1235376" y="1261114"/>
                </a:lnTo>
                <a:cubicBezTo>
                  <a:pt x="1235526" y="1257021"/>
                  <a:pt x="1236237" y="1253095"/>
                  <a:pt x="1237510" y="1249338"/>
                </a:cubicBezTo>
                <a:cubicBezTo>
                  <a:pt x="1238783" y="1245580"/>
                  <a:pt x="1240580" y="1242287"/>
                  <a:pt x="1242901" y="1239459"/>
                </a:cubicBezTo>
                <a:cubicBezTo>
                  <a:pt x="1245222" y="1236631"/>
                  <a:pt x="1248105" y="1234362"/>
                  <a:pt x="1251549" y="1232650"/>
                </a:cubicBezTo>
                <a:cubicBezTo>
                  <a:pt x="1254993" y="1230939"/>
                  <a:pt x="1258999" y="1230083"/>
                  <a:pt x="1263566" y="1230083"/>
                </a:cubicBezTo>
                <a:close/>
                <a:moveTo>
                  <a:pt x="1264509" y="1215684"/>
                </a:moveTo>
                <a:cubicBezTo>
                  <a:pt x="1257142" y="1215684"/>
                  <a:pt x="1250482" y="1216967"/>
                  <a:pt x="1244529" y="1219535"/>
                </a:cubicBezTo>
                <a:cubicBezTo>
                  <a:pt x="1238576" y="1222102"/>
                  <a:pt x="1233497" y="1225785"/>
                  <a:pt x="1229293" y="1230585"/>
                </a:cubicBezTo>
                <a:cubicBezTo>
                  <a:pt x="1225088" y="1235385"/>
                  <a:pt x="1221870" y="1241226"/>
                  <a:pt x="1219638" y="1248110"/>
                </a:cubicBezTo>
                <a:cubicBezTo>
                  <a:pt x="1217405" y="1254993"/>
                  <a:pt x="1216289" y="1262751"/>
                  <a:pt x="1216289" y="1271383"/>
                </a:cubicBezTo>
                <a:cubicBezTo>
                  <a:pt x="1216289" y="1280461"/>
                  <a:pt x="1217368" y="1288424"/>
                  <a:pt x="1219526" y="1295270"/>
                </a:cubicBezTo>
                <a:cubicBezTo>
                  <a:pt x="1221684" y="1302116"/>
                  <a:pt x="1224884" y="1307808"/>
                  <a:pt x="1229125" y="1312348"/>
                </a:cubicBezTo>
                <a:cubicBezTo>
                  <a:pt x="1233367" y="1316887"/>
                  <a:pt x="1238595" y="1320310"/>
                  <a:pt x="1244808" y="1322617"/>
                </a:cubicBezTo>
                <a:cubicBezTo>
                  <a:pt x="1251022" y="1324924"/>
                  <a:pt x="1258258" y="1326077"/>
                  <a:pt x="1266518" y="1326077"/>
                </a:cubicBezTo>
                <a:cubicBezTo>
                  <a:pt x="1271281" y="1326077"/>
                  <a:pt x="1275764" y="1325724"/>
                  <a:pt x="1279969" y="1325017"/>
                </a:cubicBezTo>
                <a:cubicBezTo>
                  <a:pt x="1284173" y="1324310"/>
                  <a:pt x="1287875" y="1323510"/>
                  <a:pt x="1291075" y="1322617"/>
                </a:cubicBezTo>
                <a:cubicBezTo>
                  <a:pt x="1294275" y="1321724"/>
                  <a:pt x="1296879" y="1320812"/>
                  <a:pt x="1298889" y="1319882"/>
                </a:cubicBezTo>
                <a:cubicBezTo>
                  <a:pt x="1300898" y="1318952"/>
                  <a:pt x="1302107" y="1318282"/>
                  <a:pt x="1302516" y="1317873"/>
                </a:cubicBezTo>
                <a:cubicBezTo>
                  <a:pt x="1302926" y="1317464"/>
                  <a:pt x="1303260" y="1317036"/>
                  <a:pt x="1303521" y="1316589"/>
                </a:cubicBezTo>
                <a:cubicBezTo>
                  <a:pt x="1303781" y="1316143"/>
                  <a:pt x="1303967" y="1315640"/>
                  <a:pt x="1304079" y="1315082"/>
                </a:cubicBezTo>
                <a:cubicBezTo>
                  <a:pt x="1304191" y="1314524"/>
                  <a:pt x="1304284" y="1313892"/>
                  <a:pt x="1304358" y="1313185"/>
                </a:cubicBezTo>
                <a:cubicBezTo>
                  <a:pt x="1304432" y="1312478"/>
                  <a:pt x="1304470" y="1311641"/>
                  <a:pt x="1304470" y="1310673"/>
                </a:cubicBezTo>
                <a:cubicBezTo>
                  <a:pt x="1304470" y="1309334"/>
                  <a:pt x="1304414" y="1308199"/>
                  <a:pt x="1304301" y="1307269"/>
                </a:cubicBezTo>
                <a:cubicBezTo>
                  <a:pt x="1304189" y="1306339"/>
                  <a:pt x="1304021" y="1305613"/>
                  <a:pt x="1303796" y="1305092"/>
                </a:cubicBezTo>
                <a:cubicBezTo>
                  <a:pt x="1303572" y="1304571"/>
                  <a:pt x="1303254" y="1304181"/>
                  <a:pt x="1302843" y="1303920"/>
                </a:cubicBezTo>
                <a:cubicBezTo>
                  <a:pt x="1302432" y="1303660"/>
                  <a:pt x="1301965" y="1303530"/>
                  <a:pt x="1301442" y="1303530"/>
                </a:cubicBezTo>
                <a:cubicBezTo>
                  <a:pt x="1300544" y="1303530"/>
                  <a:pt x="1299217" y="1303920"/>
                  <a:pt x="1297459" y="1304702"/>
                </a:cubicBezTo>
                <a:cubicBezTo>
                  <a:pt x="1295702" y="1305483"/>
                  <a:pt x="1293458" y="1306357"/>
                  <a:pt x="1290729" y="1307325"/>
                </a:cubicBezTo>
                <a:cubicBezTo>
                  <a:pt x="1287999" y="1308292"/>
                  <a:pt x="1284765" y="1309166"/>
                  <a:pt x="1281027" y="1309948"/>
                </a:cubicBezTo>
                <a:cubicBezTo>
                  <a:pt x="1277288" y="1310729"/>
                  <a:pt x="1273026" y="1311120"/>
                  <a:pt x="1268240" y="1311120"/>
                </a:cubicBezTo>
                <a:cubicBezTo>
                  <a:pt x="1262183" y="1311120"/>
                  <a:pt x="1257061" y="1310264"/>
                  <a:pt x="1252874" y="1308553"/>
                </a:cubicBezTo>
                <a:cubicBezTo>
                  <a:pt x="1248686" y="1306841"/>
                  <a:pt x="1245284" y="1304385"/>
                  <a:pt x="1242666" y="1301186"/>
                </a:cubicBezTo>
                <a:cubicBezTo>
                  <a:pt x="1240049" y="1297986"/>
                  <a:pt x="1238180" y="1294153"/>
                  <a:pt x="1237058" y="1289689"/>
                </a:cubicBezTo>
                <a:cubicBezTo>
                  <a:pt x="1235937" y="1285224"/>
                  <a:pt x="1235376" y="1280201"/>
                  <a:pt x="1235376" y="1274620"/>
                </a:cubicBezTo>
                <a:lnTo>
                  <a:pt x="1301534" y="1274620"/>
                </a:lnTo>
                <a:cubicBezTo>
                  <a:pt x="1303404" y="1274620"/>
                  <a:pt x="1305068" y="1274006"/>
                  <a:pt x="1306525" y="1272778"/>
                </a:cubicBezTo>
                <a:cubicBezTo>
                  <a:pt x="1307982" y="1271550"/>
                  <a:pt x="1308711" y="1269485"/>
                  <a:pt x="1308711" y="1266583"/>
                </a:cubicBezTo>
                <a:lnTo>
                  <a:pt x="1308711" y="1263234"/>
                </a:lnTo>
                <a:cubicBezTo>
                  <a:pt x="1308711" y="1256686"/>
                  <a:pt x="1307874" y="1250528"/>
                  <a:pt x="1306200" y="1244761"/>
                </a:cubicBezTo>
                <a:cubicBezTo>
                  <a:pt x="1304525" y="1238994"/>
                  <a:pt x="1301902" y="1233971"/>
                  <a:pt x="1298330" y="1229692"/>
                </a:cubicBezTo>
                <a:cubicBezTo>
                  <a:pt x="1294759" y="1225413"/>
                  <a:pt x="1290201" y="1222009"/>
                  <a:pt x="1284657" y="1219479"/>
                </a:cubicBezTo>
                <a:cubicBezTo>
                  <a:pt x="1279113" y="1216949"/>
                  <a:pt x="1272397" y="1215684"/>
                  <a:pt x="1264509" y="1215684"/>
                </a:cubicBezTo>
                <a:close/>
                <a:moveTo>
                  <a:pt x="1149726" y="1215684"/>
                </a:moveTo>
                <a:cubicBezTo>
                  <a:pt x="1143996" y="1215684"/>
                  <a:pt x="1138322" y="1217153"/>
                  <a:pt x="1132703" y="1220093"/>
                </a:cubicBezTo>
                <a:cubicBezTo>
                  <a:pt x="1127085" y="1223032"/>
                  <a:pt x="1121448" y="1227664"/>
                  <a:pt x="1115793" y="1233990"/>
                </a:cubicBezTo>
                <a:lnTo>
                  <a:pt x="1115793" y="1220707"/>
                </a:lnTo>
                <a:cubicBezTo>
                  <a:pt x="1115793" y="1220111"/>
                  <a:pt x="1115663" y="1219609"/>
                  <a:pt x="1115402" y="1219200"/>
                </a:cubicBezTo>
                <a:cubicBezTo>
                  <a:pt x="1115142" y="1218791"/>
                  <a:pt x="1114714" y="1218419"/>
                  <a:pt x="1114118" y="1218084"/>
                </a:cubicBezTo>
                <a:cubicBezTo>
                  <a:pt x="1113523" y="1217749"/>
                  <a:pt x="1112686" y="1217526"/>
                  <a:pt x="1111607" y="1217414"/>
                </a:cubicBezTo>
                <a:cubicBezTo>
                  <a:pt x="1110528" y="1217302"/>
                  <a:pt x="1109170" y="1217246"/>
                  <a:pt x="1107533" y="1217246"/>
                </a:cubicBezTo>
                <a:cubicBezTo>
                  <a:pt x="1105821" y="1217246"/>
                  <a:pt x="1104445" y="1217302"/>
                  <a:pt x="1103403" y="1217414"/>
                </a:cubicBezTo>
                <a:cubicBezTo>
                  <a:pt x="1102361" y="1217526"/>
                  <a:pt x="1101505" y="1217749"/>
                  <a:pt x="1100836" y="1218084"/>
                </a:cubicBezTo>
                <a:cubicBezTo>
                  <a:pt x="1100166" y="1218419"/>
                  <a:pt x="1099719" y="1218791"/>
                  <a:pt x="1099496" y="1219200"/>
                </a:cubicBezTo>
                <a:cubicBezTo>
                  <a:pt x="1099273" y="1219609"/>
                  <a:pt x="1099161" y="1220111"/>
                  <a:pt x="1099161" y="1220707"/>
                </a:cubicBezTo>
                <a:lnTo>
                  <a:pt x="1099161" y="1321166"/>
                </a:lnTo>
                <a:cubicBezTo>
                  <a:pt x="1099161" y="1321761"/>
                  <a:pt x="1099291" y="1322263"/>
                  <a:pt x="1099552" y="1322673"/>
                </a:cubicBezTo>
                <a:cubicBezTo>
                  <a:pt x="1099812" y="1323082"/>
                  <a:pt x="1100296" y="1323435"/>
                  <a:pt x="1101003" y="1323733"/>
                </a:cubicBezTo>
                <a:cubicBezTo>
                  <a:pt x="1101710" y="1324031"/>
                  <a:pt x="1102659" y="1324254"/>
                  <a:pt x="1103849" y="1324403"/>
                </a:cubicBezTo>
                <a:cubicBezTo>
                  <a:pt x="1105040" y="1324552"/>
                  <a:pt x="1106528" y="1324626"/>
                  <a:pt x="1108314" y="1324626"/>
                </a:cubicBezTo>
                <a:cubicBezTo>
                  <a:pt x="1110175" y="1324626"/>
                  <a:pt x="1111700" y="1324552"/>
                  <a:pt x="1112891" y="1324403"/>
                </a:cubicBezTo>
                <a:cubicBezTo>
                  <a:pt x="1114081" y="1324254"/>
                  <a:pt x="1115011" y="1324031"/>
                  <a:pt x="1115681" y="1323733"/>
                </a:cubicBezTo>
                <a:cubicBezTo>
                  <a:pt x="1116351" y="1323435"/>
                  <a:pt x="1116835" y="1323082"/>
                  <a:pt x="1117132" y="1322673"/>
                </a:cubicBezTo>
                <a:cubicBezTo>
                  <a:pt x="1117430" y="1322263"/>
                  <a:pt x="1117579" y="1321761"/>
                  <a:pt x="1117579" y="1321166"/>
                </a:cubicBezTo>
                <a:lnTo>
                  <a:pt x="1117579" y="1250956"/>
                </a:lnTo>
                <a:cubicBezTo>
                  <a:pt x="1122639" y="1244631"/>
                  <a:pt x="1127476" y="1239831"/>
                  <a:pt x="1132089" y="1236557"/>
                </a:cubicBezTo>
                <a:cubicBezTo>
                  <a:pt x="1136703" y="1233283"/>
                  <a:pt x="1141317" y="1231646"/>
                  <a:pt x="1145930" y="1231646"/>
                </a:cubicBezTo>
                <a:cubicBezTo>
                  <a:pt x="1149502" y="1231646"/>
                  <a:pt x="1152646" y="1232315"/>
                  <a:pt x="1155362" y="1233655"/>
                </a:cubicBezTo>
                <a:cubicBezTo>
                  <a:pt x="1158079" y="1234994"/>
                  <a:pt x="1160292" y="1236929"/>
                  <a:pt x="1162004" y="1239459"/>
                </a:cubicBezTo>
                <a:cubicBezTo>
                  <a:pt x="1163715" y="1241989"/>
                  <a:pt x="1165018" y="1245003"/>
                  <a:pt x="1165911" y="1248500"/>
                </a:cubicBezTo>
                <a:cubicBezTo>
                  <a:pt x="1166804" y="1251998"/>
                  <a:pt x="1167250" y="1256612"/>
                  <a:pt x="1167250" y="1262341"/>
                </a:cubicBezTo>
                <a:lnTo>
                  <a:pt x="1167250" y="1321166"/>
                </a:lnTo>
                <a:cubicBezTo>
                  <a:pt x="1167250" y="1321761"/>
                  <a:pt x="1167399" y="1322263"/>
                  <a:pt x="1167697" y="1322673"/>
                </a:cubicBezTo>
                <a:cubicBezTo>
                  <a:pt x="1167994" y="1323082"/>
                  <a:pt x="1168478" y="1323435"/>
                  <a:pt x="1169148" y="1323733"/>
                </a:cubicBezTo>
                <a:cubicBezTo>
                  <a:pt x="1169817" y="1324031"/>
                  <a:pt x="1170748" y="1324254"/>
                  <a:pt x="1171938" y="1324403"/>
                </a:cubicBezTo>
                <a:cubicBezTo>
                  <a:pt x="1173129" y="1324552"/>
                  <a:pt x="1174654" y="1324626"/>
                  <a:pt x="1176515" y="1324626"/>
                </a:cubicBezTo>
                <a:cubicBezTo>
                  <a:pt x="1178301" y="1324626"/>
                  <a:pt x="1179789" y="1324552"/>
                  <a:pt x="1180980" y="1324403"/>
                </a:cubicBezTo>
                <a:cubicBezTo>
                  <a:pt x="1182170" y="1324254"/>
                  <a:pt x="1183100" y="1324031"/>
                  <a:pt x="1183770" y="1323733"/>
                </a:cubicBezTo>
                <a:cubicBezTo>
                  <a:pt x="1184440" y="1323435"/>
                  <a:pt x="1184923" y="1323082"/>
                  <a:pt x="1185221" y="1322673"/>
                </a:cubicBezTo>
                <a:cubicBezTo>
                  <a:pt x="1185519" y="1322263"/>
                  <a:pt x="1185668" y="1321761"/>
                  <a:pt x="1185668" y="1321166"/>
                </a:cubicBezTo>
                <a:lnTo>
                  <a:pt x="1185668" y="1259886"/>
                </a:lnTo>
                <a:cubicBezTo>
                  <a:pt x="1185668" y="1252742"/>
                  <a:pt x="1185054" y="1246621"/>
                  <a:pt x="1183826" y="1241524"/>
                </a:cubicBezTo>
                <a:cubicBezTo>
                  <a:pt x="1182598" y="1236427"/>
                  <a:pt x="1180570" y="1231980"/>
                  <a:pt x="1177742" y="1228185"/>
                </a:cubicBezTo>
                <a:cubicBezTo>
                  <a:pt x="1174915" y="1224390"/>
                  <a:pt x="1171213" y="1221358"/>
                  <a:pt x="1166636" y="1219088"/>
                </a:cubicBezTo>
                <a:cubicBezTo>
                  <a:pt x="1162060" y="1216819"/>
                  <a:pt x="1156423" y="1215684"/>
                  <a:pt x="1149726" y="1215684"/>
                </a:cubicBezTo>
                <a:close/>
                <a:moveTo>
                  <a:pt x="1020915" y="1215684"/>
                </a:moveTo>
                <a:cubicBezTo>
                  <a:pt x="1017045" y="1215684"/>
                  <a:pt x="1013213" y="1216037"/>
                  <a:pt x="1009418" y="1216744"/>
                </a:cubicBezTo>
                <a:cubicBezTo>
                  <a:pt x="1005623" y="1217451"/>
                  <a:pt x="1002125" y="1218344"/>
                  <a:pt x="998926" y="1219423"/>
                </a:cubicBezTo>
                <a:cubicBezTo>
                  <a:pt x="995726" y="1220502"/>
                  <a:pt x="992898" y="1221693"/>
                  <a:pt x="990442" y="1222995"/>
                </a:cubicBezTo>
                <a:cubicBezTo>
                  <a:pt x="987987" y="1224297"/>
                  <a:pt x="986257" y="1225432"/>
                  <a:pt x="985252" y="1226399"/>
                </a:cubicBezTo>
                <a:cubicBezTo>
                  <a:pt x="984247" y="1227367"/>
                  <a:pt x="983615" y="1228390"/>
                  <a:pt x="983354" y="1229469"/>
                </a:cubicBezTo>
                <a:cubicBezTo>
                  <a:pt x="983094" y="1230548"/>
                  <a:pt x="982964" y="1232018"/>
                  <a:pt x="982964" y="1233878"/>
                </a:cubicBezTo>
                <a:cubicBezTo>
                  <a:pt x="982964" y="1234994"/>
                  <a:pt x="983038" y="1236017"/>
                  <a:pt x="983187" y="1236948"/>
                </a:cubicBezTo>
                <a:cubicBezTo>
                  <a:pt x="983336" y="1237878"/>
                  <a:pt x="983578" y="1238641"/>
                  <a:pt x="983913" y="1239236"/>
                </a:cubicBezTo>
                <a:cubicBezTo>
                  <a:pt x="984247" y="1239831"/>
                  <a:pt x="984638" y="1240278"/>
                  <a:pt x="985085" y="1240575"/>
                </a:cubicBezTo>
                <a:cubicBezTo>
                  <a:pt x="985531" y="1240873"/>
                  <a:pt x="986052" y="1241022"/>
                  <a:pt x="986647" y="1241022"/>
                </a:cubicBezTo>
                <a:cubicBezTo>
                  <a:pt x="987540" y="1241022"/>
                  <a:pt x="988898" y="1240482"/>
                  <a:pt x="990721" y="1239403"/>
                </a:cubicBezTo>
                <a:cubicBezTo>
                  <a:pt x="992545" y="1238324"/>
                  <a:pt x="994814" y="1237134"/>
                  <a:pt x="997530" y="1235831"/>
                </a:cubicBezTo>
                <a:cubicBezTo>
                  <a:pt x="1000246" y="1234529"/>
                  <a:pt x="1003409" y="1233339"/>
                  <a:pt x="1007018" y="1232260"/>
                </a:cubicBezTo>
                <a:cubicBezTo>
                  <a:pt x="1010627" y="1231181"/>
                  <a:pt x="1014701" y="1230641"/>
                  <a:pt x="1019241" y="1230641"/>
                </a:cubicBezTo>
                <a:cubicBezTo>
                  <a:pt x="1023482" y="1230641"/>
                  <a:pt x="1027054" y="1231143"/>
                  <a:pt x="1029956" y="1232148"/>
                </a:cubicBezTo>
                <a:cubicBezTo>
                  <a:pt x="1032858" y="1233152"/>
                  <a:pt x="1035221" y="1234641"/>
                  <a:pt x="1037044" y="1236613"/>
                </a:cubicBezTo>
                <a:cubicBezTo>
                  <a:pt x="1038867" y="1238585"/>
                  <a:pt x="1040188" y="1241059"/>
                  <a:pt x="1041007" y="1244036"/>
                </a:cubicBezTo>
                <a:cubicBezTo>
                  <a:pt x="1041825" y="1247012"/>
                  <a:pt x="1042235" y="1250435"/>
                  <a:pt x="1042235" y="1254305"/>
                </a:cubicBezTo>
                <a:lnTo>
                  <a:pt x="1042235" y="1262118"/>
                </a:lnTo>
                <a:lnTo>
                  <a:pt x="1028393" y="1262118"/>
                </a:lnTo>
                <a:cubicBezTo>
                  <a:pt x="1020580" y="1262118"/>
                  <a:pt x="1013548" y="1262806"/>
                  <a:pt x="1007297" y="1264183"/>
                </a:cubicBezTo>
                <a:cubicBezTo>
                  <a:pt x="1001046" y="1265560"/>
                  <a:pt x="995763" y="1267625"/>
                  <a:pt x="991447" y="1270378"/>
                </a:cubicBezTo>
                <a:cubicBezTo>
                  <a:pt x="987131" y="1273131"/>
                  <a:pt x="983819" y="1276592"/>
                  <a:pt x="981513" y="1280759"/>
                </a:cubicBezTo>
                <a:cubicBezTo>
                  <a:pt x="979206" y="1284926"/>
                  <a:pt x="978052" y="1289837"/>
                  <a:pt x="978052" y="1295493"/>
                </a:cubicBezTo>
                <a:cubicBezTo>
                  <a:pt x="978052" y="1300330"/>
                  <a:pt x="978890" y="1304646"/>
                  <a:pt x="980564" y="1308441"/>
                </a:cubicBezTo>
                <a:cubicBezTo>
                  <a:pt x="982238" y="1312236"/>
                  <a:pt x="984582" y="1315436"/>
                  <a:pt x="987596" y="1318040"/>
                </a:cubicBezTo>
                <a:cubicBezTo>
                  <a:pt x="990610" y="1320645"/>
                  <a:pt x="994256" y="1322635"/>
                  <a:pt x="998535" y="1324012"/>
                </a:cubicBezTo>
                <a:cubicBezTo>
                  <a:pt x="1002814" y="1325389"/>
                  <a:pt x="1007595" y="1326077"/>
                  <a:pt x="1012878" y="1326077"/>
                </a:cubicBezTo>
                <a:cubicBezTo>
                  <a:pt x="1018906" y="1326077"/>
                  <a:pt x="1024617" y="1324775"/>
                  <a:pt x="1030012" y="1322170"/>
                </a:cubicBezTo>
                <a:cubicBezTo>
                  <a:pt x="1035407" y="1319566"/>
                  <a:pt x="1040300" y="1315920"/>
                  <a:pt x="1044690" y="1311231"/>
                </a:cubicBezTo>
                <a:lnTo>
                  <a:pt x="1044690" y="1321277"/>
                </a:lnTo>
                <a:cubicBezTo>
                  <a:pt x="1044690" y="1322170"/>
                  <a:pt x="1044951" y="1322840"/>
                  <a:pt x="1045472" y="1323287"/>
                </a:cubicBezTo>
                <a:cubicBezTo>
                  <a:pt x="1045992" y="1323733"/>
                  <a:pt x="1046830" y="1324068"/>
                  <a:pt x="1047983" y="1324291"/>
                </a:cubicBezTo>
                <a:cubicBezTo>
                  <a:pt x="1049136" y="1324514"/>
                  <a:pt x="1050680" y="1324626"/>
                  <a:pt x="1052615" y="1324626"/>
                </a:cubicBezTo>
                <a:cubicBezTo>
                  <a:pt x="1054624" y="1324626"/>
                  <a:pt x="1056150" y="1324514"/>
                  <a:pt x="1057192" y="1324291"/>
                </a:cubicBezTo>
                <a:cubicBezTo>
                  <a:pt x="1058234" y="1324068"/>
                  <a:pt x="1059052" y="1323733"/>
                  <a:pt x="1059647" y="1323287"/>
                </a:cubicBezTo>
                <a:cubicBezTo>
                  <a:pt x="1060243" y="1322840"/>
                  <a:pt x="1060540" y="1322170"/>
                  <a:pt x="1060540" y="1321277"/>
                </a:cubicBezTo>
                <a:lnTo>
                  <a:pt x="1060540" y="1253523"/>
                </a:lnTo>
                <a:cubicBezTo>
                  <a:pt x="1060540" y="1247273"/>
                  <a:pt x="1059833" y="1241803"/>
                  <a:pt x="1058420" y="1237115"/>
                </a:cubicBezTo>
                <a:cubicBezTo>
                  <a:pt x="1057006" y="1232427"/>
                  <a:pt x="1054736" y="1228502"/>
                  <a:pt x="1051611" y="1225339"/>
                </a:cubicBezTo>
                <a:cubicBezTo>
                  <a:pt x="1048485" y="1222176"/>
                  <a:pt x="1044393" y="1219777"/>
                  <a:pt x="1039332" y="1218139"/>
                </a:cubicBezTo>
                <a:cubicBezTo>
                  <a:pt x="1034272" y="1216502"/>
                  <a:pt x="1028133" y="1215684"/>
                  <a:pt x="1020915" y="1215684"/>
                </a:cubicBezTo>
                <a:close/>
                <a:moveTo>
                  <a:pt x="855790" y="1215684"/>
                </a:moveTo>
                <a:cubicBezTo>
                  <a:pt x="852441" y="1215684"/>
                  <a:pt x="849260" y="1216074"/>
                  <a:pt x="846246" y="1216856"/>
                </a:cubicBezTo>
                <a:cubicBezTo>
                  <a:pt x="843233" y="1217637"/>
                  <a:pt x="840293" y="1218791"/>
                  <a:pt x="837428" y="1220316"/>
                </a:cubicBezTo>
                <a:cubicBezTo>
                  <a:pt x="834563" y="1221842"/>
                  <a:pt x="831717" y="1223758"/>
                  <a:pt x="828889" y="1226065"/>
                </a:cubicBezTo>
                <a:cubicBezTo>
                  <a:pt x="826062" y="1228371"/>
                  <a:pt x="823122" y="1231087"/>
                  <a:pt x="820071" y="1234213"/>
                </a:cubicBezTo>
                <a:lnTo>
                  <a:pt x="820071" y="1220707"/>
                </a:lnTo>
                <a:cubicBezTo>
                  <a:pt x="820071" y="1220037"/>
                  <a:pt x="819941" y="1219498"/>
                  <a:pt x="819681" y="1219088"/>
                </a:cubicBezTo>
                <a:cubicBezTo>
                  <a:pt x="819420" y="1218679"/>
                  <a:pt x="818955" y="1218325"/>
                  <a:pt x="818285" y="1218028"/>
                </a:cubicBezTo>
                <a:cubicBezTo>
                  <a:pt x="817616" y="1217730"/>
                  <a:pt x="816779" y="1217526"/>
                  <a:pt x="815774" y="1217414"/>
                </a:cubicBezTo>
                <a:cubicBezTo>
                  <a:pt x="814769" y="1217302"/>
                  <a:pt x="813486" y="1217246"/>
                  <a:pt x="811923" y="1217246"/>
                </a:cubicBezTo>
                <a:cubicBezTo>
                  <a:pt x="810435" y="1217246"/>
                  <a:pt x="809170" y="1217302"/>
                  <a:pt x="808128" y="1217414"/>
                </a:cubicBezTo>
                <a:cubicBezTo>
                  <a:pt x="807086" y="1217526"/>
                  <a:pt x="806230" y="1217730"/>
                  <a:pt x="805561" y="1218028"/>
                </a:cubicBezTo>
                <a:cubicBezTo>
                  <a:pt x="804891" y="1218325"/>
                  <a:pt x="804444" y="1218679"/>
                  <a:pt x="804221" y="1219088"/>
                </a:cubicBezTo>
                <a:cubicBezTo>
                  <a:pt x="803998" y="1219498"/>
                  <a:pt x="803886" y="1220037"/>
                  <a:pt x="803886" y="1220707"/>
                </a:cubicBezTo>
                <a:lnTo>
                  <a:pt x="803886" y="1361014"/>
                </a:lnTo>
                <a:cubicBezTo>
                  <a:pt x="803886" y="1361610"/>
                  <a:pt x="804017" y="1362131"/>
                  <a:pt x="804277" y="1362577"/>
                </a:cubicBezTo>
                <a:cubicBezTo>
                  <a:pt x="804537" y="1363024"/>
                  <a:pt x="805021" y="1363396"/>
                  <a:pt x="805728" y="1363693"/>
                </a:cubicBezTo>
                <a:cubicBezTo>
                  <a:pt x="806435" y="1363991"/>
                  <a:pt x="807384" y="1364214"/>
                  <a:pt x="808574" y="1364363"/>
                </a:cubicBezTo>
                <a:cubicBezTo>
                  <a:pt x="809765" y="1364512"/>
                  <a:pt x="811253" y="1364586"/>
                  <a:pt x="813039" y="1364586"/>
                </a:cubicBezTo>
                <a:cubicBezTo>
                  <a:pt x="814900" y="1364586"/>
                  <a:pt x="816425" y="1364512"/>
                  <a:pt x="817616" y="1364363"/>
                </a:cubicBezTo>
                <a:cubicBezTo>
                  <a:pt x="818806" y="1364214"/>
                  <a:pt x="819736" y="1363991"/>
                  <a:pt x="820406" y="1363693"/>
                </a:cubicBezTo>
                <a:cubicBezTo>
                  <a:pt x="821076" y="1363396"/>
                  <a:pt x="821560" y="1363024"/>
                  <a:pt x="821857" y="1362577"/>
                </a:cubicBezTo>
                <a:cubicBezTo>
                  <a:pt x="822155" y="1362131"/>
                  <a:pt x="822304" y="1361610"/>
                  <a:pt x="822304" y="1361014"/>
                </a:cubicBezTo>
                <a:lnTo>
                  <a:pt x="822304" y="1310785"/>
                </a:lnTo>
                <a:cubicBezTo>
                  <a:pt x="824983" y="1313389"/>
                  <a:pt x="827513" y="1315659"/>
                  <a:pt x="829894" y="1317594"/>
                </a:cubicBezTo>
                <a:cubicBezTo>
                  <a:pt x="832275" y="1319529"/>
                  <a:pt x="834675" y="1321129"/>
                  <a:pt x="837094" y="1322394"/>
                </a:cubicBezTo>
                <a:cubicBezTo>
                  <a:pt x="839512" y="1323659"/>
                  <a:pt x="841986" y="1324589"/>
                  <a:pt x="844516" y="1325184"/>
                </a:cubicBezTo>
                <a:cubicBezTo>
                  <a:pt x="847046" y="1325779"/>
                  <a:pt x="849800" y="1326077"/>
                  <a:pt x="852776" y="1326077"/>
                </a:cubicBezTo>
                <a:cubicBezTo>
                  <a:pt x="859771" y="1326077"/>
                  <a:pt x="865985" y="1324756"/>
                  <a:pt x="871417" y="1322114"/>
                </a:cubicBezTo>
                <a:cubicBezTo>
                  <a:pt x="876849" y="1319473"/>
                  <a:pt x="881407" y="1315715"/>
                  <a:pt x="885091" y="1310841"/>
                </a:cubicBezTo>
                <a:cubicBezTo>
                  <a:pt x="888774" y="1305967"/>
                  <a:pt x="891565" y="1300032"/>
                  <a:pt x="893462" y="1293037"/>
                </a:cubicBezTo>
                <a:cubicBezTo>
                  <a:pt x="895360" y="1286042"/>
                  <a:pt x="896309" y="1278154"/>
                  <a:pt x="896309" y="1269374"/>
                </a:cubicBezTo>
                <a:cubicBezTo>
                  <a:pt x="896309" y="1262081"/>
                  <a:pt x="895564" y="1255179"/>
                  <a:pt x="894076" y="1248668"/>
                </a:cubicBezTo>
                <a:cubicBezTo>
                  <a:pt x="892588" y="1242157"/>
                  <a:pt x="890225" y="1236445"/>
                  <a:pt x="886988" y="1231534"/>
                </a:cubicBezTo>
                <a:cubicBezTo>
                  <a:pt x="883751" y="1226623"/>
                  <a:pt x="879565" y="1222753"/>
                  <a:pt x="874431" y="1219925"/>
                </a:cubicBezTo>
                <a:cubicBezTo>
                  <a:pt x="869296" y="1217098"/>
                  <a:pt x="863083" y="1215684"/>
                  <a:pt x="855790" y="1215684"/>
                </a:cubicBezTo>
                <a:close/>
                <a:moveTo>
                  <a:pt x="1350792" y="1190346"/>
                </a:moveTo>
                <a:cubicBezTo>
                  <a:pt x="1349006" y="1190346"/>
                  <a:pt x="1347518" y="1190420"/>
                  <a:pt x="1346328" y="1190569"/>
                </a:cubicBezTo>
                <a:cubicBezTo>
                  <a:pt x="1345137" y="1190718"/>
                  <a:pt x="1344188" y="1190960"/>
                  <a:pt x="1343481" y="1191295"/>
                </a:cubicBezTo>
                <a:cubicBezTo>
                  <a:pt x="1342774" y="1191629"/>
                  <a:pt x="1342291" y="1192020"/>
                  <a:pt x="1342030" y="1192467"/>
                </a:cubicBezTo>
                <a:cubicBezTo>
                  <a:pt x="1341770" y="1192913"/>
                  <a:pt x="1341639" y="1193397"/>
                  <a:pt x="1341639" y="1193918"/>
                </a:cubicBezTo>
                <a:lnTo>
                  <a:pt x="1341639" y="1217805"/>
                </a:lnTo>
                <a:lnTo>
                  <a:pt x="1327687" y="1217805"/>
                </a:lnTo>
                <a:cubicBezTo>
                  <a:pt x="1327092" y="1217805"/>
                  <a:pt x="1326552" y="1217935"/>
                  <a:pt x="1326068" y="1218195"/>
                </a:cubicBezTo>
                <a:cubicBezTo>
                  <a:pt x="1325585" y="1218456"/>
                  <a:pt x="1325194" y="1218902"/>
                  <a:pt x="1324896" y="1219535"/>
                </a:cubicBezTo>
                <a:cubicBezTo>
                  <a:pt x="1324599" y="1220167"/>
                  <a:pt x="1324357" y="1220967"/>
                  <a:pt x="1324171" y="1221935"/>
                </a:cubicBezTo>
                <a:cubicBezTo>
                  <a:pt x="1323985" y="1222902"/>
                  <a:pt x="1323892" y="1224093"/>
                  <a:pt x="1323892" y="1225506"/>
                </a:cubicBezTo>
                <a:cubicBezTo>
                  <a:pt x="1323892" y="1228185"/>
                  <a:pt x="1324227" y="1230120"/>
                  <a:pt x="1324896" y="1231311"/>
                </a:cubicBezTo>
                <a:cubicBezTo>
                  <a:pt x="1325566" y="1232501"/>
                  <a:pt x="1326459" y="1233097"/>
                  <a:pt x="1327575" y="1233097"/>
                </a:cubicBezTo>
                <a:lnTo>
                  <a:pt x="1341639" y="1233097"/>
                </a:lnTo>
                <a:lnTo>
                  <a:pt x="1341639" y="1291809"/>
                </a:lnTo>
                <a:cubicBezTo>
                  <a:pt x="1341639" y="1297614"/>
                  <a:pt x="1342179" y="1302655"/>
                  <a:pt x="1343258" y="1306934"/>
                </a:cubicBezTo>
                <a:cubicBezTo>
                  <a:pt x="1344337" y="1311213"/>
                  <a:pt x="1346067" y="1314748"/>
                  <a:pt x="1348448" y="1317538"/>
                </a:cubicBezTo>
                <a:cubicBezTo>
                  <a:pt x="1350830" y="1320329"/>
                  <a:pt x="1353881" y="1322412"/>
                  <a:pt x="1357601" y="1323789"/>
                </a:cubicBezTo>
                <a:cubicBezTo>
                  <a:pt x="1361322" y="1325165"/>
                  <a:pt x="1365787" y="1325854"/>
                  <a:pt x="1370996" y="1325854"/>
                </a:cubicBezTo>
                <a:cubicBezTo>
                  <a:pt x="1372707" y="1325854"/>
                  <a:pt x="1374419" y="1325742"/>
                  <a:pt x="1376130" y="1325519"/>
                </a:cubicBezTo>
                <a:cubicBezTo>
                  <a:pt x="1377842" y="1325296"/>
                  <a:pt x="1379460" y="1325017"/>
                  <a:pt x="1380986" y="1324682"/>
                </a:cubicBezTo>
                <a:cubicBezTo>
                  <a:pt x="1382511" y="1324347"/>
                  <a:pt x="1383869" y="1323919"/>
                  <a:pt x="1385060" y="1323398"/>
                </a:cubicBezTo>
                <a:cubicBezTo>
                  <a:pt x="1386251" y="1322877"/>
                  <a:pt x="1387144" y="1322319"/>
                  <a:pt x="1387739" y="1321724"/>
                </a:cubicBezTo>
                <a:cubicBezTo>
                  <a:pt x="1388334" y="1321129"/>
                  <a:pt x="1388781" y="1320198"/>
                  <a:pt x="1389078" y="1318933"/>
                </a:cubicBezTo>
                <a:cubicBezTo>
                  <a:pt x="1389376" y="1317668"/>
                  <a:pt x="1389525" y="1315957"/>
                  <a:pt x="1389525" y="1313799"/>
                </a:cubicBezTo>
                <a:cubicBezTo>
                  <a:pt x="1389525" y="1312459"/>
                  <a:pt x="1389450" y="1311343"/>
                  <a:pt x="1389302" y="1310450"/>
                </a:cubicBezTo>
                <a:cubicBezTo>
                  <a:pt x="1389153" y="1309557"/>
                  <a:pt x="1388985" y="1308850"/>
                  <a:pt x="1388799" y="1308329"/>
                </a:cubicBezTo>
                <a:cubicBezTo>
                  <a:pt x="1388613" y="1307808"/>
                  <a:pt x="1388353" y="1307455"/>
                  <a:pt x="1388018" y="1307269"/>
                </a:cubicBezTo>
                <a:cubicBezTo>
                  <a:pt x="1387683" y="1307083"/>
                  <a:pt x="1387330" y="1306990"/>
                  <a:pt x="1386958" y="1306990"/>
                </a:cubicBezTo>
                <a:cubicBezTo>
                  <a:pt x="1386362" y="1306990"/>
                  <a:pt x="1385693" y="1307157"/>
                  <a:pt x="1384948" y="1307492"/>
                </a:cubicBezTo>
                <a:cubicBezTo>
                  <a:pt x="1384204" y="1307827"/>
                  <a:pt x="1383311" y="1308180"/>
                  <a:pt x="1382270" y="1308553"/>
                </a:cubicBezTo>
                <a:cubicBezTo>
                  <a:pt x="1381228" y="1308925"/>
                  <a:pt x="1380037" y="1309278"/>
                  <a:pt x="1378698" y="1309613"/>
                </a:cubicBezTo>
                <a:cubicBezTo>
                  <a:pt x="1377358" y="1309948"/>
                  <a:pt x="1375833" y="1310115"/>
                  <a:pt x="1374121" y="1310115"/>
                </a:cubicBezTo>
                <a:cubicBezTo>
                  <a:pt x="1368838" y="1310115"/>
                  <a:pt x="1365173" y="1308348"/>
                  <a:pt x="1363127" y="1304813"/>
                </a:cubicBezTo>
                <a:cubicBezTo>
                  <a:pt x="1361080" y="1301279"/>
                  <a:pt x="1360057" y="1296051"/>
                  <a:pt x="1360057" y="1289130"/>
                </a:cubicBezTo>
                <a:lnTo>
                  <a:pt x="1360057" y="1233097"/>
                </a:lnTo>
                <a:lnTo>
                  <a:pt x="1385841" y="1233097"/>
                </a:lnTo>
                <a:cubicBezTo>
                  <a:pt x="1386958" y="1233097"/>
                  <a:pt x="1387851" y="1232501"/>
                  <a:pt x="1388520" y="1231311"/>
                </a:cubicBezTo>
                <a:cubicBezTo>
                  <a:pt x="1389190" y="1230120"/>
                  <a:pt x="1389525" y="1228185"/>
                  <a:pt x="1389525" y="1225506"/>
                </a:cubicBezTo>
                <a:cubicBezTo>
                  <a:pt x="1389525" y="1224093"/>
                  <a:pt x="1389450" y="1222902"/>
                  <a:pt x="1389302" y="1221935"/>
                </a:cubicBezTo>
                <a:cubicBezTo>
                  <a:pt x="1389153" y="1220967"/>
                  <a:pt x="1388911" y="1220167"/>
                  <a:pt x="1388576" y="1219535"/>
                </a:cubicBezTo>
                <a:cubicBezTo>
                  <a:pt x="1388241" y="1218902"/>
                  <a:pt x="1387851" y="1218456"/>
                  <a:pt x="1387404" y="1218195"/>
                </a:cubicBezTo>
                <a:cubicBezTo>
                  <a:pt x="1386958" y="1217935"/>
                  <a:pt x="1386437" y="1217805"/>
                  <a:pt x="1385841" y="1217805"/>
                </a:cubicBezTo>
                <a:lnTo>
                  <a:pt x="1360057" y="1217805"/>
                </a:lnTo>
                <a:lnTo>
                  <a:pt x="1360057" y="1193918"/>
                </a:lnTo>
                <a:cubicBezTo>
                  <a:pt x="1360057" y="1193397"/>
                  <a:pt x="1359908" y="1192913"/>
                  <a:pt x="1359610" y="1192467"/>
                </a:cubicBezTo>
                <a:cubicBezTo>
                  <a:pt x="1359313" y="1192020"/>
                  <a:pt x="1358829" y="1191629"/>
                  <a:pt x="1358159" y="1191295"/>
                </a:cubicBezTo>
                <a:cubicBezTo>
                  <a:pt x="1357490" y="1190960"/>
                  <a:pt x="1356559" y="1190718"/>
                  <a:pt x="1355369" y="1190569"/>
                </a:cubicBezTo>
                <a:cubicBezTo>
                  <a:pt x="1354178" y="1190420"/>
                  <a:pt x="1352653" y="1190346"/>
                  <a:pt x="1350792" y="1190346"/>
                </a:cubicBezTo>
                <a:close/>
                <a:moveTo>
                  <a:pt x="936864" y="1168468"/>
                </a:moveTo>
                <a:cubicBezTo>
                  <a:pt x="935078" y="1168468"/>
                  <a:pt x="933590" y="1168542"/>
                  <a:pt x="932399" y="1168691"/>
                </a:cubicBezTo>
                <a:cubicBezTo>
                  <a:pt x="931209" y="1168840"/>
                  <a:pt x="930260" y="1169063"/>
                  <a:pt x="929553" y="1169361"/>
                </a:cubicBezTo>
                <a:cubicBezTo>
                  <a:pt x="928846" y="1169659"/>
                  <a:pt x="928362" y="1170031"/>
                  <a:pt x="928102" y="1170477"/>
                </a:cubicBezTo>
                <a:cubicBezTo>
                  <a:pt x="927841" y="1170924"/>
                  <a:pt x="927711" y="1171445"/>
                  <a:pt x="927711" y="1172040"/>
                </a:cubicBezTo>
                <a:lnTo>
                  <a:pt x="927711" y="1321166"/>
                </a:lnTo>
                <a:cubicBezTo>
                  <a:pt x="927711" y="1321761"/>
                  <a:pt x="927841" y="1322263"/>
                  <a:pt x="928102" y="1322673"/>
                </a:cubicBezTo>
                <a:cubicBezTo>
                  <a:pt x="928362" y="1323082"/>
                  <a:pt x="928846" y="1323435"/>
                  <a:pt x="929553" y="1323733"/>
                </a:cubicBezTo>
                <a:cubicBezTo>
                  <a:pt x="930260" y="1324031"/>
                  <a:pt x="931209" y="1324254"/>
                  <a:pt x="932399" y="1324403"/>
                </a:cubicBezTo>
                <a:cubicBezTo>
                  <a:pt x="933590" y="1324552"/>
                  <a:pt x="935078" y="1324626"/>
                  <a:pt x="936864" y="1324626"/>
                </a:cubicBezTo>
                <a:cubicBezTo>
                  <a:pt x="938725" y="1324626"/>
                  <a:pt x="940250" y="1324552"/>
                  <a:pt x="941441" y="1324403"/>
                </a:cubicBezTo>
                <a:cubicBezTo>
                  <a:pt x="942631" y="1324254"/>
                  <a:pt x="943561" y="1324031"/>
                  <a:pt x="944231" y="1323733"/>
                </a:cubicBezTo>
                <a:cubicBezTo>
                  <a:pt x="944901" y="1323435"/>
                  <a:pt x="945385" y="1323082"/>
                  <a:pt x="945682" y="1322673"/>
                </a:cubicBezTo>
                <a:cubicBezTo>
                  <a:pt x="945980" y="1322263"/>
                  <a:pt x="946129" y="1321761"/>
                  <a:pt x="946129" y="1321166"/>
                </a:cubicBezTo>
                <a:lnTo>
                  <a:pt x="946129" y="1172040"/>
                </a:lnTo>
                <a:cubicBezTo>
                  <a:pt x="946129" y="1171445"/>
                  <a:pt x="945980" y="1170924"/>
                  <a:pt x="945682" y="1170477"/>
                </a:cubicBezTo>
                <a:cubicBezTo>
                  <a:pt x="945385" y="1170031"/>
                  <a:pt x="944901" y="1169659"/>
                  <a:pt x="944231" y="1169361"/>
                </a:cubicBezTo>
                <a:cubicBezTo>
                  <a:pt x="943561" y="1169063"/>
                  <a:pt x="942631" y="1168840"/>
                  <a:pt x="941441" y="1168691"/>
                </a:cubicBezTo>
                <a:cubicBezTo>
                  <a:pt x="940250" y="1168542"/>
                  <a:pt x="938725" y="1168468"/>
                  <a:pt x="936864" y="1168468"/>
                </a:cubicBezTo>
                <a:close/>
                <a:moveTo>
                  <a:pt x="2864821" y="999176"/>
                </a:moveTo>
                <a:lnTo>
                  <a:pt x="2880559" y="999176"/>
                </a:lnTo>
                <a:lnTo>
                  <a:pt x="2880559" y="1020496"/>
                </a:lnTo>
                <a:cubicBezTo>
                  <a:pt x="2876020" y="1025556"/>
                  <a:pt x="2871686" y="1029314"/>
                  <a:pt x="2867556" y="1031769"/>
                </a:cubicBezTo>
                <a:cubicBezTo>
                  <a:pt x="2863426" y="1034225"/>
                  <a:pt x="2858942" y="1035453"/>
                  <a:pt x="2854105" y="1035453"/>
                </a:cubicBezTo>
                <a:cubicBezTo>
                  <a:pt x="2848152" y="1035453"/>
                  <a:pt x="2843520" y="1033909"/>
                  <a:pt x="2840208" y="1030821"/>
                </a:cubicBezTo>
                <a:cubicBezTo>
                  <a:pt x="2836897" y="1027732"/>
                  <a:pt x="2835241" y="1023584"/>
                  <a:pt x="2835241" y="1018375"/>
                </a:cubicBezTo>
                <a:cubicBezTo>
                  <a:pt x="2835241" y="1015324"/>
                  <a:pt x="2835818" y="1012626"/>
                  <a:pt x="2836971" y="1010282"/>
                </a:cubicBezTo>
                <a:cubicBezTo>
                  <a:pt x="2838125" y="1007938"/>
                  <a:pt x="2839929" y="1005929"/>
                  <a:pt x="2842385" y="1004255"/>
                </a:cubicBezTo>
                <a:cubicBezTo>
                  <a:pt x="2844841" y="1002580"/>
                  <a:pt x="2847929" y="1001315"/>
                  <a:pt x="2851650" y="1000460"/>
                </a:cubicBezTo>
                <a:cubicBezTo>
                  <a:pt x="2855370" y="999604"/>
                  <a:pt x="2859761" y="999176"/>
                  <a:pt x="2864821" y="999176"/>
                </a:cubicBezTo>
                <a:close/>
                <a:moveTo>
                  <a:pt x="2436196" y="999176"/>
                </a:moveTo>
                <a:lnTo>
                  <a:pt x="2451935" y="999176"/>
                </a:lnTo>
                <a:lnTo>
                  <a:pt x="2451935" y="1020496"/>
                </a:lnTo>
                <a:cubicBezTo>
                  <a:pt x="2447395" y="1025556"/>
                  <a:pt x="2443061" y="1029314"/>
                  <a:pt x="2438931" y="1031769"/>
                </a:cubicBezTo>
                <a:cubicBezTo>
                  <a:pt x="2434801" y="1034225"/>
                  <a:pt x="2430317" y="1035453"/>
                  <a:pt x="2425480" y="1035453"/>
                </a:cubicBezTo>
                <a:cubicBezTo>
                  <a:pt x="2419527" y="1035453"/>
                  <a:pt x="2414895" y="1033909"/>
                  <a:pt x="2411583" y="1030821"/>
                </a:cubicBezTo>
                <a:cubicBezTo>
                  <a:pt x="2408272" y="1027732"/>
                  <a:pt x="2406616" y="1023584"/>
                  <a:pt x="2406616" y="1018375"/>
                </a:cubicBezTo>
                <a:cubicBezTo>
                  <a:pt x="2406616" y="1015324"/>
                  <a:pt x="2407193" y="1012626"/>
                  <a:pt x="2408346" y="1010282"/>
                </a:cubicBezTo>
                <a:cubicBezTo>
                  <a:pt x="2409500" y="1007938"/>
                  <a:pt x="2411304" y="1005929"/>
                  <a:pt x="2413760" y="1004255"/>
                </a:cubicBezTo>
                <a:cubicBezTo>
                  <a:pt x="2416216" y="1002580"/>
                  <a:pt x="2419304" y="1001315"/>
                  <a:pt x="2423025" y="1000460"/>
                </a:cubicBezTo>
                <a:cubicBezTo>
                  <a:pt x="2426745" y="999604"/>
                  <a:pt x="2431136" y="999176"/>
                  <a:pt x="2436196" y="999176"/>
                </a:cubicBezTo>
                <a:close/>
                <a:moveTo>
                  <a:pt x="2064721" y="999176"/>
                </a:moveTo>
                <a:lnTo>
                  <a:pt x="2080460" y="999176"/>
                </a:lnTo>
                <a:lnTo>
                  <a:pt x="2080460" y="1020496"/>
                </a:lnTo>
                <a:cubicBezTo>
                  <a:pt x="2075920" y="1025556"/>
                  <a:pt x="2071586" y="1029314"/>
                  <a:pt x="2067456" y="1031769"/>
                </a:cubicBezTo>
                <a:cubicBezTo>
                  <a:pt x="2063326" y="1034225"/>
                  <a:pt x="2058842" y="1035453"/>
                  <a:pt x="2054005" y="1035453"/>
                </a:cubicBezTo>
                <a:cubicBezTo>
                  <a:pt x="2048052" y="1035453"/>
                  <a:pt x="2043420" y="1033909"/>
                  <a:pt x="2040108" y="1030821"/>
                </a:cubicBezTo>
                <a:cubicBezTo>
                  <a:pt x="2036797" y="1027732"/>
                  <a:pt x="2035141" y="1023584"/>
                  <a:pt x="2035141" y="1018375"/>
                </a:cubicBezTo>
                <a:cubicBezTo>
                  <a:pt x="2035141" y="1015324"/>
                  <a:pt x="2035718" y="1012626"/>
                  <a:pt x="2036871" y="1010282"/>
                </a:cubicBezTo>
                <a:cubicBezTo>
                  <a:pt x="2038025" y="1007938"/>
                  <a:pt x="2039829" y="1005929"/>
                  <a:pt x="2042285" y="1004255"/>
                </a:cubicBezTo>
                <a:cubicBezTo>
                  <a:pt x="2044741" y="1002580"/>
                  <a:pt x="2047829" y="1001315"/>
                  <a:pt x="2051550" y="1000460"/>
                </a:cubicBezTo>
                <a:cubicBezTo>
                  <a:pt x="2055270" y="999604"/>
                  <a:pt x="2059661" y="999176"/>
                  <a:pt x="2064721" y="999176"/>
                </a:cubicBezTo>
                <a:close/>
                <a:moveTo>
                  <a:pt x="1331296" y="999176"/>
                </a:moveTo>
                <a:lnTo>
                  <a:pt x="1347034" y="999176"/>
                </a:lnTo>
                <a:lnTo>
                  <a:pt x="1347034" y="1020496"/>
                </a:lnTo>
                <a:cubicBezTo>
                  <a:pt x="1342495" y="1025556"/>
                  <a:pt x="1338161" y="1029314"/>
                  <a:pt x="1334031" y="1031769"/>
                </a:cubicBezTo>
                <a:cubicBezTo>
                  <a:pt x="1329901" y="1034225"/>
                  <a:pt x="1325417" y="1035453"/>
                  <a:pt x="1320580" y="1035453"/>
                </a:cubicBezTo>
                <a:cubicBezTo>
                  <a:pt x="1314627" y="1035453"/>
                  <a:pt x="1309995" y="1033909"/>
                  <a:pt x="1306683" y="1030821"/>
                </a:cubicBezTo>
                <a:cubicBezTo>
                  <a:pt x="1303372" y="1027732"/>
                  <a:pt x="1301716" y="1023584"/>
                  <a:pt x="1301716" y="1018375"/>
                </a:cubicBezTo>
                <a:cubicBezTo>
                  <a:pt x="1301716" y="1015324"/>
                  <a:pt x="1302293" y="1012626"/>
                  <a:pt x="1303446" y="1010282"/>
                </a:cubicBezTo>
                <a:cubicBezTo>
                  <a:pt x="1304600" y="1007938"/>
                  <a:pt x="1306404" y="1005929"/>
                  <a:pt x="1308860" y="1004255"/>
                </a:cubicBezTo>
                <a:cubicBezTo>
                  <a:pt x="1311316" y="1002580"/>
                  <a:pt x="1314404" y="1001315"/>
                  <a:pt x="1318125" y="1000460"/>
                </a:cubicBezTo>
                <a:cubicBezTo>
                  <a:pt x="1321845" y="999604"/>
                  <a:pt x="1326236" y="999176"/>
                  <a:pt x="1331296" y="999176"/>
                </a:cubicBezTo>
                <a:close/>
                <a:moveTo>
                  <a:pt x="1771289" y="954862"/>
                </a:moveTo>
                <a:cubicBezTo>
                  <a:pt x="1777222" y="954862"/>
                  <a:pt x="1782177" y="955923"/>
                  <a:pt x="1786157" y="958044"/>
                </a:cubicBezTo>
                <a:cubicBezTo>
                  <a:pt x="1790136" y="960164"/>
                  <a:pt x="1793290" y="963048"/>
                  <a:pt x="1795618" y="966694"/>
                </a:cubicBezTo>
                <a:cubicBezTo>
                  <a:pt x="1797945" y="970341"/>
                  <a:pt x="1799616" y="974582"/>
                  <a:pt x="1800630" y="979419"/>
                </a:cubicBezTo>
                <a:cubicBezTo>
                  <a:pt x="1801644" y="984256"/>
                  <a:pt x="1802151" y="989391"/>
                  <a:pt x="1802151" y="994823"/>
                </a:cubicBezTo>
                <a:cubicBezTo>
                  <a:pt x="1802151" y="1000627"/>
                  <a:pt x="1801550" y="1005948"/>
                  <a:pt x="1800348" y="1010785"/>
                </a:cubicBezTo>
                <a:cubicBezTo>
                  <a:pt x="1799147" y="1015622"/>
                  <a:pt x="1797269" y="1019789"/>
                  <a:pt x="1794717" y="1023286"/>
                </a:cubicBezTo>
                <a:cubicBezTo>
                  <a:pt x="1792164" y="1026784"/>
                  <a:pt x="1788898" y="1029500"/>
                  <a:pt x="1784918" y="1031435"/>
                </a:cubicBezTo>
                <a:cubicBezTo>
                  <a:pt x="1780939" y="1033369"/>
                  <a:pt x="1776246" y="1034337"/>
                  <a:pt x="1770839" y="1034337"/>
                </a:cubicBezTo>
                <a:cubicBezTo>
                  <a:pt x="1764907" y="1034337"/>
                  <a:pt x="1759951" y="1033276"/>
                  <a:pt x="1755972" y="1031155"/>
                </a:cubicBezTo>
                <a:cubicBezTo>
                  <a:pt x="1751993" y="1029035"/>
                  <a:pt x="1748820" y="1026170"/>
                  <a:pt x="1746455" y="1022561"/>
                </a:cubicBezTo>
                <a:cubicBezTo>
                  <a:pt x="1744090" y="1018952"/>
                  <a:pt x="1742401" y="1014729"/>
                  <a:pt x="1741387" y="1009892"/>
                </a:cubicBezTo>
                <a:cubicBezTo>
                  <a:pt x="1740373" y="1005055"/>
                  <a:pt x="1739866" y="999883"/>
                  <a:pt x="1739866" y="994376"/>
                </a:cubicBezTo>
                <a:cubicBezTo>
                  <a:pt x="1739866" y="988646"/>
                  <a:pt x="1740486" y="983363"/>
                  <a:pt x="1741725" y="978526"/>
                </a:cubicBezTo>
                <a:cubicBezTo>
                  <a:pt x="1742964" y="973689"/>
                  <a:pt x="1744859" y="969503"/>
                  <a:pt x="1747412" y="965969"/>
                </a:cubicBezTo>
                <a:cubicBezTo>
                  <a:pt x="1749965" y="962434"/>
                  <a:pt x="1753212" y="959699"/>
                  <a:pt x="1757154" y="957765"/>
                </a:cubicBezTo>
                <a:cubicBezTo>
                  <a:pt x="1761097" y="955830"/>
                  <a:pt x="1765808" y="954862"/>
                  <a:pt x="1771289" y="954862"/>
                </a:cubicBezTo>
                <a:close/>
                <a:moveTo>
                  <a:pt x="2749466" y="953858"/>
                </a:moveTo>
                <a:cubicBezTo>
                  <a:pt x="2758376" y="953858"/>
                  <a:pt x="2765095" y="956611"/>
                  <a:pt x="2769624" y="962118"/>
                </a:cubicBezTo>
                <a:cubicBezTo>
                  <a:pt x="2774153" y="967624"/>
                  <a:pt x="2776305" y="975215"/>
                  <a:pt x="2776082" y="984889"/>
                </a:cubicBezTo>
                <a:lnTo>
                  <a:pt x="2721276" y="984889"/>
                </a:lnTo>
                <a:cubicBezTo>
                  <a:pt x="2721426" y="980796"/>
                  <a:pt x="2722137" y="976870"/>
                  <a:pt x="2723410" y="973113"/>
                </a:cubicBezTo>
                <a:cubicBezTo>
                  <a:pt x="2724683" y="969355"/>
                  <a:pt x="2726480" y="966062"/>
                  <a:pt x="2728801" y="963234"/>
                </a:cubicBezTo>
                <a:cubicBezTo>
                  <a:pt x="2731122" y="960406"/>
                  <a:pt x="2734005" y="958137"/>
                  <a:pt x="2737449" y="956425"/>
                </a:cubicBezTo>
                <a:cubicBezTo>
                  <a:pt x="2740893" y="954714"/>
                  <a:pt x="2744899" y="953858"/>
                  <a:pt x="2749466" y="953858"/>
                </a:cubicBezTo>
                <a:close/>
                <a:moveTo>
                  <a:pt x="2282741" y="953858"/>
                </a:moveTo>
                <a:cubicBezTo>
                  <a:pt x="2291651" y="953858"/>
                  <a:pt x="2298370" y="956611"/>
                  <a:pt x="2302899" y="962118"/>
                </a:cubicBezTo>
                <a:cubicBezTo>
                  <a:pt x="2307428" y="967624"/>
                  <a:pt x="2309580" y="975215"/>
                  <a:pt x="2309357" y="984889"/>
                </a:cubicBezTo>
                <a:lnTo>
                  <a:pt x="2254551" y="984889"/>
                </a:lnTo>
                <a:cubicBezTo>
                  <a:pt x="2254701" y="980796"/>
                  <a:pt x="2255412" y="976870"/>
                  <a:pt x="2256685" y="973113"/>
                </a:cubicBezTo>
                <a:cubicBezTo>
                  <a:pt x="2257958" y="969355"/>
                  <a:pt x="2259755" y="966062"/>
                  <a:pt x="2262076" y="963234"/>
                </a:cubicBezTo>
                <a:cubicBezTo>
                  <a:pt x="2264397" y="960406"/>
                  <a:pt x="2267280" y="958137"/>
                  <a:pt x="2270724" y="956425"/>
                </a:cubicBezTo>
                <a:cubicBezTo>
                  <a:pt x="2274168" y="954714"/>
                  <a:pt x="2278174" y="953858"/>
                  <a:pt x="2282741" y="953858"/>
                </a:cubicBezTo>
                <a:close/>
                <a:moveTo>
                  <a:pt x="1006391" y="953858"/>
                </a:moveTo>
                <a:cubicBezTo>
                  <a:pt x="1015301" y="953858"/>
                  <a:pt x="1022020" y="956611"/>
                  <a:pt x="1026549" y="962118"/>
                </a:cubicBezTo>
                <a:cubicBezTo>
                  <a:pt x="1031078" y="967624"/>
                  <a:pt x="1033230" y="975215"/>
                  <a:pt x="1033007" y="984889"/>
                </a:cubicBezTo>
                <a:lnTo>
                  <a:pt x="978201" y="984889"/>
                </a:lnTo>
                <a:cubicBezTo>
                  <a:pt x="978351" y="980796"/>
                  <a:pt x="979062" y="976870"/>
                  <a:pt x="980335" y="973113"/>
                </a:cubicBezTo>
                <a:cubicBezTo>
                  <a:pt x="981608" y="969355"/>
                  <a:pt x="983405" y="966062"/>
                  <a:pt x="985726" y="963234"/>
                </a:cubicBezTo>
                <a:cubicBezTo>
                  <a:pt x="988047" y="960406"/>
                  <a:pt x="990930" y="958137"/>
                  <a:pt x="994374" y="956425"/>
                </a:cubicBezTo>
                <a:cubicBezTo>
                  <a:pt x="997818" y="954714"/>
                  <a:pt x="1001824" y="953858"/>
                  <a:pt x="1006391" y="953858"/>
                </a:cubicBezTo>
                <a:close/>
                <a:moveTo>
                  <a:pt x="2133145" y="941021"/>
                </a:moveTo>
                <a:cubicBezTo>
                  <a:pt x="2131433" y="941021"/>
                  <a:pt x="2130001" y="941059"/>
                  <a:pt x="2128847" y="941133"/>
                </a:cubicBezTo>
                <a:cubicBezTo>
                  <a:pt x="2127694" y="941207"/>
                  <a:pt x="2126764" y="941375"/>
                  <a:pt x="2126057" y="941635"/>
                </a:cubicBezTo>
                <a:cubicBezTo>
                  <a:pt x="2125350" y="941896"/>
                  <a:pt x="2124848" y="942249"/>
                  <a:pt x="2124550" y="942696"/>
                </a:cubicBezTo>
                <a:cubicBezTo>
                  <a:pt x="2124252" y="943142"/>
                  <a:pt x="2124103" y="943663"/>
                  <a:pt x="2124103" y="944258"/>
                </a:cubicBezTo>
                <a:cubicBezTo>
                  <a:pt x="2124103" y="944482"/>
                  <a:pt x="2124122" y="944761"/>
                  <a:pt x="2124159" y="945096"/>
                </a:cubicBezTo>
                <a:cubicBezTo>
                  <a:pt x="2124196" y="945430"/>
                  <a:pt x="2124308" y="945933"/>
                  <a:pt x="2124494" y="946603"/>
                </a:cubicBezTo>
                <a:cubicBezTo>
                  <a:pt x="2124680" y="947272"/>
                  <a:pt x="2124922" y="948054"/>
                  <a:pt x="2125220" y="948947"/>
                </a:cubicBezTo>
                <a:lnTo>
                  <a:pt x="2159376" y="1044383"/>
                </a:lnTo>
                <a:cubicBezTo>
                  <a:pt x="2159673" y="1045127"/>
                  <a:pt x="2160083" y="1045759"/>
                  <a:pt x="2160603" y="1046280"/>
                </a:cubicBezTo>
                <a:cubicBezTo>
                  <a:pt x="2161124" y="1046801"/>
                  <a:pt x="2161850" y="1047210"/>
                  <a:pt x="2162780" y="1047508"/>
                </a:cubicBezTo>
                <a:cubicBezTo>
                  <a:pt x="2163710" y="1047806"/>
                  <a:pt x="2164919" y="1048029"/>
                  <a:pt x="2166408" y="1048178"/>
                </a:cubicBezTo>
                <a:cubicBezTo>
                  <a:pt x="2167896" y="1048327"/>
                  <a:pt x="2169756" y="1048401"/>
                  <a:pt x="2171989" y="1048401"/>
                </a:cubicBezTo>
                <a:cubicBezTo>
                  <a:pt x="2174221" y="1048401"/>
                  <a:pt x="2176082" y="1048345"/>
                  <a:pt x="2177570" y="1048234"/>
                </a:cubicBezTo>
                <a:cubicBezTo>
                  <a:pt x="2179058" y="1048122"/>
                  <a:pt x="2180286" y="1047917"/>
                  <a:pt x="2181253" y="1047620"/>
                </a:cubicBezTo>
                <a:cubicBezTo>
                  <a:pt x="2182221" y="1047322"/>
                  <a:pt x="2182946" y="1046913"/>
                  <a:pt x="2183430" y="1046392"/>
                </a:cubicBezTo>
                <a:cubicBezTo>
                  <a:pt x="2183914" y="1045871"/>
                  <a:pt x="2184304" y="1045201"/>
                  <a:pt x="2184602" y="1044383"/>
                </a:cubicBezTo>
                <a:lnTo>
                  <a:pt x="2218870" y="948947"/>
                </a:lnTo>
                <a:cubicBezTo>
                  <a:pt x="2219018" y="948426"/>
                  <a:pt x="2219149" y="947942"/>
                  <a:pt x="2219260" y="947495"/>
                </a:cubicBezTo>
                <a:cubicBezTo>
                  <a:pt x="2219372" y="947049"/>
                  <a:pt x="2219465" y="946640"/>
                  <a:pt x="2219539" y="946268"/>
                </a:cubicBezTo>
                <a:cubicBezTo>
                  <a:pt x="2219614" y="945896"/>
                  <a:pt x="2219670" y="945542"/>
                  <a:pt x="2219707" y="945207"/>
                </a:cubicBezTo>
                <a:cubicBezTo>
                  <a:pt x="2219744" y="944872"/>
                  <a:pt x="2219763" y="944556"/>
                  <a:pt x="2219763" y="944258"/>
                </a:cubicBezTo>
                <a:cubicBezTo>
                  <a:pt x="2219763" y="943663"/>
                  <a:pt x="2219632" y="943161"/>
                  <a:pt x="2219372" y="942752"/>
                </a:cubicBezTo>
                <a:cubicBezTo>
                  <a:pt x="2219112" y="942342"/>
                  <a:pt x="2218665" y="941989"/>
                  <a:pt x="2218033" y="941691"/>
                </a:cubicBezTo>
                <a:cubicBezTo>
                  <a:pt x="2217400" y="941394"/>
                  <a:pt x="2216526" y="941207"/>
                  <a:pt x="2215409" y="941133"/>
                </a:cubicBezTo>
                <a:cubicBezTo>
                  <a:pt x="2214293" y="941059"/>
                  <a:pt x="2212879" y="941021"/>
                  <a:pt x="2211168" y="941021"/>
                </a:cubicBezTo>
                <a:cubicBezTo>
                  <a:pt x="2209159" y="941021"/>
                  <a:pt x="2207540" y="941077"/>
                  <a:pt x="2206312" y="941189"/>
                </a:cubicBezTo>
                <a:cubicBezTo>
                  <a:pt x="2205084" y="941301"/>
                  <a:pt x="2204117" y="941505"/>
                  <a:pt x="2203410" y="941803"/>
                </a:cubicBezTo>
                <a:cubicBezTo>
                  <a:pt x="2202703" y="942100"/>
                  <a:pt x="2202164" y="942473"/>
                  <a:pt x="2201792" y="942919"/>
                </a:cubicBezTo>
                <a:cubicBezTo>
                  <a:pt x="2201420" y="943366"/>
                  <a:pt x="2201159" y="943924"/>
                  <a:pt x="2201010" y="944593"/>
                </a:cubicBezTo>
                <a:lnTo>
                  <a:pt x="2172993" y="1027416"/>
                </a:lnTo>
                <a:lnTo>
                  <a:pt x="2172659" y="1028756"/>
                </a:lnTo>
                <a:lnTo>
                  <a:pt x="2172212" y="1027416"/>
                </a:lnTo>
                <a:lnTo>
                  <a:pt x="2143860" y="944593"/>
                </a:lnTo>
                <a:cubicBezTo>
                  <a:pt x="2143563" y="943924"/>
                  <a:pt x="2143246" y="943366"/>
                  <a:pt x="2142912" y="942919"/>
                </a:cubicBezTo>
                <a:cubicBezTo>
                  <a:pt x="2142577" y="942473"/>
                  <a:pt x="2142056" y="942100"/>
                  <a:pt x="2141349" y="941803"/>
                </a:cubicBezTo>
                <a:cubicBezTo>
                  <a:pt x="2140642" y="941505"/>
                  <a:pt x="2139637" y="941301"/>
                  <a:pt x="2138335" y="941189"/>
                </a:cubicBezTo>
                <a:cubicBezTo>
                  <a:pt x="2137033" y="941077"/>
                  <a:pt x="2135303" y="941021"/>
                  <a:pt x="2133145" y="941021"/>
                </a:cubicBezTo>
                <a:close/>
                <a:moveTo>
                  <a:pt x="1125727" y="941021"/>
                </a:moveTo>
                <a:cubicBezTo>
                  <a:pt x="1124016" y="941021"/>
                  <a:pt x="1122565" y="941059"/>
                  <a:pt x="1121374" y="941133"/>
                </a:cubicBezTo>
                <a:cubicBezTo>
                  <a:pt x="1120183" y="941207"/>
                  <a:pt x="1119234" y="941375"/>
                  <a:pt x="1118528" y="941635"/>
                </a:cubicBezTo>
                <a:cubicBezTo>
                  <a:pt x="1117821" y="941896"/>
                  <a:pt x="1117318" y="942231"/>
                  <a:pt x="1117021" y="942640"/>
                </a:cubicBezTo>
                <a:cubicBezTo>
                  <a:pt x="1116723" y="943049"/>
                  <a:pt x="1116574" y="943589"/>
                  <a:pt x="1116574" y="944258"/>
                </a:cubicBezTo>
                <a:cubicBezTo>
                  <a:pt x="1116574" y="944779"/>
                  <a:pt x="1116649" y="945412"/>
                  <a:pt x="1116797" y="946156"/>
                </a:cubicBezTo>
                <a:cubicBezTo>
                  <a:pt x="1116946" y="946900"/>
                  <a:pt x="1117207" y="947830"/>
                  <a:pt x="1117579" y="948947"/>
                </a:cubicBezTo>
                <a:lnTo>
                  <a:pt x="1146935" y="1044383"/>
                </a:lnTo>
                <a:cubicBezTo>
                  <a:pt x="1147158" y="1045127"/>
                  <a:pt x="1147493" y="1045759"/>
                  <a:pt x="1147940" y="1046280"/>
                </a:cubicBezTo>
                <a:cubicBezTo>
                  <a:pt x="1148386" y="1046801"/>
                  <a:pt x="1149075" y="1047210"/>
                  <a:pt x="1150005" y="1047508"/>
                </a:cubicBezTo>
                <a:cubicBezTo>
                  <a:pt x="1150935" y="1047806"/>
                  <a:pt x="1152125" y="1048029"/>
                  <a:pt x="1153577" y="1048178"/>
                </a:cubicBezTo>
                <a:cubicBezTo>
                  <a:pt x="1155028" y="1048327"/>
                  <a:pt x="1156907" y="1048401"/>
                  <a:pt x="1159213" y="1048401"/>
                </a:cubicBezTo>
                <a:cubicBezTo>
                  <a:pt x="1161446" y="1048401"/>
                  <a:pt x="1163325" y="1048345"/>
                  <a:pt x="1164850" y="1048234"/>
                </a:cubicBezTo>
                <a:cubicBezTo>
                  <a:pt x="1166376" y="1048122"/>
                  <a:pt x="1167622" y="1047917"/>
                  <a:pt x="1168590" y="1047620"/>
                </a:cubicBezTo>
                <a:cubicBezTo>
                  <a:pt x="1169557" y="1047322"/>
                  <a:pt x="1170283" y="1046913"/>
                  <a:pt x="1170766" y="1046392"/>
                </a:cubicBezTo>
                <a:cubicBezTo>
                  <a:pt x="1171250" y="1045871"/>
                  <a:pt x="1171603" y="1045201"/>
                  <a:pt x="1171827" y="1044383"/>
                </a:cubicBezTo>
                <a:lnTo>
                  <a:pt x="1191360" y="971494"/>
                </a:lnTo>
                <a:lnTo>
                  <a:pt x="1191584" y="970489"/>
                </a:lnTo>
                <a:lnTo>
                  <a:pt x="1191807" y="971494"/>
                </a:lnTo>
                <a:lnTo>
                  <a:pt x="1212903" y="1044383"/>
                </a:lnTo>
                <a:cubicBezTo>
                  <a:pt x="1213126" y="1045127"/>
                  <a:pt x="1213461" y="1045759"/>
                  <a:pt x="1213908" y="1046280"/>
                </a:cubicBezTo>
                <a:cubicBezTo>
                  <a:pt x="1214354" y="1046801"/>
                  <a:pt x="1215043" y="1047210"/>
                  <a:pt x="1215973" y="1047508"/>
                </a:cubicBezTo>
                <a:cubicBezTo>
                  <a:pt x="1216903" y="1047806"/>
                  <a:pt x="1218149" y="1048029"/>
                  <a:pt x="1219712" y="1048178"/>
                </a:cubicBezTo>
                <a:cubicBezTo>
                  <a:pt x="1221275" y="1048327"/>
                  <a:pt x="1223210" y="1048401"/>
                  <a:pt x="1225516" y="1048401"/>
                </a:cubicBezTo>
                <a:cubicBezTo>
                  <a:pt x="1227749" y="1048401"/>
                  <a:pt x="1229609" y="1048345"/>
                  <a:pt x="1231097" y="1048234"/>
                </a:cubicBezTo>
                <a:cubicBezTo>
                  <a:pt x="1232586" y="1048122"/>
                  <a:pt x="1233758" y="1047917"/>
                  <a:pt x="1234613" y="1047620"/>
                </a:cubicBezTo>
                <a:cubicBezTo>
                  <a:pt x="1235469" y="1047322"/>
                  <a:pt x="1236139" y="1046913"/>
                  <a:pt x="1236623" y="1046392"/>
                </a:cubicBezTo>
                <a:cubicBezTo>
                  <a:pt x="1237106" y="1045871"/>
                  <a:pt x="1237460" y="1045201"/>
                  <a:pt x="1237683" y="1044383"/>
                </a:cubicBezTo>
                <a:lnTo>
                  <a:pt x="1267263" y="948947"/>
                </a:lnTo>
                <a:cubicBezTo>
                  <a:pt x="1267635" y="947830"/>
                  <a:pt x="1267895" y="946900"/>
                  <a:pt x="1268044" y="946156"/>
                </a:cubicBezTo>
                <a:cubicBezTo>
                  <a:pt x="1268193" y="945412"/>
                  <a:pt x="1268267" y="944779"/>
                  <a:pt x="1268267" y="944258"/>
                </a:cubicBezTo>
                <a:cubicBezTo>
                  <a:pt x="1268267" y="943589"/>
                  <a:pt x="1268137" y="943068"/>
                  <a:pt x="1267877" y="942696"/>
                </a:cubicBezTo>
                <a:cubicBezTo>
                  <a:pt x="1267616" y="942324"/>
                  <a:pt x="1267170" y="941989"/>
                  <a:pt x="1266537" y="941691"/>
                </a:cubicBezTo>
                <a:cubicBezTo>
                  <a:pt x="1265905" y="941394"/>
                  <a:pt x="1265049" y="941207"/>
                  <a:pt x="1263970" y="941133"/>
                </a:cubicBezTo>
                <a:cubicBezTo>
                  <a:pt x="1262891" y="941059"/>
                  <a:pt x="1261458" y="941021"/>
                  <a:pt x="1259672" y="941021"/>
                </a:cubicBezTo>
                <a:cubicBezTo>
                  <a:pt x="1257738" y="941021"/>
                  <a:pt x="1256156" y="941077"/>
                  <a:pt x="1254929" y="941189"/>
                </a:cubicBezTo>
                <a:cubicBezTo>
                  <a:pt x="1253701" y="941301"/>
                  <a:pt x="1252733" y="941487"/>
                  <a:pt x="1252026" y="941747"/>
                </a:cubicBezTo>
                <a:cubicBezTo>
                  <a:pt x="1251319" y="942007"/>
                  <a:pt x="1250799" y="942380"/>
                  <a:pt x="1250464" y="942863"/>
                </a:cubicBezTo>
                <a:cubicBezTo>
                  <a:pt x="1250129" y="943347"/>
                  <a:pt x="1249887" y="943924"/>
                  <a:pt x="1249738" y="944593"/>
                </a:cubicBezTo>
                <a:lnTo>
                  <a:pt x="1225851" y="1027416"/>
                </a:lnTo>
                <a:lnTo>
                  <a:pt x="1225740" y="1028421"/>
                </a:lnTo>
                <a:lnTo>
                  <a:pt x="1225516" y="1027416"/>
                </a:lnTo>
                <a:lnTo>
                  <a:pt x="1201518" y="944370"/>
                </a:lnTo>
                <a:cubicBezTo>
                  <a:pt x="1201369" y="943775"/>
                  <a:pt x="1201146" y="943254"/>
                  <a:pt x="1200848" y="942807"/>
                </a:cubicBezTo>
                <a:cubicBezTo>
                  <a:pt x="1200550" y="942361"/>
                  <a:pt x="1200067" y="942007"/>
                  <a:pt x="1199397" y="941747"/>
                </a:cubicBezTo>
                <a:cubicBezTo>
                  <a:pt x="1198727" y="941487"/>
                  <a:pt x="1197816" y="941301"/>
                  <a:pt x="1196662" y="941189"/>
                </a:cubicBezTo>
                <a:cubicBezTo>
                  <a:pt x="1195509" y="941077"/>
                  <a:pt x="1194039" y="941021"/>
                  <a:pt x="1192253" y="941021"/>
                </a:cubicBezTo>
                <a:cubicBezTo>
                  <a:pt x="1190393" y="941021"/>
                  <a:pt x="1188886" y="941077"/>
                  <a:pt x="1187733" y="941189"/>
                </a:cubicBezTo>
                <a:cubicBezTo>
                  <a:pt x="1186579" y="941301"/>
                  <a:pt x="1185668" y="941487"/>
                  <a:pt x="1184998" y="941747"/>
                </a:cubicBezTo>
                <a:cubicBezTo>
                  <a:pt x="1184328" y="942007"/>
                  <a:pt x="1183826" y="942380"/>
                  <a:pt x="1183491" y="942863"/>
                </a:cubicBezTo>
                <a:cubicBezTo>
                  <a:pt x="1183156" y="943347"/>
                  <a:pt x="1182914" y="943924"/>
                  <a:pt x="1182765" y="944593"/>
                </a:cubicBezTo>
                <a:lnTo>
                  <a:pt x="1160553" y="1027416"/>
                </a:lnTo>
                <a:lnTo>
                  <a:pt x="1160330" y="1028421"/>
                </a:lnTo>
                <a:lnTo>
                  <a:pt x="1160106" y="1027416"/>
                </a:lnTo>
                <a:lnTo>
                  <a:pt x="1135885" y="944593"/>
                </a:lnTo>
                <a:cubicBezTo>
                  <a:pt x="1135661" y="943924"/>
                  <a:pt x="1135401" y="943347"/>
                  <a:pt x="1135103" y="942863"/>
                </a:cubicBezTo>
                <a:cubicBezTo>
                  <a:pt x="1134806" y="942380"/>
                  <a:pt x="1134322" y="942007"/>
                  <a:pt x="1133652" y="941747"/>
                </a:cubicBezTo>
                <a:cubicBezTo>
                  <a:pt x="1132982" y="941487"/>
                  <a:pt x="1132015" y="941301"/>
                  <a:pt x="1130750" y="941189"/>
                </a:cubicBezTo>
                <a:cubicBezTo>
                  <a:pt x="1129485" y="941077"/>
                  <a:pt x="1127811" y="941021"/>
                  <a:pt x="1125727" y="941021"/>
                </a:cubicBezTo>
                <a:close/>
                <a:moveTo>
                  <a:pt x="801877" y="941021"/>
                </a:moveTo>
                <a:cubicBezTo>
                  <a:pt x="800166" y="941021"/>
                  <a:pt x="798714" y="941059"/>
                  <a:pt x="797524" y="941133"/>
                </a:cubicBezTo>
                <a:cubicBezTo>
                  <a:pt x="796333" y="941207"/>
                  <a:pt x="795384" y="941375"/>
                  <a:pt x="794678" y="941635"/>
                </a:cubicBezTo>
                <a:cubicBezTo>
                  <a:pt x="793971" y="941896"/>
                  <a:pt x="793468" y="942231"/>
                  <a:pt x="793171" y="942640"/>
                </a:cubicBezTo>
                <a:cubicBezTo>
                  <a:pt x="792873" y="943049"/>
                  <a:pt x="792724" y="943589"/>
                  <a:pt x="792724" y="944258"/>
                </a:cubicBezTo>
                <a:cubicBezTo>
                  <a:pt x="792724" y="944779"/>
                  <a:pt x="792799" y="945412"/>
                  <a:pt x="792947" y="946156"/>
                </a:cubicBezTo>
                <a:cubicBezTo>
                  <a:pt x="793096" y="946900"/>
                  <a:pt x="793357" y="947830"/>
                  <a:pt x="793729" y="948947"/>
                </a:cubicBezTo>
                <a:lnTo>
                  <a:pt x="823085" y="1044383"/>
                </a:lnTo>
                <a:cubicBezTo>
                  <a:pt x="823308" y="1045127"/>
                  <a:pt x="823643" y="1045759"/>
                  <a:pt x="824090" y="1046280"/>
                </a:cubicBezTo>
                <a:cubicBezTo>
                  <a:pt x="824536" y="1046801"/>
                  <a:pt x="825225" y="1047210"/>
                  <a:pt x="826155" y="1047508"/>
                </a:cubicBezTo>
                <a:cubicBezTo>
                  <a:pt x="827085" y="1047806"/>
                  <a:pt x="828275" y="1048029"/>
                  <a:pt x="829727" y="1048178"/>
                </a:cubicBezTo>
                <a:cubicBezTo>
                  <a:pt x="831178" y="1048327"/>
                  <a:pt x="833057" y="1048401"/>
                  <a:pt x="835363" y="1048401"/>
                </a:cubicBezTo>
                <a:cubicBezTo>
                  <a:pt x="837596" y="1048401"/>
                  <a:pt x="839475" y="1048345"/>
                  <a:pt x="841000" y="1048234"/>
                </a:cubicBezTo>
                <a:cubicBezTo>
                  <a:pt x="842526" y="1048122"/>
                  <a:pt x="843772" y="1047917"/>
                  <a:pt x="844740" y="1047620"/>
                </a:cubicBezTo>
                <a:cubicBezTo>
                  <a:pt x="845707" y="1047322"/>
                  <a:pt x="846433" y="1046913"/>
                  <a:pt x="846916" y="1046392"/>
                </a:cubicBezTo>
                <a:cubicBezTo>
                  <a:pt x="847400" y="1045871"/>
                  <a:pt x="847753" y="1045201"/>
                  <a:pt x="847977" y="1044383"/>
                </a:cubicBezTo>
                <a:lnTo>
                  <a:pt x="867510" y="971494"/>
                </a:lnTo>
                <a:lnTo>
                  <a:pt x="867734" y="970489"/>
                </a:lnTo>
                <a:lnTo>
                  <a:pt x="867957" y="971494"/>
                </a:lnTo>
                <a:lnTo>
                  <a:pt x="889053" y="1044383"/>
                </a:lnTo>
                <a:cubicBezTo>
                  <a:pt x="889276" y="1045127"/>
                  <a:pt x="889611" y="1045759"/>
                  <a:pt x="890058" y="1046280"/>
                </a:cubicBezTo>
                <a:cubicBezTo>
                  <a:pt x="890504" y="1046801"/>
                  <a:pt x="891193" y="1047210"/>
                  <a:pt x="892123" y="1047508"/>
                </a:cubicBezTo>
                <a:cubicBezTo>
                  <a:pt x="893053" y="1047806"/>
                  <a:pt x="894299" y="1048029"/>
                  <a:pt x="895862" y="1048178"/>
                </a:cubicBezTo>
                <a:cubicBezTo>
                  <a:pt x="897425" y="1048327"/>
                  <a:pt x="899360" y="1048401"/>
                  <a:pt x="901666" y="1048401"/>
                </a:cubicBezTo>
                <a:cubicBezTo>
                  <a:pt x="903899" y="1048401"/>
                  <a:pt x="905759" y="1048345"/>
                  <a:pt x="907247" y="1048234"/>
                </a:cubicBezTo>
                <a:cubicBezTo>
                  <a:pt x="908736" y="1048122"/>
                  <a:pt x="909908" y="1047917"/>
                  <a:pt x="910763" y="1047620"/>
                </a:cubicBezTo>
                <a:cubicBezTo>
                  <a:pt x="911619" y="1047322"/>
                  <a:pt x="912289" y="1046913"/>
                  <a:pt x="912773" y="1046392"/>
                </a:cubicBezTo>
                <a:cubicBezTo>
                  <a:pt x="913256" y="1045871"/>
                  <a:pt x="913610" y="1045201"/>
                  <a:pt x="913833" y="1044383"/>
                </a:cubicBezTo>
                <a:lnTo>
                  <a:pt x="943413" y="948947"/>
                </a:lnTo>
                <a:cubicBezTo>
                  <a:pt x="943785" y="947830"/>
                  <a:pt x="944045" y="946900"/>
                  <a:pt x="944194" y="946156"/>
                </a:cubicBezTo>
                <a:cubicBezTo>
                  <a:pt x="944343" y="945412"/>
                  <a:pt x="944417" y="944779"/>
                  <a:pt x="944417" y="944258"/>
                </a:cubicBezTo>
                <a:cubicBezTo>
                  <a:pt x="944417" y="943589"/>
                  <a:pt x="944287" y="943068"/>
                  <a:pt x="944027" y="942696"/>
                </a:cubicBezTo>
                <a:cubicBezTo>
                  <a:pt x="943766" y="942324"/>
                  <a:pt x="943320" y="941989"/>
                  <a:pt x="942687" y="941691"/>
                </a:cubicBezTo>
                <a:cubicBezTo>
                  <a:pt x="942055" y="941394"/>
                  <a:pt x="941199" y="941207"/>
                  <a:pt x="940120" y="941133"/>
                </a:cubicBezTo>
                <a:cubicBezTo>
                  <a:pt x="939041" y="941059"/>
                  <a:pt x="937608" y="941021"/>
                  <a:pt x="935822" y="941021"/>
                </a:cubicBezTo>
                <a:cubicBezTo>
                  <a:pt x="933888" y="941021"/>
                  <a:pt x="932306" y="941077"/>
                  <a:pt x="931079" y="941189"/>
                </a:cubicBezTo>
                <a:cubicBezTo>
                  <a:pt x="929851" y="941301"/>
                  <a:pt x="928883" y="941487"/>
                  <a:pt x="928176" y="941747"/>
                </a:cubicBezTo>
                <a:cubicBezTo>
                  <a:pt x="927469" y="942007"/>
                  <a:pt x="926949" y="942380"/>
                  <a:pt x="926614" y="942863"/>
                </a:cubicBezTo>
                <a:cubicBezTo>
                  <a:pt x="926279" y="943347"/>
                  <a:pt x="926037" y="943924"/>
                  <a:pt x="925888" y="944593"/>
                </a:cubicBezTo>
                <a:lnTo>
                  <a:pt x="902001" y="1027416"/>
                </a:lnTo>
                <a:lnTo>
                  <a:pt x="901890" y="1028421"/>
                </a:lnTo>
                <a:lnTo>
                  <a:pt x="901666" y="1027416"/>
                </a:lnTo>
                <a:lnTo>
                  <a:pt x="877668" y="944370"/>
                </a:lnTo>
                <a:cubicBezTo>
                  <a:pt x="877519" y="943775"/>
                  <a:pt x="877296" y="943254"/>
                  <a:pt x="876998" y="942807"/>
                </a:cubicBezTo>
                <a:cubicBezTo>
                  <a:pt x="876700" y="942361"/>
                  <a:pt x="876217" y="942007"/>
                  <a:pt x="875547" y="941747"/>
                </a:cubicBezTo>
                <a:cubicBezTo>
                  <a:pt x="874877" y="941487"/>
                  <a:pt x="873966" y="941301"/>
                  <a:pt x="872812" y="941189"/>
                </a:cubicBezTo>
                <a:cubicBezTo>
                  <a:pt x="871659" y="941077"/>
                  <a:pt x="870189" y="941021"/>
                  <a:pt x="868403" y="941021"/>
                </a:cubicBezTo>
                <a:cubicBezTo>
                  <a:pt x="866543" y="941021"/>
                  <a:pt x="865036" y="941077"/>
                  <a:pt x="863883" y="941189"/>
                </a:cubicBezTo>
                <a:cubicBezTo>
                  <a:pt x="862729" y="941301"/>
                  <a:pt x="861818" y="941487"/>
                  <a:pt x="861148" y="941747"/>
                </a:cubicBezTo>
                <a:cubicBezTo>
                  <a:pt x="860478" y="942007"/>
                  <a:pt x="859976" y="942380"/>
                  <a:pt x="859641" y="942863"/>
                </a:cubicBezTo>
                <a:cubicBezTo>
                  <a:pt x="859306" y="943347"/>
                  <a:pt x="859064" y="943924"/>
                  <a:pt x="858915" y="944593"/>
                </a:cubicBezTo>
                <a:lnTo>
                  <a:pt x="836703" y="1027416"/>
                </a:lnTo>
                <a:lnTo>
                  <a:pt x="836480" y="1028421"/>
                </a:lnTo>
                <a:lnTo>
                  <a:pt x="836256" y="1027416"/>
                </a:lnTo>
                <a:lnTo>
                  <a:pt x="812035" y="944593"/>
                </a:lnTo>
                <a:cubicBezTo>
                  <a:pt x="811811" y="943924"/>
                  <a:pt x="811551" y="943347"/>
                  <a:pt x="811253" y="942863"/>
                </a:cubicBezTo>
                <a:cubicBezTo>
                  <a:pt x="810956" y="942380"/>
                  <a:pt x="810472" y="942007"/>
                  <a:pt x="809802" y="941747"/>
                </a:cubicBezTo>
                <a:cubicBezTo>
                  <a:pt x="809132" y="941487"/>
                  <a:pt x="808165" y="941301"/>
                  <a:pt x="806900" y="941189"/>
                </a:cubicBezTo>
                <a:cubicBezTo>
                  <a:pt x="805635" y="941077"/>
                  <a:pt x="803961" y="941021"/>
                  <a:pt x="801877" y="941021"/>
                </a:cubicBezTo>
                <a:close/>
                <a:moveTo>
                  <a:pt x="2596335" y="939570"/>
                </a:moveTo>
                <a:cubicBezTo>
                  <a:pt x="2589712" y="939570"/>
                  <a:pt x="2583554" y="940668"/>
                  <a:pt x="2577862" y="942863"/>
                </a:cubicBezTo>
                <a:cubicBezTo>
                  <a:pt x="2572169" y="945058"/>
                  <a:pt x="2567221" y="948426"/>
                  <a:pt x="2563016" y="952965"/>
                </a:cubicBezTo>
                <a:cubicBezTo>
                  <a:pt x="2558812" y="957504"/>
                  <a:pt x="2555500" y="963327"/>
                  <a:pt x="2553082" y="970434"/>
                </a:cubicBezTo>
                <a:cubicBezTo>
                  <a:pt x="2550663" y="977540"/>
                  <a:pt x="2549454" y="986042"/>
                  <a:pt x="2549454" y="995939"/>
                </a:cubicBezTo>
                <a:cubicBezTo>
                  <a:pt x="2549454" y="1004645"/>
                  <a:pt x="2550440" y="1012329"/>
                  <a:pt x="2552412" y="1018989"/>
                </a:cubicBezTo>
                <a:cubicBezTo>
                  <a:pt x="2554384" y="1025649"/>
                  <a:pt x="2557249" y="1031267"/>
                  <a:pt x="2561007" y="1035844"/>
                </a:cubicBezTo>
                <a:cubicBezTo>
                  <a:pt x="2564765" y="1040420"/>
                  <a:pt x="2569434" y="1043899"/>
                  <a:pt x="2575015" y="1046280"/>
                </a:cubicBezTo>
                <a:cubicBezTo>
                  <a:pt x="2580596" y="1048661"/>
                  <a:pt x="2586996" y="1049852"/>
                  <a:pt x="2594214" y="1049852"/>
                </a:cubicBezTo>
                <a:cubicBezTo>
                  <a:pt x="2597712" y="1049852"/>
                  <a:pt x="2601098" y="1049517"/>
                  <a:pt x="2604372" y="1048847"/>
                </a:cubicBezTo>
                <a:cubicBezTo>
                  <a:pt x="2607646" y="1048178"/>
                  <a:pt x="2610678" y="1047303"/>
                  <a:pt x="2613469" y="1046224"/>
                </a:cubicBezTo>
                <a:cubicBezTo>
                  <a:pt x="2616259" y="1045145"/>
                  <a:pt x="2618771" y="1043917"/>
                  <a:pt x="2621003" y="1042541"/>
                </a:cubicBezTo>
                <a:cubicBezTo>
                  <a:pt x="2623236" y="1041164"/>
                  <a:pt x="2624817" y="1040011"/>
                  <a:pt x="2625747" y="1039081"/>
                </a:cubicBezTo>
                <a:cubicBezTo>
                  <a:pt x="2626677" y="1038150"/>
                  <a:pt x="2627273" y="1037443"/>
                  <a:pt x="2627533" y="1036960"/>
                </a:cubicBezTo>
                <a:cubicBezTo>
                  <a:pt x="2627794" y="1036476"/>
                  <a:pt x="2628017" y="1035918"/>
                  <a:pt x="2628203" y="1035285"/>
                </a:cubicBezTo>
                <a:cubicBezTo>
                  <a:pt x="2628389" y="1034653"/>
                  <a:pt x="2628519" y="1033872"/>
                  <a:pt x="2628593" y="1032941"/>
                </a:cubicBezTo>
                <a:cubicBezTo>
                  <a:pt x="2628668" y="1032011"/>
                  <a:pt x="2628705" y="1030914"/>
                  <a:pt x="2628705" y="1029649"/>
                </a:cubicBezTo>
                <a:cubicBezTo>
                  <a:pt x="2628705" y="1028160"/>
                  <a:pt x="2628649" y="1026877"/>
                  <a:pt x="2628538" y="1025798"/>
                </a:cubicBezTo>
                <a:cubicBezTo>
                  <a:pt x="2628426" y="1024719"/>
                  <a:pt x="2628240" y="1023826"/>
                  <a:pt x="2627980" y="1023119"/>
                </a:cubicBezTo>
                <a:cubicBezTo>
                  <a:pt x="2627719" y="1022412"/>
                  <a:pt x="2627403" y="1021910"/>
                  <a:pt x="2627031" y="1021612"/>
                </a:cubicBezTo>
                <a:cubicBezTo>
                  <a:pt x="2626659" y="1021314"/>
                  <a:pt x="2626212" y="1021165"/>
                  <a:pt x="2625691" y="1021165"/>
                </a:cubicBezTo>
                <a:cubicBezTo>
                  <a:pt x="2624798" y="1021165"/>
                  <a:pt x="2623552" y="1021817"/>
                  <a:pt x="2621952" y="1023119"/>
                </a:cubicBezTo>
                <a:cubicBezTo>
                  <a:pt x="2620352" y="1024421"/>
                  <a:pt x="2618380" y="1025872"/>
                  <a:pt x="2616036" y="1027472"/>
                </a:cubicBezTo>
                <a:cubicBezTo>
                  <a:pt x="2613692" y="1029072"/>
                  <a:pt x="2610920" y="1030542"/>
                  <a:pt x="2607720" y="1031881"/>
                </a:cubicBezTo>
                <a:cubicBezTo>
                  <a:pt x="2604521" y="1033220"/>
                  <a:pt x="2600800" y="1033890"/>
                  <a:pt x="2596558" y="1033890"/>
                </a:cubicBezTo>
                <a:cubicBezTo>
                  <a:pt x="2592093" y="1033890"/>
                  <a:pt x="2588131" y="1033090"/>
                  <a:pt x="2584671" y="1031490"/>
                </a:cubicBezTo>
                <a:cubicBezTo>
                  <a:pt x="2581210" y="1029890"/>
                  <a:pt x="2578290" y="1027453"/>
                  <a:pt x="2575908" y="1024179"/>
                </a:cubicBezTo>
                <a:cubicBezTo>
                  <a:pt x="2573527" y="1020905"/>
                  <a:pt x="2571723" y="1016831"/>
                  <a:pt x="2570495" y="1011957"/>
                </a:cubicBezTo>
                <a:cubicBezTo>
                  <a:pt x="2569267" y="1007083"/>
                  <a:pt x="2568653" y="1001408"/>
                  <a:pt x="2568653" y="994934"/>
                </a:cubicBezTo>
                <a:cubicBezTo>
                  <a:pt x="2568653" y="981986"/>
                  <a:pt x="2571016" y="972108"/>
                  <a:pt x="2575741" y="965299"/>
                </a:cubicBezTo>
                <a:cubicBezTo>
                  <a:pt x="2580466" y="958490"/>
                  <a:pt x="2587256" y="955086"/>
                  <a:pt x="2596112" y="955086"/>
                </a:cubicBezTo>
                <a:cubicBezTo>
                  <a:pt x="2600428" y="955086"/>
                  <a:pt x="2604167" y="955700"/>
                  <a:pt x="2607330" y="956927"/>
                </a:cubicBezTo>
                <a:cubicBezTo>
                  <a:pt x="2610492" y="958155"/>
                  <a:pt x="2613190" y="959513"/>
                  <a:pt x="2615422" y="961002"/>
                </a:cubicBezTo>
                <a:cubicBezTo>
                  <a:pt x="2617655" y="962490"/>
                  <a:pt x="2619496" y="963848"/>
                  <a:pt x="2620947" y="965076"/>
                </a:cubicBezTo>
                <a:cubicBezTo>
                  <a:pt x="2622399" y="966304"/>
                  <a:pt x="2623682" y="966918"/>
                  <a:pt x="2624798" y="966918"/>
                </a:cubicBezTo>
                <a:cubicBezTo>
                  <a:pt x="2625766" y="966918"/>
                  <a:pt x="2626584" y="966341"/>
                  <a:pt x="2627254" y="965187"/>
                </a:cubicBezTo>
                <a:cubicBezTo>
                  <a:pt x="2627924" y="964034"/>
                  <a:pt x="2628259" y="962006"/>
                  <a:pt x="2628259" y="959104"/>
                </a:cubicBezTo>
                <a:cubicBezTo>
                  <a:pt x="2628259" y="957765"/>
                  <a:pt x="2628221" y="956648"/>
                  <a:pt x="2628147" y="955755"/>
                </a:cubicBezTo>
                <a:cubicBezTo>
                  <a:pt x="2628073" y="954862"/>
                  <a:pt x="2627924" y="954063"/>
                  <a:pt x="2627701" y="953356"/>
                </a:cubicBezTo>
                <a:cubicBezTo>
                  <a:pt x="2627477" y="952649"/>
                  <a:pt x="2627198" y="952035"/>
                  <a:pt x="2626863" y="951514"/>
                </a:cubicBezTo>
                <a:cubicBezTo>
                  <a:pt x="2626529" y="950993"/>
                  <a:pt x="2625915" y="950286"/>
                  <a:pt x="2625022" y="949393"/>
                </a:cubicBezTo>
                <a:cubicBezTo>
                  <a:pt x="2624129" y="948500"/>
                  <a:pt x="2622696" y="947421"/>
                  <a:pt x="2620724" y="946156"/>
                </a:cubicBezTo>
                <a:cubicBezTo>
                  <a:pt x="2618752" y="944891"/>
                  <a:pt x="2616501" y="943775"/>
                  <a:pt x="2613971" y="942807"/>
                </a:cubicBezTo>
                <a:cubicBezTo>
                  <a:pt x="2611441" y="941840"/>
                  <a:pt x="2608669" y="941059"/>
                  <a:pt x="2605655" y="940463"/>
                </a:cubicBezTo>
                <a:cubicBezTo>
                  <a:pt x="2602642" y="939868"/>
                  <a:pt x="2599535" y="939570"/>
                  <a:pt x="2596335" y="939570"/>
                </a:cubicBezTo>
                <a:close/>
                <a:moveTo>
                  <a:pt x="2988050" y="939459"/>
                </a:moveTo>
                <a:cubicBezTo>
                  <a:pt x="2982320" y="939459"/>
                  <a:pt x="2976646" y="940928"/>
                  <a:pt x="2971028" y="943868"/>
                </a:cubicBezTo>
                <a:cubicBezTo>
                  <a:pt x="2965410" y="946807"/>
                  <a:pt x="2959773" y="951439"/>
                  <a:pt x="2954118" y="957765"/>
                </a:cubicBezTo>
                <a:lnTo>
                  <a:pt x="2954118" y="944482"/>
                </a:lnTo>
                <a:cubicBezTo>
                  <a:pt x="2954118" y="943886"/>
                  <a:pt x="2953988" y="943384"/>
                  <a:pt x="2953727" y="942975"/>
                </a:cubicBezTo>
                <a:cubicBezTo>
                  <a:pt x="2953466" y="942566"/>
                  <a:pt x="2953038" y="942193"/>
                  <a:pt x="2952443" y="941859"/>
                </a:cubicBezTo>
                <a:cubicBezTo>
                  <a:pt x="2951848" y="941524"/>
                  <a:pt x="2951011" y="941301"/>
                  <a:pt x="2949932" y="941189"/>
                </a:cubicBezTo>
                <a:cubicBezTo>
                  <a:pt x="2948853" y="941077"/>
                  <a:pt x="2947495" y="941021"/>
                  <a:pt x="2945858" y="941021"/>
                </a:cubicBezTo>
                <a:cubicBezTo>
                  <a:pt x="2944146" y="941021"/>
                  <a:pt x="2942770" y="941077"/>
                  <a:pt x="2941728" y="941189"/>
                </a:cubicBezTo>
                <a:cubicBezTo>
                  <a:pt x="2940686" y="941301"/>
                  <a:pt x="2939830" y="941524"/>
                  <a:pt x="2939160" y="941859"/>
                </a:cubicBezTo>
                <a:cubicBezTo>
                  <a:pt x="2938491" y="942193"/>
                  <a:pt x="2938044" y="942566"/>
                  <a:pt x="2937821" y="942975"/>
                </a:cubicBezTo>
                <a:cubicBezTo>
                  <a:pt x="2937598" y="943384"/>
                  <a:pt x="2937486" y="943886"/>
                  <a:pt x="2937486" y="944482"/>
                </a:cubicBezTo>
                <a:lnTo>
                  <a:pt x="2937486" y="1044941"/>
                </a:lnTo>
                <a:cubicBezTo>
                  <a:pt x="2937486" y="1045536"/>
                  <a:pt x="2937616" y="1046038"/>
                  <a:pt x="2937877" y="1046448"/>
                </a:cubicBezTo>
                <a:cubicBezTo>
                  <a:pt x="2938137" y="1046857"/>
                  <a:pt x="2938621" y="1047210"/>
                  <a:pt x="2939328" y="1047508"/>
                </a:cubicBezTo>
                <a:cubicBezTo>
                  <a:pt x="2940035" y="1047806"/>
                  <a:pt x="2940984" y="1048029"/>
                  <a:pt x="2942174" y="1048178"/>
                </a:cubicBezTo>
                <a:cubicBezTo>
                  <a:pt x="2943365" y="1048327"/>
                  <a:pt x="2944853" y="1048401"/>
                  <a:pt x="2946639" y="1048401"/>
                </a:cubicBezTo>
                <a:cubicBezTo>
                  <a:pt x="2948499" y="1048401"/>
                  <a:pt x="2950025" y="1048327"/>
                  <a:pt x="2951216" y="1048178"/>
                </a:cubicBezTo>
                <a:cubicBezTo>
                  <a:pt x="2952406" y="1048029"/>
                  <a:pt x="2953336" y="1047806"/>
                  <a:pt x="2954006" y="1047508"/>
                </a:cubicBezTo>
                <a:cubicBezTo>
                  <a:pt x="2954676" y="1047210"/>
                  <a:pt x="2955160" y="1046857"/>
                  <a:pt x="2955457" y="1046448"/>
                </a:cubicBezTo>
                <a:cubicBezTo>
                  <a:pt x="2955755" y="1046038"/>
                  <a:pt x="2955904" y="1045536"/>
                  <a:pt x="2955904" y="1044941"/>
                </a:cubicBezTo>
                <a:lnTo>
                  <a:pt x="2955904" y="974731"/>
                </a:lnTo>
                <a:cubicBezTo>
                  <a:pt x="2960964" y="968406"/>
                  <a:pt x="2965801" y="963606"/>
                  <a:pt x="2970414" y="960332"/>
                </a:cubicBezTo>
                <a:cubicBezTo>
                  <a:pt x="2975028" y="957058"/>
                  <a:pt x="2979642" y="955421"/>
                  <a:pt x="2984255" y="955421"/>
                </a:cubicBezTo>
                <a:cubicBezTo>
                  <a:pt x="2987827" y="955421"/>
                  <a:pt x="2990971" y="956090"/>
                  <a:pt x="2993687" y="957430"/>
                </a:cubicBezTo>
                <a:cubicBezTo>
                  <a:pt x="2996404" y="958769"/>
                  <a:pt x="2998617" y="960704"/>
                  <a:pt x="3000329" y="963234"/>
                </a:cubicBezTo>
                <a:cubicBezTo>
                  <a:pt x="3002040" y="965764"/>
                  <a:pt x="3003342" y="968778"/>
                  <a:pt x="3004236" y="972275"/>
                </a:cubicBezTo>
                <a:cubicBezTo>
                  <a:pt x="3005128" y="975773"/>
                  <a:pt x="3005575" y="980387"/>
                  <a:pt x="3005575" y="986116"/>
                </a:cubicBezTo>
                <a:lnTo>
                  <a:pt x="3005575" y="1044941"/>
                </a:lnTo>
                <a:cubicBezTo>
                  <a:pt x="3005575" y="1045536"/>
                  <a:pt x="3005724" y="1046038"/>
                  <a:pt x="3006022" y="1046448"/>
                </a:cubicBezTo>
                <a:cubicBezTo>
                  <a:pt x="3006319" y="1046857"/>
                  <a:pt x="3006803" y="1047210"/>
                  <a:pt x="3007472" y="1047508"/>
                </a:cubicBezTo>
                <a:cubicBezTo>
                  <a:pt x="3008142" y="1047806"/>
                  <a:pt x="3009072" y="1048029"/>
                  <a:pt x="3010263" y="1048178"/>
                </a:cubicBezTo>
                <a:cubicBezTo>
                  <a:pt x="3011454" y="1048327"/>
                  <a:pt x="3012979" y="1048401"/>
                  <a:pt x="3014840" y="1048401"/>
                </a:cubicBezTo>
                <a:cubicBezTo>
                  <a:pt x="3016626" y="1048401"/>
                  <a:pt x="3018114" y="1048327"/>
                  <a:pt x="3019304" y="1048178"/>
                </a:cubicBezTo>
                <a:cubicBezTo>
                  <a:pt x="3020495" y="1048029"/>
                  <a:pt x="3021425" y="1047806"/>
                  <a:pt x="3022095" y="1047508"/>
                </a:cubicBezTo>
                <a:cubicBezTo>
                  <a:pt x="3022764" y="1047210"/>
                  <a:pt x="3023248" y="1046857"/>
                  <a:pt x="3023546" y="1046448"/>
                </a:cubicBezTo>
                <a:cubicBezTo>
                  <a:pt x="3023844" y="1046038"/>
                  <a:pt x="3023992" y="1045536"/>
                  <a:pt x="3023992" y="1044941"/>
                </a:cubicBezTo>
                <a:lnTo>
                  <a:pt x="3023992" y="983661"/>
                </a:lnTo>
                <a:cubicBezTo>
                  <a:pt x="3023992" y="976517"/>
                  <a:pt x="3023378" y="970396"/>
                  <a:pt x="3022151" y="965299"/>
                </a:cubicBezTo>
                <a:cubicBezTo>
                  <a:pt x="3020923" y="960202"/>
                  <a:pt x="3018895" y="955755"/>
                  <a:pt x="3016067" y="951960"/>
                </a:cubicBezTo>
                <a:cubicBezTo>
                  <a:pt x="3013240" y="948165"/>
                  <a:pt x="3009538" y="945133"/>
                  <a:pt x="3004961" y="942863"/>
                </a:cubicBezTo>
                <a:cubicBezTo>
                  <a:pt x="3000384" y="940594"/>
                  <a:pt x="2994748" y="939459"/>
                  <a:pt x="2988050" y="939459"/>
                </a:cubicBezTo>
                <a:close/>
                <a:moveTo>
                  <a:pt x="2859240" y="939459"/>
                </a:moveTo>
                <a:cubicBezTo>
                  <a:pt x="2855370" y="939459"/>
                  <a:pt x="2851538" y="939812"/>
                  <a:pt x="2847743" y="940519"/>
                </a:cubicBezTo>
                <a:cubicBezTo>
                  <a:pt x="2843948" y="941226"/>
                  <a:pt x="2840450" y="942119"/>
                  <a:pt x="2837250" y="943198"/>
                </a:cubicBezTo>
                <a:cubicBezTo>
                  <a:pt x="2834051" y="944277"/>
                  <a:pt x="2831223" y="945468"/>
                  <a:pt x="2828767" y="946770"/>
                </a:cubicBezTo>
                <a:cubicBezTo>
                  <a:pt x="2826312" y="948072"/>
                  <a:pt x="2824581" y="949207"/>
                  <a:pt x="2823577" y="950174"/>
                </a:cubicBezTo>
                <a:cubicBezTo>
                  <a:pt x="2822572" y="951142"/>
                  <a:pt x="2821940" y="952165"/>
                  <a:pt x="2821679" y="953244"/>
                </a:cubicBezTo>
                <a:cubicBezTo>
                  <a:pt x="2821419" y="954323"/>
                  <a:pt x="2821289" y="955793"/>
                  <a:pt x="2821289" y="957653"/>
                </a:cubicBezTo>
                <a:cubicBezTo>
                  <a:pt x="2821289" y="958769"/>
                  <a:pt x="2821363" y="959792"/>
                  <a:pt x="2821512" y="960723"/>
                </a:cubicBezTo>
                <a:cubicBezTo>
                  <a:pt x="2821661" y="961653"/>
                  <a:pt x="2821903" y="962416"/>
                  <a:pt x="2822237" y="963011"/>
                </a:cubicBezTo>
                <a:cubicBezTo>
                  <a:pt x="2822572" y="963606"/>
                  <a:pt x="2822963" y="964053"/>
                  <a:pt x="2823409" y="964350"/>
                </a:cubicBezTo>
                <a:cubicBezTo>
                  <a:pt x="2823856" y="964648"/>
                  <a:pt x="2824377" y="964797"/>
                  <a:pt x="2824972" y="964797"/>
                </a:cubicBezTo>
                <a:cubicBezTo>
                  <a:pt x="2825865" y="964797"/>
                  <a:pt x="2827223" y="964257"/>
                  <a:pt x="2829046" y="963178"/>
                </a:cubicBezTo>
                <a:cubicBezTo>
                  <a:pt x="2830869" y="962099"/>
                  <a:pt x="2833139" y="960909"/>
                  <a:pt x="2835855" y="959606"/>
                </a:cubicBezTo>
                <a:cubicBezTo>
                  <a:pt x="2838571" y="958304"/>
                  <a:pt x="2841734" y="957114"/>
                  <a:pt x="2845343" y="956034"/>
                </a:cubicBezTo>
                <a:cubicBezTo>
                  <a:pt x="2848952" y="954955"/>
                  <a:pt x="2853026" y="954416"/>
                  <a:pt x="2857566" y="954416"/>
                </a:cubicBezTo>
                <a:cubicBezTo>
                  <a:pt x="2861807" y="954416"/>
                  <a:pt x="2865379" y="954918"/>
                  <a:pt x="2868281" y="955923"/>
                </a:cubicBezTo>
                <a:cubicBezTo>
                  <a:pt x="2871183" y="956927"/>
                  <a:pt x="2873546" y="958416"/>
                  <a:pt x="2875369" y="960388"/>
                </a:cubicBezTo>
                <a:cubicBezTo>
                  <a:pt x="2877192" y="962360"/>
                  <a:pt x="2878513" y="964834"/>
                  <a:pt x="2879332" y="967811"/>
                </a:cubicBezTo>
                <a:cubicBezTo>
                  <a:pt x="2880150" y="970787"/>
                  <a:pt x="2880559" y="974210"/>
                  <a:pt x="2880559" y="978080"/>
                </a:cubicBezTo>
                <a:lnTo>
                  <a:pt x="2880559" y="985893"/>
                </a:lnTo>
                <a:lnTo>
                  <a:pt x="2866718" y="985893"/>
                </a:lnTo>
                <a:cubicBezTo>
                  <a:pt x="2858905" y="985893"/>
                  <a:pt x="2851873" y="986581"/>
                  <a:pt x="2845622" y="987958"/>
                </a:cubicBezTo>
                <a:cubicBezTo>
                  <a:pt x="2839371" y="989335"/>
                  <a:pt x="2834088" y="991400"/>
                  <a:pt x="2829772" y="994153"/>
                </a:cubicBezTo>
                <a:cubicBezTo>
                  <a:pt x="2825456" y="996906"/>
                  <a:pt x="2822144" y="1000367"/>
                  <a:pt x="2819838" y="1004534"/>
                </a:cubicBezTo>
                <a:cubicBezTo>
                  <a:pt x="2817531" y="1008701"/>
                  <a:pt x="2816377" y="1013612"/>
                  <a:pt x="2816377" y="1019268"/>
                </a:cubicBezTo>
                <a:cubicBezTo>
                  <a:pt x="2816377" y="1024105"/>
                  <a:pt x="2817214" y="1028421"/>
                  <a:pt x="2818889" y="1032216"/>
                </a:cubicBezTo>
                <a:cubicBezTo>
                  <a:pt x="2820563" y="1036011"/>
                  <a:pt x="2822907" y="1039211"/>
                  <a:pt x="2825921" y="1041815"/>
                </a:cubicBezTo>
                <a:cubicBezTo>
                  <a:pt x="2828935" y="1044420"/>
                  <a:pt x="2832581" y="1046410"/>
                  <a:pt x="2836860" y="1047787"/>
                </a:cubicBezTo>
                <a:cubicBezTo>
                  <a:pt x="2841139" y="1049164"/>
                  <a:pt x="2845920" y="1049852"/>
                  <a:pt x="2851203" y="1049852"/>
                </a:cubicBezTo>
                <a:cubicBezTo>
                  <a:pt x="2857231" y="1049852"/>
                  <a:pt x="2862942" y="1048550"/>
                  <a:pt x="2868337" y="1045945"/>
                </a:cubicBezTo>
                <a:cubicBezTo>
                  <a:pt x="2873732" y="1043341"/>
                  <a:pt x="2878625" y="1039695"/>
                  <a:pt x="2883015" y="1035006"/>
                </a:cubicBezTo>
                <a:lnTo>
                  <a:pt x="2883015" y="1045052"/>
                </a:lnTo>
                <a:cubicBezTo>
                  <a:pt x="2883015" y="1045945"/>
                  <a:pt x="2883276" y="1046615"/>
                  <a:pt x="2883796" y="1047061"/>
                </a:cubicBezTo>
                <a:cubicBezTo>
                  <a:pt x="2884317" y="1047508"/>
                  <a:pt x="2885155" y="1047843"/>
                  <a:pt x="2886308" y="1048066"/>
                </a:cubicBezTo>
                <a:cubicBezTo>
                  <a:pt x="2887461" y="1048289"/>
                  <a:pt x="2889005" y="1048401"/>
                  <a:pt x="2890940" y="1048401"/>
                </a:cubicBezTo>
                <a:cubicBezTo>
                  <a:pt x="2892949" y="1048401"/>
                  <a:pt x="2894475" y="1048289"/>
                  <a:pt x="2895516" y="1048066"/>
                </a:cubicBezTo>
                <a:cubicBezTo>
                  <a:pt x="2896558" y="1047843"/>
                  <a:pt x="2897377" y="1047508"/>
                  <a:pt x="2897972" y="1047061"/>
                </a:cubicBezTo>
                <a:cubicBezTo>
                  <a:pt x="2898568" y="1046615"/>
                  <a:pt x="2898865" y="1045945"/>
                  <a:pt x="2898865" y="1045052"/>
                </a:cubicBezTo>
                <a:lnTo>
                  <a:pt x="2898865" y="977298"/>
                </a:lnTo>
                <a:cubicBezTo>
                  <a:pt x="2898865" y="971048"/>
                  <a:pt x="2898158" y="965578"/>
                  <a:pt x="2896744" y="960890"/>
                </a:cubicBezTo>
                <a:cubicBezTo>
                  <a:pt x="2895330" y="956202"/>
                  <a:pt x="2893061" y="952277"/>
                  <a:pt x="2889936" y="949114"/>
                </a:cubicBezTo>
                <a:cubicBezTo>
                  <a:pt x="2886810" y="945951"/>
                  <a:pt x="2882717" y="943552"/>
                  <a:pt x="2877657" y="941914"/>
                </a:cubicBezTo>
                <a:cubicBezTo>
                  <a:pt x="2872597" y="940277"/>
                  <a:pt x="2866458" y="939459"/>
                  <a:pt x="2859240" y="939459"/>
                </a:cubicBezTo>
                <a:close/>
                <a:moveTo>
                  <a:pt x="2750409" y="939459"/>
                </a:moveTo>
                <a:cubicBezTo>
                  <a:pt x="2743042" y="939459"/>
                  <a:pt x="2736382" y="940742"/>
                  <a:pt x="2730429" y="943310"/>
                </a:cubicBezTo>
                <a:cubicBezTo>
                  <a:pt x="2724476" y="945877"/>
                  <a:pt x="2719397" y="949560"/>
                  <a:pt x="2715193" y="954360"/>
                </a:cubicBezTo>
                <a:cubicBezTo>
                  <a:pt x="2710988" y="959160"/>
                  <a:pt x="2707770" y="965001"/>
                  <a:pt x="2705538" y="971885"/>
                </a:cubicBezTo>
                <a:cubicBezTo>
                  <a:pt x="2703305" y="978768"/>
                  <a:pt x="2702189" y="986526"/>
                  <a:pt x="2702189" y="995158"/>
                </a:cubicBezTo>
                <a:cubicBezTo>
                  <a:pt x="2702189" y="1004236"/>
                  <a:pt x="2703268" y="1012199"/>
                  <a:pt x="2705426" y="1019045"/>
                </a:cubicBezTo>
                <a:cubicBezTo>
                  <a:pt x="2707584" y="1025891"/>
                  <a:pt x="2710784" y="1031583"/>
                  <a:pt x="2715025" y="1036123"/>
                </a:cubicBezTo>
                <a:cubicBezTo>
                  <a:pt x="2719267" y="1040662"/>
                  <a:pt x="2724495" y="1044085"/>
                  <a:pt x="2730708" y="1046392"/>
                </a:cubicBezTo>
                <a:cubicBezTo>
                  <a:pt x="2736922" y="1048699"/>
                  <a:pt x="2744159" y="1049852"/>
                  <a:pt x="2752418" y="1049852"/>
                </a:cubicBezTo>
                <a:cubicBezTo>
                  <a:pt x="2757181" y="1049852"/>
                  <a:pt x="2761664" y="1049499"/>
                  <a:pt x="2765869" y="1048792"/>
                </a:cubicBezTo>
                <a:cubicBezTo>
                  <a:pt x="2770073" y="1048085"/>
                  <a:pt x="2773775" y="1047285"/>
                  <a:pt x="2776975" y="1046392"/>
                </a:cubicBezTo>
                <a:cubicBezTo>
                  <a:pt x="2780175" y="1045499"/>
                  <a:pt x="2782779" y="1044587"/>
                  <a:pt x="2784789" y="1043657"/>
                </a:cubicBezTo>
                <a:cubicBezTo>
                  <a:pt x="2786798" y="1042727"/>
                  <a:pt x="2788007" y="1042057"/>
                  <a:pt x="2788416" y="1041648"/>
                </a:cubicBezTo>
                <a:cubicBezTo>
                  <a:pt x="2788826" y="1041239"/>
                  <a:pt x="2789160" y="1040811"/>
                  <a:pt x="2789421" y="1040364"/>
                </a:cubicBezTo>
                <a:cubicBezTo>
                  <a:pt x="2789681" y="1039918"/>
                  <a:pt x="2789867" y="1039415"/>
                  <a:pt x="2789979" y="1038857"/>
                </a:cubicBezTo>
                <a:cubicBezTo>
                  <a:pt x="2790091" y="1038299"/>
                  <a:pt x="2790184" y="1037667"/>
                  <a:pt x="2790258" y="1036960"/>
                </a:cubicBezTo>
                <a:cubicBezTo>
                  <a:pt x="2790332" y="1036253"/>
                  <a:pt x="2790370" y="1035416"/>
                  <a:pt x="2790370" y="1034448"/>
                </a:cubicBezTo>
                <a:cubicBezTo>
                  <a:pt x="2790370" y="1033109"/>
                  <a:pt x="2790314" y="1031974"/>
                  <a:pt x="2790201" y="1031044"/>
                </a:cubicBezTo>
                <a:cubicBezTo>
                  <a:pt x="2790089" y="1030114"/>
                  <a:pt x="2789921" y="1029388"/>
                  <a:pt x="2789696" y="1028867"/>
                </a:cubicBezTo>
                <a:cubicBezTo>
                  <a:pt x="2789472" y="1028346"/>
                  <a:pt x="2789154" y="1027956"/>
                  <a:pt x="2788743" y="1027695"/>
                </a:cubicBezTo>
                <a:cubicBezTo>
                  <a:pt x="2788332" y="1027435"/>
                  <a:pt x="2787865" y="1027305"/>
                  <a:pt x="2787342" y="1027305"/>
                </a:cubicBezTo>
                <a:cubicBezTo>
                  <a:pt x="2786444" y="1027305"/>
                  <a:pt x="2785117" y="1027695"/>
                  <a:pt x="2783359" y="1028477"/>
                </a:cubicBezTo>
                <a:cubicBezTo>
                  <a:pt x="2781602" y="1029258"/>
                  <a:pt x="2779358" y="1030132"/>
                  <a:pt x="2776629" y="1031100"/>
                </a:cubicBezTo>
                <a:cubicBezTo>
                  <a:pt x="2773899" y="1032067"/>
                  <a:pt x="2770665" y="1032941"/>
                  <a:pt x="2766927" y="1033723"/>
                </a:cubicBezTo>
                <a:cubicBezTo>
                  <a:pt x="2763188" y="1034504"/>
                  <a:pt x="2758926" y="1034895"/>
                  <a:pt x="2754140" y="1034895"/>
                </a:cubicBezTo>
                <a:cubicBezTo>
                  <a:pt x="2748083" y="1034895"/>
                  <a:pt x="2742961" y="1034039"/>
                  <a:pt x="2738774" y="1032328"/>
                </a:cubicBezTo>
                <a:cubicBezTo>
                  <a:pt x="2734586" y="1030616"/>
                  <a:pt x="2731184" y="1028160"/>
                  <a:pt x="2728566" y="1024961"/>
                </a:cubicBezTo>
                <a:cubicBezTo>
                  <a:pt x="2725949" y="1021761"/>
                  <a:pt x="2724080" y="1017928"/>
                  <a:pt x="2722958" y="1013464"/>
                </a:cubicBezTo>
                <a:cubicBezTo>
                  <a:pt x="2721837" y="1008999"/>
                  <a:pt x="2721276" y="1003976"/>
                  <a:pt x="2721276" y="998395"/>
                </a:cubicBezTo>
                <a:lnTo>
                  <a:pt x="2787434" y="998395"/>
                </a:lnTo>
                <a:cubicBezTo>
                  <a:pt x="2789304" y="998395"/>
                  <a:pt x="2790968" y="997781"/>
                  <a:pt x="2792425" y="996553"/>
                </a:cubicBezTo>
                <a:cubicBezTo>
                  <a:pt x="2793882" y="995325"/>
                  <a:pt x="2794611" y="993260"/>
                  <a:pt x="2794611" y="990358"/>
                </a:cubicBezTo>
                <a:lnTo>
                  <a:pt x="2794611" y="987009"/>
                </a:lnTo>
                <a:cubicBezTo>
                  <a:pt x="2794611" y="980461"/>
                  <a:pt x="2793774" y="974303"/>
                  <a:pt x="2792100" y="968536"/>
                </a:cubicBezTo>
                <a:cubicBezTo>
                  <a:pt x="2790425" y="962769"/>
                  <a:pt x="2787802" y="957746"/>
                  <a:pt x="2784231" y="953467"/>
                </a:cubicBezTo>
                <a:cubicBezTo>
                  <a:pt x="2780659" y="949188"/>
                  <a:pt x="2776101" y="945784"/>
                  <a:pt x="2770557" y="943254"/>
                </a:cubicBezTo>
                <a:cubicBezTo>
                  <a:pt x="2765013" y="940724"/>
                  <a:pt x="2758297" y="939459"/>
                  <a:pt x="2750409" y="939459"/>
                </a:cubicBezTo>
                <a:close/>
                <a:moveTo>
                  <a:pt x="2430615" y="939459"/>
                </a:moveTo>
                <a:cubicBezTo>
                  <a:pt x="2426745" y="939459"/>
                  <a:pt x="2422913" y="939812"/>
                  <a:pt x="2419118" y="940519"/>
                </a:cubicBezTo>
                <a:cubicBezTo>
                  <a:pt x="2415323" y="941226"/>
                  <a:pt x="2411825" y="942119"/>
                  <a:pt x="2408626" y="943198"/>
                </a:cubicBezTo>
                <a:cubicBezTo>
                  <a:pt x="2405426" y="944277"/>
                  <a:pt x="2402598" y="945468"/>
                  <a:pt x="2400142" y="946770"/>
                </a:cubicBezTo>
                <a:cubicBezTo>
                  <a:pt x="2397687" y="948072"/>
                  <a:pt x="2395957" y="949207"/>
                  <a:pt x="2394952" y="950174"/>
                </a:cubicBezTo>
                <a:cubicBezTo>
                  <a:pt x="2393947" y="951142"/>
                  <a:pt x="2393315" y="952165"/>
                  <a:pt x="2393054" y="953244"/>
                </a:cubicBezTo>
                <a:cubicBezTo>
                  <a:pt x="2392794" y="954323"/>
                  <a:pt x="2392664" y="955793"/>
                  <a:pt x="2392664" y="957653"/>
                </a:cubicBezTo>
                <a:cubicBezTo>
                  <a:pt x="2392664" y="958769"/>
                  <a:pt x="2392738" y="959792"/>
                  <a:pt x="2392887" y="960723"/>
                </a:cubicBezTo>
                <a:cubicBezTo>
                  <a:pt x="2393036" y="961653"/>
                  <a:pt x="2393278" y="962416"/>
                  <a:pt x="2393612" y="963011"/>
                </a:cubicBezTo>
                <a:cubicBezTo>
                  <a:pt x="2393947" y="963606"/>
                  <a:pt x="2394338" y="964053"/>
                  <a:pt x="2394785" y="964350"/>
                </a:cubicBezTo>
                <a:cubicBezTo>
                  <a:pt x="2395231" y="964648"/>
                  <a:pt x="2395752" y="964797"/>
                  <a:pt x="2396347" y="964797"/>
                </a:cubicBezTo>
                <a:cubicBezTo>
                  <a:pt x="2397240" y="964797"/>
                  <a:pt x="2398598" y="964257"/>
                  <a:pt x="2400421" y="963178"/>
                </a:cubicBezTo>
                <a:cubicBezTo>
                  <a:pt x="2402245" y="962099"/>
                  <a:pt x="2404514" y="960909"/>
                  <a:pt x="2407230" y="959606"/>
                </a:cubicBezTo>
                <a:cubicBezTo>
                  <a:pt x="2409946" y="958304"/>
                  <a:pt x="2413109" y="957114"/>
                  <a:pt x="2416718" y="956034"/>
                </a:cubicBezTo>
                <a:cubicBezTo>
                  <a:pt x="2420327" y="954955"/>
                  <a:pt x="2424401" y="954416"/>
                  <a:pt x="2428941" y="954416"/>
                </a:cubicBezTo>
                <a:cubicBezTo>
                  <a:pt x="2433182" y="954416"/>
                  <a:pt x="2436754" y="954918"/>
                  <a:pt x="2439656" y="955923"/>
                </a:cubicBezTo>
                <a:cubicBezTo>
                  <a:pt x="2442558" y="956927"/>
                  <a:pt x="2444921" y="958416"/>
                  <a:pt x="2446744" y="960388"/>
                </a:cubicBezTo>
                <a:cubicBezTo>
                  <a:pt x="2448567" y="962360"/>
                  <a:pt x="2449888" y="964834"/>
                  <a:pt x="2450707" y="967811"/>
                </a:cubicBezTo>
                <a:cubicBezTo>
                  <a:pt x="2451525" y="970787"/>
                  <a:pt x="2451935" y="974210"/>
                  <a:pt x="2451935" y="978080"/>
                </a:cubicBezTo>
                <a:lnTo>
                  <a:pt x="2451935" y="985893"/>
                </a:lnTo>
                <a:lnTo>
                  <a:pt x="2438093" y="985893"/>
                </a:lnTo>
                <a:cubicBezTo>
                  <a:pt x="2430280" y="985893"/>
                  <a:pt x="2423248" y="986581"/>
                  <a:pt x="2416997" y="987958"/>
                </a:cubicBezTo>
                <a:cubicBezTo>
                  <a:pt x="2410746" y="989335"/>
                  <a:pt x="2405463" y="991400"/>
                  <a:pt x="2401147" y="994153"/>
                </a:cubicBezTo>
                <a:cubicBezTo>
                  <a:pt x="2396831" y="996906"/>
                  <a:pt x="2393519" y="1000367"/>
                  <a:pt x="2391213" y="1004534"/>
                </a:cubicBezTo>
                <a:cubicBezTo>
                  <a:pt x="2388906" y="1008701"/>
                  <a:pt x="2387752" y="1013612"/>
                  <a:pt x="2387752" y="1019268"/>
                </a:cubicBezTo>
                <a:cubicBezTo>
                  <a:pt x="2387752" y="1024105"/>
                  <a:pt x="2388590" y="1028421"/>
                  <a:pt x="2390264" y="1032216"/>
                </a:cubicBezTo>
                <a:cubicBezTo>
                  <a:pt x="2391938" y="1036011"/>
                  <a:pt x="2394282" y="1039211"/>
                  <a:pt x="2397296" y="1041815"/>
                </a:cubicBezTo>
                <a:cubicBezTo>
                  <a:pt x="2400310" y="1044420"/>
                  <a:pt x="2403956" y="1046410"/>
                  <a:pt x="2408235" y="1047787"/>
                </a:cubicBezTo>
                <a:cubicBezTo>
                  <a:pt x="2412514" y="1049164"/>
                  <a:pt x="2417295" y="1049852"/>
                  <a:pt x="2422578" y="1049852"/>
                </a:cubicBezTo>
                <a:cubicBezTo>
                  <a:pt x="2428606" y="1049852"/>
                  <a:pt x="2434317" y="1048550"/>
                  <a:pt x="2439712" y="1045945"/>
                </a:cubicBezTo>
                <a:cubicBezTo>
                  <a:pt x="2445107" y="1043341"/>
                  <a:pt x="2450000" y="1039695"/>
                  <a:pt x="2454390" y="1035006"/>
                </a:cubicBezTo>
                <a:lnTo>
                  <a:pt x="2454390" y="1045052"/>
                </a:lnTo>
                <a:cubicBezTo>
                  <a:pt x="2454390" y="1045945"/>
                  <a:pt x="2454651" y="1046615"/>
                  <a:pt x="2455172" y="1047061"/>
                </a:cubicBezTo>
                <a:cubicBezTo>
                  <a:pt x="2455692" y="1047508"/>
                  <a:pt x="2456530" y="1047843"/>
                  <a:pt x="2457683" y="1048066"/>
                </a:cubicBezTo>
                <a:cubicBezTo>
                  <a:pt x="2458836" y="1048289"/>
                  <a:pt x="2460381" y="1048401"/>
                  <a:pt x="2462315" y="1048401"/>
                </a:cubicBezTo>
                <a:cubicBezTo>
                  <a:pt x="2464324" y="1048401"/>
                  <a:pt x="2465850" y="1048289"/>
                  <a:pt x="2466892" y="1048066"/>
                </a:cubicBezTo>
                <a:cubicBezTo>
                  <a:pt x="2467934" y="1047843"/>
                  <a:pt x="2468752" y="1047508"/>
                  <a:pt x="2469347" y="1047061"/>
                </a:cubicBezTo>
                <a:cubicBezTo>
                  <a:pt x="2469943" y="1046615"/>
                  <a:pt x="2470240" y="1045945"/>
                  <a:pt x="2470240" y="1045052"/>
                </a:cubicBezTo>
                <a:lnTo>
                  <a:pt x="2470240" y="977298"/>
                </a:lnTo>
                <a:cubicBezTo>
                  <a:pt x="2470240" y="971048"/>
                  <a:pt x="2469533" y="965578"/>
                  <a:pt x="2468120" y="960890"/>
                </a:cubicBezTo>
                <a:cubicBezTo>
                  <a:pt x="2466706" y="956202"/>
                  <a:pt x="2464436" y="952277"/>
                  <a:pt x="2461311" y="949114"/>
                </a:cubicBezTo>
                <a:cubicBezTo>
                  <a:pt x="2458185" y="945951"/>
                  <a:pt x="2454093" y="943552"/>
                  <a:pt x="2449032" y="941914"/>
                </a:cubicBezTo>
                <a:cubicBezTo>
                  <a:pt x="2443972" y="940277"/>
                  <a:pt x="2437833" y="939459"/>
                  <a:pt x="2430615" y="939459"/>
                </a:cubicBezTo>
                <a:close/>
                <a:moveTo>
                  <a:pt x="2283684" y="939459"/>
                </a:moveTo>
                <a:cubicBezTo>
                  <a:pt x="2276317" y="939459"/>
                  <a:pt x="2269657" y="940742"/>
                  <a:pt x="2263704" y="943310"/>
                </a:cubicBezTo>
                <a:cubicBezTo>
                  <a:pt x="2257751" y="945877"/>
                  <a:pt x="2252672" y="949560"/>
                  <a:pt x="2248468" y="954360"/>
                </a:cubicBezTo>
                <a:cubicBezTo>
                  <a:pt x="2244263" y="959160"/>
                  <a:pt x="2241045" y="965001"/>
                  <a:pt x="2238813" y="971885"/>
                </a:cubicBezTo>
                <a:cubicBezTo>
                  <a:pt x="2236580" y="978768"/>
                  <a:pt x="2235464" y="986526"/>
                  <a:pt x="2235464" y="995158"/>
                </a:cubicBezTo>
                <a:cubicBezTo>
                  <a:pt x="2235464" y="1004236"/>
                  <a:pt x="2236543" y="1012199"/>
                  <a:pt x="2238701" y="1019045"/>
                </a:cubicBezTo>
                <a:cubicBezTo>
                  <a:pt x="2240859" y="1025891"/>
                  <a:pt x="2244059" y="1031583"/>
                  <a:pt x="2248300" y="1036123"/>
                </a:cubicBezTo>
                <a:cubicBezTo>
                  <a:pt x="2252542" y="1040662"/>
                  <a:pt x="2257770" y="1044085"/>
                  <a:pt x="2263983" y="1046392"/>
                </a:cubicBezTo>
                <a:cubicBezTo>
                  <a:pt x="2270197" y="1048699"/>
                  <a:pt x="2277434" y="1049852"/>
                  <a:pt x="2285693" y="1049852"/>
                </a:cubicBezTo>
                <a:cubicBezTo>
                  <a:pt x="2290456" y="1049852"/>
                  <a:pt x="2294939" y="1049499"/>
                  <a:pt x="2299144" y="1048792"/>
                </a:cubicBezTo>
                <a:cubicBezTo>
                  <a:pt x="2303348" y="1048085"/>
                  <a:pt x="2307050" y="1047285"/>
                  <a:pt x="2310250" y="1046392"/>
                </a:cubicBezTo>
                <a:cubicBezTo>
                  <a:pt x="2313450" y="1045499"/>
                  <a:pt x="2316054" y="1044587"/>
                  <a:pt x="2318064" y="1043657"/>
                </a:cubicBezTo>
                <a:cubicBezTo>
                  <a:pt x="2320073" y="1042727"/>
                  <a:pt x="2321282" y="1042057"/>
                  <a:pt x="2321691" y="1041648"/>
                </a:cubicBezTo>
                <a:cubicBezTo>
                  <a:pt x="2322101" y="1041239"/>
                  <a:pt x="2322435" y="1040811"/>
                  <a:pt x="2322696" y="1040364"/>
                </a:cubicBezTo>
                <a:cubicBezTo>
                  <a:pt x="2322956" y="1039918"/>
                  <a:pt x="2323142" y="1039415"/>
                  <a:pt x="2323254" y="1038857"/>
                </a:cubicBezTo>
                <a:cubicBezTo>
                  <a:pt x="2323366" y="1038299"/>
                  <a:pt x="2323459" y="1037667"/>
                  <a:pt x="2323533" y="1036960"/>
                </a:cubicBezTo>
                <a:cubicBezTo>
                  <a:pt x="2323607" y="1036253"/>
                  <a:pt x="2323645" y="1035416"/>
                  <a:pt x="2323645" y="1034448"/>
                </a:cubicBezTo>
                <a:cubicBezTo>
                  <a:pt x="2323645" y="1033109"/>
                  <a:pt x="2323589" y="1031974"/>
                  <a:pt x="2323476" y="1031044"/>
                </a:cubicBezTo>
                <a:cubicBezTo>
                  <a:pt x="2323364" y="1030114"/>
                  <a:pt x="2323196" y="1029388"/>
                  <a:pt x="2322971" y="1028867"/>
                </a:cubicBezTo>
                <a:cubicBezTo>
                  <a:pt x="2322747" y="1028346"/>
                  <a:pt x="2322429" y="1027956"/>
                  <a:pt x="2322018" y="1027695"/>
                </a:cubicBezTo>
                <a:cubicBezTo>
                  <a:pt x="2321607" y="1027435"/>
                  <a:pt x="2321140" y="1027305"/>
                  <a:pt x="2320617" y="1027305"/>
                </a:cubicBezTo>
                <a:cubicBezTo>
                  <a:pt x="2319719" y="1027305"/>
                  <a:pt x="2318392" y="1027695"/>
                  <a:pt x="2316634" y="1028477"/>
                </a:cubicBezTo>
                <a:cubicBezTo>
                  <a:pt x="2314877" y="1029258"/>
                  <a:pt x="2312633" y="1030132"/>
                  <a:pt x="2309904" y="1031100"/>
                </a:cubicBezTo>
                <a:cubicBezTo>
                  <a:pt x="2307174" y="1032067"/>
                  <a:pt x="2303940" y="1032941"/>
                  <a:pt x="2300202" y="1033723"/>
                </a:cubicBezTo>
                <a:cubicBezTo>
                  <a:pt x="2296463" y="1034504"/>
                  <a:pt x="2292201" y="1034895"/>
                  <a:pt x="2287415" y="1034895"/>
                </a:cubicBezTo>
                <a:cubicBezTo>
                  <a:pt x="2281358" y="1034895"/>
                  <a:pt x="2276236" y="1034039"/>
                  <a:pt x="2272049" y="1032328"/>
                </a:cubicBezTo>
                <a:cubicBezTo>
                  <a:pt x="2267861" y="1030616"/>
                  <a:pt x="2264459" y="1028160"/>
                  <a:pt x="2261841" y="1024961"/>
                </a:cubicBezTo>
                <a:cubicBezTo>
                  <a:pt x="2259224" y="1021761"/>
                  <a:pt x="2257355" y="1017928"/>
                  <a:pt x="2256233" y="1013464"/>
                </a:cubicBezTo>
                <a:cubicBezTo>
                  <a:pt x="2255112" y="1008999"/>
                  <a:pt x="2254551" y="1003976"/>
                  <a:pt x="2254551" y="998395"/>
                </a:cubicBezTo>
                <a:lnTo>
                  <a:pt x="2320709" y="998395"/>
                </a:lnTo>
                <a:cubicBezTo>
                  <a:pt x="2322579" y="998395"/>
                  <a:pt x="2324243" y="997781"/>
                  <a:pt x="2325700" y="996553"/>
                </a:cubicBezTo>
                <a:cubicBezTo>
                  <a:pt x="2327158" y="995325"/>
                  <a:pt x="2327886" y="993260"/>
                  <a:pt x="2327886" y="990358"/>
                </a:cubicBezTo>
                <a:lnTo>
                  <a:pt x="2327886" y="987009"/>
                </a:lnTo>
                <a:cubicBezTo>
                  <a:pt x="2327886" y="980461"/>
                  <a:pt x="2327049" y="974303"/>
                  <a:pt x="2325375" y="968536"/>
                </a:cubicBezTo>
                <a:cubicBezTo>
                  <a:pt x="2323700" y="962769"/>
                  <a:pt x="2321077" y="957746"/>
                  <a:pt x="2317506" y="953467"/>
                </a:cubicBezTo>
                <a:cubicBezTo>
                  <a:pt x="2313934" y="949188"/>
                  <a:pt x="2309376" y="945784"/>
                  <a:pt x="2303832" y="943254"/>
                </a:cubicBezTo>
                <a:cubicBezTo>
                  <a:pt x="2298288" y="940724"/>
                  <a:pt x="2291572" y="939459"/>
                  <a:pt x="2283684" y="939459"/>
                </a:cubicBezTo>
                <a:close/>
                <a:moveTo>
                  <a:pt x="2059140" y="939459"/>
                </a:moveTo>
                <a:cubicBezTo>
                  <a:pt x="2055270" y="939459"/>
                  <a:pt x="2051438" y="939812"/>
                  <a:pt x="2047643" y="940519"/>
                </a:cubicBezTo>
                <a:cubicBezTo>
                  <a:pt x="2043848" y="941226"/>
                  <a:pt x="2040350" y="942119"/>
                  <a:pt x="2037151" y="943198"/>
                </a:cubicBezTo>
                <a:cubicBezTo>
                  <a:pt x="2033951" y="944277"/>
                  <a:pt x="2031123" y="945468"/>
                  <a:pt x="2028667" y="946770"/>
                </a:cubicBezTo>
                <a:cubicBezTo>
                  <a:pt x="2026212" y="948072"/>
                  <a:pt x="2024482" y="949207"/>
                  <a:pt x="2023477" y="950174"/>
                </a:cubicBezTo>
                <a:cubicBezTo>
                  <a:pt x="2022472" y="951142"/>
                  <a:pt x="2021840" y="952165"/>
                  <a:pt x="2021579" y="953244"/>
                </a:cubicBezTo>
                <a:cubicBezTo>
                  <a:pt x="2021319" y="954323"/>
                  <a:pt x="2021189" y="955793"/>
                  <a:pt x="2021189" y="957653"/>
                </a:cubicBezTo>
                <a:cubicBezTo>
                  <a:pt x="2021189" y="958769"/>
                  <a:pt x="2021263" y="959792"/>
                  <a:pt x="2021412" y="960723"/>
                </a:cubicBezTo>
                <a:cubicBezTo>
                  <a:pt x="2021561" y="961653"/>
                  <a:pt x="2021803" y="962416"/>
                  <a:pt x="2022137" y="963011"/>
                </a:cubicBezTo>
                <a:cubicBezTo>
                  <a:pt x="2022472" y="963606"/>
                  <a:pt x="2022863" y="964053"/>
                  <a:pt x="2023310" y="964350"/>
                </a:cubicBezTo>
                <a:cubicBezTo>
                  <a:pt x="2023756" y="964648"/>
                  <a:pt x="2024277" y="964797"/>
                  <a:pt x="2024872" y="964797"/>
                </a:cubicBezTo>
                <a:cubicBezTo>
                  <a:pt x="2025765" y="964797"/>
                  <a:pt x="2027123" y="964257"/>
                  <a:pt x="2028946" y="963178"/>
                </a:cubicBezTo>
                <a:cubicBezTo>
                  <a:pt x="2030770" y="962099"/>
                  <a:pt x="2033039" y="960909"/>
                  <a:pt x="2035755" y="959606"/>
                </a:cubicBezTo>
                <a:cubicBezTo>
                  <a:pt x="2038471" y="958304"/>
                  <a:pt x="2041634" y="957114"/>
                  <a:pt x="2045243" y="956034"/>
                </a:cubicBezTo>
                <a:cubicBezTo>
                  <a:pt x="2048852" y="954955"/>
                  <a:pt x="2052926" y="954416"/>
                  <a:pt x="2057466" y="954416"/>
                </a:cubicBezTo>
                <a:cubicBezTo>
                  <a:pt x="2061707" y="954416"/>
                  <a:pt x="2065279" y="954918"/>
                  <a:pt x="2068181" y="955923"/>
                </a:cubicBezTo>
                <a:cubicBezTo>
                  <a:pt x="2071083" y="956927"/>
                  <a:pt x="2073446" y="958416"/>
                  <a:pt x="2075269" y="960388"/>
                </a:cubicBezTo>
                <a:cubicBezTo>
                  <a:pt x="2077092" y="962360"/>
                  <a:pt x="2078413" y="964834"/>
                  <a:pt x="2079232" y="967811"/>
                </a:cubicBezTo>
                <a:cubicBezTo>
                  <a:pt x="2080050" y="970787"/>
                  <a:pt x="2080460" y="974210"/>
                  <a:pt x="2080460" y="978080"/>
                </a:cubicBezTo>
                <a:lnTo>
                  <a:pt x="2080460" y="985893"/>
                </a:lnTo>
                <a:lnTo>
                  <a:pt x="2066618" y="985893"/>
                </a:lnTo>
                <a:cubicBezTo>
                  <a:pt x="2058805" y="985893"/>
                  <a:pt x="2051773" y="986581"/>
                  <a:pt x="2045522" y="987958"/>
                </a:cubicBezTo>
                <a:cubicBezTo>
                  <a:pt x="2039271" y="989335"/>
                  <a:pt x="2033988" y="991400"/>
                  <a:pt x="2029672" y="994153"/>
                </a:cubicBezTo>
                <a:cubicBezTo>
                  <a:pt x="2025356" y="996906"/>
                  <a:pt x="2022044" y="1000367"/>
                  <a:pt x="2019738" y="1004534"/>
                </a:cubicBezTo>
                <a:cubicBezTo>
                  <a:pt x="2017431" y="1008701"/>
                  <a:pt x="2016277" y="1013612"/>
                  <a:pt x="2016277" y="1019268"/>
                </a:cubicBezTo>
                <a:cubicBezTo>
                  <a:pt x="2016277" y="1024105"/>
                  <a:pt x="2017115" y="1028421"/>
                  <a:pt x="2018789" y="1032216"/>
                </a:cubicBezTo>
                <a:cubicBezTo>
                  <a:pt x="2020463" y="1036011"/>
                  <a:pt x="2022807" y="1039211"/>
                  <a:pt x="2025821" y="1041815"/>
                </a:cubicBezTo>
                <a:cubicBezTo>
                  <a:pt x="2028835" y="1044420"/>
                  <a:pt x="2032481" y="1046410"/>
                  <a:pt x="2036760" y="1047787"/>
                </a:cubicBezTo>
                <a:cubicBezTo>
                  <a:pt x="2041039" y="1049164"/>
                  <a:pt x="2045820" y="1049852"/>
                  <a:pt x="2051103" y="1049852"/>
                </a:cubicBezTo>
                <a:cubicBezTo>
                  <a:pt x="2057131" y="1049852"/>
                  <a:pt x="2062842" y="1048550"/>
                  <a:pt x="2068237" y="1045945"/>
                </a:cubicBezTo>
                <a:cubicBezTo>
                  <a:pt x="2073632" y="1043341"/>
                  <a:pt x="2078525" y="1039695"/>
                  <a:pt x="2082915" y="1035006"/>
                </a:cubicBezTo>
                <a:lnTo>
                  <a:pt x="2082915" y="1045052"/>
                </a:lnTo>
                <a:cubicBezTo>
                  <a:pt x="2082915" y="1045945"/>
                  <a:pt x="2083176" y="1046615"/>
                  <a:pt x="2083697" y="1047061"/>
                </a:cubicBezTo>
                <a:cubicBezTo>
                  <a:pt x="2084217" y="1047508"/>
                  <a:pt x="2085055" y="1047843"/>
                  <a:pt x="2086208" y="1048066"/>
                </a:cubicBezTo>
                <a:cubicBezTo>
                  <a:pt x="2087361" y="1048289"/>
                  <a:pt x="2088906" y="1048401"/>
                  <a:pt x="2090840" y="1048401"/>
                </a:cubicBezTo>
                <a:cubicBezTo>
                  <a:pt x="2092849" y="1048401"/>
                  <a:pt x="2094375" y="1048289"/>
                  <a:pt x="2095417" y="1048066"/>
                </a:cubicBezTo>
                <a:cubicBezTo>
                  <a:pt x="2096459" y="1047843"/>
                  <a:pt x="2097277" y="1047508"/>
                  <a:pt x="2097872" y="1047061"/>
                </a:cubicBezTo>
                <a:cubicBezTo>
                  <a:pt x="2098468" y="1046615"/>
                  <a:pt x="2098765" y="1045945"/>
                  <a:pt x="2098765" y="1045052"/>
                </a:cubicBezTo>
                <a:lnTo>
                  <a:pt x="2098765" y="977298"/>
                </a:lnTo>
                <a:cubicBezTo>
                  <a:pt x="2098765" y="971048"/>
                  <a:pt x="2098058" y="965578"/>
                  <a:pt x="2096645" y="960890"/>
                </a:cubicBezTo>
                <a:cubicBezTo>
                  <a:pt x="2095231" y="956202"/>
                  <a:pt x="2092961" y="952277"/>
                  <a:pt x="2089836" y="949114"/>
                </a:cubicBezTo>
                <a:cubicBezTo>
                  <a:pt x="2086710" y="945951"/>
                  <a:pt x="2082618" y="943552"/>
                  <a:pt x="2077557" y="941914"/>
                </a:cubicBezTo>
                <a:cubicBezTo>
                  <a:pt x="2072497" y="940277"/>
                  <a:pt x="2066358" y="939459"/>
                  <a:pt x="2059140" y="939459"/>
                </a:cubicBezTo>
                <a:close/>
                <a:moveTo>
                  <a:pt x="1772013" y="939459"/>
                </a:moveTo>
                <a:cubicBezTo>
                  <a:pt x="1763456" y="939459"/>
                  <a:pt x="1755977" y="940835"/>
                  <a:pt x="1749577" y="943589"/>
                </a:cubicBezTo>
                <a:cubicBezTo>
                  <a:pt x="1743178" y="946342"/>
                  <a:pt x="1737839" y="950212"/>
                  <a:pt x="1733560" y="955197"/>
                </a:cubicBezTo>
                <a:cubicBezTo>
                  <a:pt x="1729281" y="960183"/>
                  <a:pt x="1726081" y="966118"/>
                  <a:pt x="1723960" y="973001"/>
                </a:cubicBezTo>
                <a:cubicBezTo>
                  <a:pt x="1721840" y="979884"/>
                  <a:pt x="1720779" y="987419"/>
                  <a:pt x="1720779" y="995604"/>
                </a:cubicBezTo>
                <a:cubicBezTo>
                  <a:pt x="1720779" y="1004087"/>
                  <a:pt x="1721784" y="1011678"/>
                  <a:pt x="1723793" y="1018375"/>
                </a:cubicBezTo>
                <a:cubicBezTo>
                  <a:pt x="1725802" y="1025072"/>
                  <a:pt x="1728853" y="1030765"/>
                  <a:pt x="1732946" y="1035453"/>
                </a:cubicBezTo>
                <a:cubicBezTo>
                  <a:pt x="1737039" y="1040141"/>
                  <a:pt x="1742155" y="1043713"/>
                  <a:pt x="1748294" y="1046169"/>
                </a:cubicBezTo>
                <a:cubicBezTo>
                  <a:pt x="1754433" y="1048624"/>
                  <a:pt x="1761632" y="1049852"/>
                  <a:pt x="1769892" y="1049852"/>
                </a:cubicBezTo>
                <a:cubicBezTo>
                  <a:pt x="1778376" y="1049852"/>
                  <a:pt x="1785836" y="1048457"/>
                  <a:pt x="1792272" y="1045666"/>
                </a:cubicBezTo>
                <a:cubicBezTo>
                  <a:pt x="1798709" y="1042876"/>
                  <a:pt x="1804067" y="1038988"/>
                  <a:pt x="1808346" y="1034002"/>
                </a:cubicBezTo>
                <a:cubicBezTo>
                  <a:pt x="1812625" y="1029016"/>
                  <a:pt x="1815843" y="1023082"/>
                  <a:pt x="1818001" y="1016198"/>
                </a:cubicBezTo>
                <a:cubicBezTo>
                  <a:pt x="1820159" y="1009315"/>
                  <a:pt x="1821238" y="1001781"/>
                  <a:pt x="1821238" y="993595"/>
                </a:cubicBezTo>
                <a:cubicBezTo>
                  <a:pt x="1821238" y="985186"/>
                  <a:pt x="1820215" y="977633"/>
                  <a:pt x="1818168" y="970936"/>
                </a:cubicBezTo>
                <a:cubicBezTo>
                  <a:pt x="1816122" y="964239"/>
                  <a:pt x="1813053" y="958546"/>
                  <a:pt x="1808960" y="953858"/>
                </a:cubicBezTo>
                <a:cubicBezTo>
                  <a:pt x="1804867" y="949170"/>
                  <a:pt x="1799751" y="945598"/>
                  <a:pt x="1793612" y="943142"/>
                </a:cubicBezTo>
                <a:cubicBezTo>
                  <a:pt x="1787473" y="940687"/>
                  <a:pt x="1780273" y="939459"/>
                  <a:pt x="1772013" y="939459"/>
                </a:cubicBezTo>
                <a:close/>
                <a:moveTo>
                  <a:pt x="1454526" y="939459"/>
                </a:moveTo>
                <a:cubicBezTo>
                  <a:pt x="1448796" y="939459"/>
                  <a:pt x="1443122" y="940928"/>
                  <a:pt x="1437503" y="943868"/>
                </a:cubicBezTo>
                <a:cubicBezTo>
                  <a:pt x="1431885" y="946807"/>
                  <a:pt x="1426248" y="951439"/>
                  <a:pt x="1420593" y="957765"/>
                </a:cubicBezTo>
                <a:lnTo>
                  <a:pt x="1420593" y="944482"/>
                </a:lnTo>
                <a:cubicBezTo>
                  <a:pt x="1420593" y="943886"/>
                  <a:pt x="1420463" y="943384"/>
                  <a:pt x="1420202" y="942975"/>
                </a:cubicBezTo>
                <a:cubicBezTo>
                  <a:pt x="1419942" y="942566"/>
                  <a:pt x="1419514" y="942193"/>
                  <a:pt x="1418918" y="941859"/>
                </a:cubicBezTo>
                <a:cubicBezTo>
                  <a:pt x="1418323" y="941524"/>
                  <a:pt x="1417486" y="941301"/>
                  <a:pt x="1416407" y="941189"/>
                </a:cubicBezTo>
                <a:cubicBezTo>
                  <a:pt x="1415328" y="941077"/>
                  <a:pt x="1413970" y="941021"/>
                  <a:pt x="1412333" y="941021"/>
                </a:cubicBezTo>
                <a:cubicBezTo>
                  <a:pt x="1410621" y="941021"/>
                  <a:pt x="1409245" y="941077"/>
                  <a:pt x="1408203" y="941189"/>
                </a:cubicBezTo>
                <a:cubicBezTo>
                  <a:pt x="1407161" y="941301"/>
                  <a:pt x="1406305" y="941524"/>
                  <a:pt x="1405636" y="941859"/>
                </a:cubicBezTo>
                <a:cubicBezTo>
                  <a:pt x="1404966" y="942193"/>
                  <a:pt x="1404519" y="942566"/>
                  <a:pt x="1404296" y="942975"/>
                </a:cubicBezTo>
                <a:cubicBezTo>
                  <a:pt x="1404073" y="943384"/>
                  <a:pt x="1403961" y="943886"/>
                  <a:pt x="1403961" y="944482"/>
                </a:cubicBezTo>
                <a:lnTo>
                  <a:pt x="1403961" y="1044941"/>
                </a:lnTo>
                <a:cubicBezTo>
                  <a:pt x="1403961" y="1045536"/>
                  <a:pt x="1404091" y="1046038"/>
                  <a:pt x="1404352" y="1046448"/>
                </a:cubicBezTo>
                <a:cubicBezTo>
                  <a:pt x="1404612" y="1046857"/>
                  <a:pt x="1405096" y="1047210"/>
                  <a:pt x="1405803" y="1047508"/>
                </a:cubicBezTo>
                <a:cubicBezTo>
                  <a:pt x="1406510" y="1047806"/>
                  <a:pt x="1407459" y="1048029"/>
                  <a:pt x="1408649" y="1048178"/>
                </a:cubicBezTo>
                <a:cubicBezTo>
                  <a:pt x="1409840" y="1048327"/>
                  <a:pt x="1411328" y="1048401"/>
                  <a:pt x="1413114" y="1048401"/>
                </a:cubicBezTo>
                <a:cubicBezTo>
                  <a:pt x="1414975" y="1048401"/>
                  <a:pt x="1416500" y="1048327"/>
                  <a:pt x="1417691" y="1048178"/>
                </a:cubicBezTo>
                <a:cubicBezTo>
                  <a:pt x="1418881" y="1048029"/>
                  <a:pt x="1419811" y="1047806"/>
                  <a:pt x="1420481" y="1047508"/>
                </a:cubicBezTo>
                <a:cubicBezTo>
                  <a:pt x="1421151" y="1047210"/>
                  <a:pt x="1421635" y="1046857"/>
                  <a:pt x="1421932" y="1046448"/>
                </a:cubicBezTo>
                <a:cubicBezTo>
                  <a:pt x="1422230" y="1046038"/>
                  <a:pt x="1422379" y="1045536"/>
                  <a:pt x="1422379" y="1044941"/>
                </a:cubicBezTo>
                <a:lnTo>
                  <a:pt x="1422379" y="974731"/>
                </a:lnTo>
                <a:cubicBezTo>
                  <a:pt x="1427439" y="968406"/>
                  <a:pt x="1432276" y="963606"/>
                  <a:pt x="1436889" y="960332"/>
                </a:cubicBezTo>
                <a:cubicBezTo>
                  <a:pt x="1441503" y="957058"/>
                  <a:pt x="1446117" y="955421"/>
                  <a:pt x="1450730" y="955421"/>
                </a:cubicBezTo>
                <a:cubicBezTo>
                  <a:pt x="1454302" y="955421"/>
                  <a:pt x="1457446" y="956090"/>
                  <a:pt x="1460162" y="957430"/>
                </a:cubicBezTo>
                <a:cubicBezTo>
                  <a:pt x="1462879" y="958769"/>
                  <a:pt x="1465092" y="960704"/>
                  <a:pt x="1466804" y="963234"/>
                </a:cubicBezTo>
                <a:cubicBezTo>
                  <a:pt x="1468515" y="965764"/>
                  <a:pt x="1469818" y="968778"/>
                  <a:pt x="1470711" y="972275"/>
                </a:cubicBezTo>
                <a:cubicBezTo>
                  <a:pt x="1471604" y="975773"/>
                  <a:pt x="1472050" y="980387"/>
                  <a:pt x="1472050" y="986116"/>
                </a:cubicBezTo>
                <a:lnTo>
                  <a:pt x="1472050" y="1044941"/>
                </a:lnTo>
                <a:cubicBezTo>
                  <a:pt x="1472050" y="1045536"/>
                  <a:pt x="1472199" y="1046038"/>
                  <a:pt x="1472497" y="1046448"/>
                </a:cubicBezTo>
                <a:cubicBezTo>
                  <a:pt x="1472794" y="1046857"/>
                  <a:pt x="1473278" y="1047210"/>
                  <a:pt x="1473948" y="1047508"/>
                </a:cubicBezTo>
                <a:cubicBezTo>
                  <a:pt x="1474617" y="1047806"/>
                  <a:pt x="1475548" y="1048029"/>
                  <a:pt x="1476738" y="1048178"/>
                </a:cubicBezTo>
                <a:cubicBezTo>
                  <a:pt x="1477929" y="1048327"/>
                  <a:pt x="1479454" y="1048401"/>
                  <a:pt x="1481315" y="1048401"/>
                </a:cubicBezTo>
                <a:cubicBezTo>
                  <a:pt x="1483101" y="1048401"/>
                  <a:pt x="1484589" y="1048327"/>
                  <a:pt x="1485779" y="1048178"/>
                </a:cubicBezTo>
                <a:cubicBezTo>
                  <a:pt x="1486970" y="1048029"/>
                  <a:pt x="1487900" y="1047806"/>
                  <a:pt x="1488570" y="1047508"/>
                </a:cubicBezTo>
                <a:cubicBezTo>
                  <a:pt x="1489240" y="1047210"/>
                  <a:pt x="1489723" y="1046857"/>
                  <a:pt x="1490021" y="1046448"/>
                </a:cubicBezTo>
                <a:cubicBezTo>
                  <a:pt x="1490319" y="1046038"/>
                  <a:pt x="1490468" y="1045536"/>
                  <a:pt x="1490468" y="1044941"/>
                </a:cubicBezTo>
                <a:lnTo>
                  <a:pt x="1490468" y="983661"/>
                </a:lnTo>
                <a:cubicBezTo>
                  <a:pt x="1490468" y="976517"/>
                  <a:pt x="1489854" y="970396"/>
                  <a:pt x="1488626" y="965299"/>
                </a:cubicBezTo>
                <a:cubicBezTo>
                  <a:pt x="1487398" y="960202"/>
                  <a:pt x="1485370" y="955755"/>
                  <a:pt x="1482542" y="951960"/>
                </a:cubicBezTo>
                <a:cubicBezTo>
                  <a:pt x="1479715" y="948165"/>
                  <a:pt x="1476013" y="945133"/>
                  <a:pt x="1471436" y="942863"/>
                </a:cubicBezTo>
                <a:cubicBezTo>
                  <a:pt x="1466860" y="940594"/>
                  <a:pt x="1461223" y="939459"/>
                  <a:pt x="1454526" y="939459"/>
                </a:cubicBezTo>
                <a:close/>
                <a:moveTo>
                  <a:pt x="1325715" y="939459"/>
                </a:moveTo>
                <a:cubicBezTo>
                  <a:pt x="1321845" y="939459"/>
                  <a:pt x="1318013" y="939812"/>
                  <a:pt x="1314218" y="940519"/>
                </a:cubicBezTo>
                <a:cubicBezTo>
                  <a:pt x="1310423" y="941226"/>
                  <a:pt x="1306925" y="942119"/>
                  <a:pt x="1303725" y="943198"/>
                </a:cubicBezTo>
                <a:cubicBezTo>
                  <a:pt x="1300526" y="944277"/>
                  <a:pt x="1297698" y="945468"/>
                  <a:pt x="1295242" y="946770"/>
                </a:cubicBezTo>
                <a:cubicBezTo>
                  <a:pt x="1292787" y="948072"/>
                  <a:pt x="1291056" y="949207"/>
                  <a:pt x="1290052" y="950174"/>
                </a:cubicBezTo>
                <a:cubicBezTo>
                  <a:pt x="1289047" y="951142"/>
                  <a:pt x="1288415" y="952165"/>
                  <a:pt x="1288154" y="953244"/>
                </a:cubicBezTo>
                <a:cubicBezTo>
                  <a:pt x="1287894" y="954323"/>
                  <a:pt x="1287764" y="955793"/>
                  <a:pt x="1287764" y="957653"/>
                </a:cubicBezTo>
                <a:cubicBezTo>
                  <a:pt x="1287764" y="958769"/>
                  <a:pt x="1287838" y="959792"/>
                  <a:pt x="1287987" y="960723"/>
                </a:cubicBezTo>
                <a:cubicBezTo>
                  <a:pt x="1288136" y="961653"/>
                  <a:pt x="1288378" y="962416"/>
                  <a:pt x="1288712" y="963011"/>
                </a:cubicBezTo>
                <a:cubicBezTo>
                  <a:pt x="1289047" y="963606"/>
                  <a:pt x="1289438" y="964053"/>
                  <a:pt x="1289884" y="964350"/>
                </a:cubicBezTo>
                <a:cubicBezTo>
                  <a:pt x="1290331" y="964648"/>
                  <a:pt x="1290852" y="964797"/>
                  <a:pt x="1291447" y="964797"/>
                </a:cubicBezTo>
                <a:cubicBezTo>
                  <a:pt x="1292340" y="964797"/>
                  <a:pt x="1293698" y="964257"/>
                  <a:pt x="1295521" y="963178"/>
                </a:cubicBezTo>
                <a:cubicBezTo>
                  <a:pt x="1297344" y="962099"/>
                  <a:pt x="1299614" y="960909"/>
                  <a:pt x="1302330" y="959606"/>
                </a:cubicBezTo>
                <a:cubicBezTo>
                  <a:pt x="1305046" y="958304"/>
                  <a:pt x="1308209" y="957114"/>
                  <a:pt x="1311818" y="956034"/>
                </a:cubicBezTo>
                <a:cubicBezTo>
                  <a:pt x="1315427" y="954955"/>
                  <a:pt x="1319501" y="954416"/>
                  <a:pt x="1324041" y="954416"/>
                </a:cubicBezTo>
                <a:cubicBezTo>
                  <a:pt x="1328282" y="954416"/>
                  <a:pt x="1331854" y="954918"/>
                  <a:pt x="1334756" y="955923"/>
                </a:cubicBezTo>
                <a:cubicBezTo>
                  <a:pt x="1337658" y="956927"/>
                  <a:pt x="1340021" y="958416"/>
                  <a:pt x="1341844" y="960388"/>
                </a:cubicBezTo>
                <a:cubicBezTo>
                  <a:pt x="1343667" y="962360"/>
                  <a:pt x="1344988" y="964834"/>
                  <a:pt x="1345807" y="967811"/>
                </a:cubicBezTo>
                <a:cubicBezTo>
                  <a:pt x="1346625" y="970787"/>
                  <a:pt x="1347034" y="974210"/>
                  <a:pt x="1347034" y="978080"/>
                </a:cubicBezTo>
                <a:lnTo>
                  <a:pt x="1347034" y="985893"/>
                </a:lnTo>
                <a:lnTo>
                  <a:pt x="1333193" y="985893"/>
                </a:lnTo>
                <a:cubicBezTo>
                  <a:pt x="1325380" y="985893"/>
                  <a:pt x="1318348" y="986581"/>
                  <a:pt x="1312097" y="987958"/>
                </a:cubicBezTo>
                <a:cubicBezTo>
                  <a:pt x="1305846" y="989335"/>
                  <a:pt x="1300563" y="991400"/>
                  <a:pt x="1296247" y="994153"/>
                </a:cubicBezTo>
                <a:cubicBezTo>
                  <a:pt x="1291931" y="996906"/>
                  <a:pt x="1288619" y="1000367"/>
                  <a:pt x="1286313" y="1004534"/>
                </a:cubicBezTo>
                <a:cubicBezTo>
                  <a:pt x="1284006" y="1008701"/>
                  <a:pt x="1282852" y="1013612"/>
                  <a:pt x="1282852" y="1019268"/>
                </a:cubicBezTo>
                <a:cubicBezTo>
                  <a:pt x="1282852" y="1024105"/>
                  <a:pt x="1283690" y="1028421"/>
                  <a:pt x="1285364" y="1032216"/>
                </a:cubicBezTo>
                <a:cubicBezTo>
                  <a:pt x="1287038" y="1036011"/>
                  <a:pt x="1289382" y="1039211"/>
                  <a:pt x="1292396" y="1041815"/>
                </a:cubicBezTo>
                <a:cubicBezTo>
                  <a:pt x="1295410" y="1044420"/>
                  <a:pt x="1299056" y="1046410"/>
                  <a:pt x="1303335" y="1047787"/>
                </a:cubicBezTo>
                <a:cubicBezTo>
                  <a:pt x="1307614" y="1049164"/>
                  <a:pt x="1312395" y="1049852"/>
                  <a:pt x="1317678" y="1049852"/>
                </a:cubicBezTo>
                <a:cubicBezTo>
                  <a:pt x="1323706" y="1049852"/>
                  <a:pt x="1329417" y="1048550"/>
                  <a:pt x="1334812" y="1045945"/>
                </a:cubicBezTo>
                <a:cubicBezTo>
                  <a:pt x="1340207" y="1043341"/>
                  <a:pt x="1345100" y="1039695"/>
                  <a:pt x="1349490" y="1035006"/>
                </a:cubicBezTo>
                <a:lnTo>
                  <a:pt x="1349490" y="1045052"/>
                </a:lnTo>
                <a:cubicBezTo>
                  <a:pt x="1349490" y="1045945"/>
                  <a:pt x="1349751" y="1046615"/>
                  <a:pt x="1350271" y="1047061"/>
                </a:cubicBezTo>
                <a:cubicBezTo>
                  <a:pt x="1350792" y="1047508"/>
                  <a:pt x="1351630" y="1047843"/>
                  <a:pt x="1352783" y="1048066"/>
                </a:cubicBezTo>
                <a:cubicBezTo>
                  <a:pt x="1353936" y="1048289"/>
                  <a:pt x="1355480" y="1048401"/>
                  <a:pt x="1357415" y="1048401"/>
                </a:cubicBezTo>
                <a:cubicBezTo>
                  <a:pt x="1359424" y="1048401"/>
                  <a:pt x="1360950" y="1048289"/>
                  <a:pt x="1361992" y="1048066"/>
                </a:cubicBezTo>
                <a:cubicBezTo>
                  <a:pt x="1363033" y="1047843"/>
                  <a:pt x="1363852" y="1047508"/>
                  <a:pt x="1364447" y="1047061"/>
                </a:cubicBezTo>
                <a:cubicBezTo>
                  <a:pt x="1365043" y="1046615"/>
                  <a:pt x="1365340" y="1045945"/>
                  <a:pt x="1365340" y="1045052"/>
                </a:cubicBezTo>
                <a:lnTo>
                  <a:pt x="1365340" y="977298"/>
                </a:lnTo>
                <a:cubicBezTo>
                  <a:pt x="1365340" y="971048"/>
                  <a:pt x="1364633" y="965578"/>
                  <a:pt x="1363220" y="960890"/>
                </a:cubicBezTo>
                <a:cubicBezTo>
                  <a:pt x="1361806" y="956202"/>
                  <a:pt x="1359536" y="952277"/>
                  <a:pt x="1356411" y="949114"/>
                </a:cubicBezTo>
                <a:cubicBezTo>
                  <a:pt x="1353285" y="945951"/>
                  <a:pt x="1349192" y="943552"/>
                  <a:pt x="1344132" y="941914"/>
                </a:cubicBezTo>
                <a:cubicBezTo>
                  <a:pt x="1339072" y="940277"/>
                  <a:pt x="1332933" y="939459"/>
                  <a:pt x="1325715" y="939459"/>
                </a:cubicBezTo>
                <a:close/>
                <a:moveTo>
                  <a:pt x="1007334" y="939459"/>
                </a:moveTo>
                <a:cubicBezTo>
                  <a:pt x="999967" y="939459"/>
                  <a:pt x="993307" y="940742"/>
                  <a:pt x="987354" y="943310"/>
                </a:cubicBezTo>
                <a:cubicBezTo>
                  <a:pt x="981401" y="945877"/>
                  <a:pt x="976322" y="949560"/>
                  <a:pt x="972118" y="954360"/>
                </a:cubicBezTo>
                <a:cubicBezTo>
                  <a:pt x="967913" y="959160"/>
                  <a:pt x="964695" y="965001"/>
                  <a:pt x="962463" y="971885"/>
                </a:cubicBezTo>
                <a:cubicBezTo>
                  <a:pt x="960230" y="978768"/>
                  <a:pt x="959114" y="986526"/>
                  <a:pt x="959114" y="995158"/>
                </a:cubicBezTo>
                <a:cubicBezTo>
                  <a:pt x="959114" y="1004236"/>
                  <a:pt x="960193" y="1012199"/>
                  <a:pt x="962351" y="1019045"/>
                </a:cubicBezTo>
                <a:cubicBezTo>
                  <a:pt x="964509" y="1025891"/>
                  <a:pt x="967709" y="1031583"/>
                  <a:pt x="971950" y="1036123"/>
                </a:cubicBezTo>
                <a:cubicBezTo>
                  <a:pt x="976192" y="1040662"/>
                  <a:pt x="981420" y="1044085"/>
                  <a:pt x="987633" y="1046392"/>
                </a:cubicBezTo>
                <a:cubicBezTo>
                  <a:pt x="993847" y="1048699"/>
                  <a:pt x="1001084" y="1049852"/>
                  <a:pt x="1009343" y="1049852"/>
                </a:cubicBezTo>
                <a:cubicBezTo>
                  <a:pt x="1014106" y="1049852"/>
                  <a:pt x="1018589" y="1049499"/>
                  <a:pt x="1022794" y="1048792"/>
                </a:cubicBezTo>
                <a:cubicBezTo>
                  <a:pt x="1026998" y="1048085"/>
                  <a:pt x="1030700" y="1047285"/>
                  <a:pt x="1033900" y="1046392"/>
                </a:cubicBezTo>
                <a:cubicBezTo>
                  <a:pt x="1037100" y="1045499"/>
                  <a:pt x="1039704" y="1044587"/>
                  <a:pt x="1041714" y="1043657"/>
                </a:cubicBezTo>
                <a:cubicBezTo>
                  <a:pt x="1043723" y="1042727"/>
                  <a:pt x="1044932" y="1042057"/>
                  <a:pt x="1045341" y="1041648"/>
                </a:cubicBezTo>
                <a:cubicBezTo>
                  <a:pt x="1045751" y="1041239"/>
                  <a:pt x="1046085" y="1040811"/>
                  <a:pt x="1046346" y="1040364"/>
                </a:cubicBezTo>
                <a:cubicBezTo>
                  <a:pt x="1046606" y="1039918"/>
                  <a:pt x="1046792" y="1039415"/>
                  <a:pt x="1046904" y="1038857"/>
                </a:cubicBezTo>
                <a:cubicBezTo>
                  <a:pt x="1047016" y="1038299"/>
                  <a:pt x="1047109" y="1037667"/>
                  <a:pt x="1047183" y="1036960"/>
                </a:cubicBezTo>
                <a:cubicBezTo>
                  <a:pt x="1047257" y="1036253"/>
                  <a:pt x="1047295" y="1035416"/>
                  <a:pt x="1047295" y="1034448"/>
                </a:cubicBezTo>
                <a:cubicBezTo>
                  <a:pt x="1047295" y="1033109"/>
                  <a:pt x="1047239" y="1031974"/>
                  <a:pt x="1047126" y="1031044"/>
                </a:cubicBezTo>
                <a:cubicBezTo>
                  <a:pt x="1047014" y="1030114"/>
                  <a:pt x="1046846" y="1029388"/>
                  <a:pt x="1046621" y="1028867"/>
                </a:cubicBezTo>
                <a:cubicBezTo>
                  <a:pt x="1046397" y="1028346"/>
                  <a:pt x="1046079" y="1027956"/>
                  <a:pt x="1045668" y="1027695"/>
                </a:cubicBezTo>
                <a:cubicBezTo>
                  <a:pt x="1045257" y="1027435"/>
                  <a:pt x="1044790" y="1027305"/>
                  <a:pt x="1044267" y="1027305"/>
                </a:cubicBezTo>
                <a:cubicBezTo>
                  <a:pt x="1043369" y="1027305"/>
                  <a:pt x="1042042" y="1027695"/>
                  <a:pt x="1040284" y="1028477"/>
                </a:cubicBezTo>
                <a:cubicBezTo>
                  <a:pt x="1038527" y="1029258"/>
                  <a:pt x="1036283" y="1030132"/>
                  <a:pt x="1033554" y="1031100"/>
                </a:cubicBezTo>
                <a:cubicBezTo>
                  <a:pt x="1030824" y="1032067"/>
                  <a:pt x="1027590" y="1032941"/>
                  <a:pt x="1023852" y="1033723"/>
                </a:cubicBezTo>
                <a:cubicBezTo>
                  <a:pt x="1020113" y="1034504"/>
                  <a:pt x="1015851" y="1034895"/>
                  <a:pt x="1011065" y="1034895"/>
                </a:cubicBezTo>
                <a:cubicBezTo>
                  <a:pt x="1005008" y="1034895"/>
                  <a:pt x="999886" y="1034039"/>
                  <a:pt x="995699" y="1032328"/>
                </a:cubicBezTo>
                <a:cubicBezTo>
                  <a:pt x="991511" y="1030616"/>
                  <a:pt x="988109" y="1028160"/>
                  <a:pt x="985491" y="1024961"/>
                </a:cubicBezTo>
                <a:cubicBezTo>
                  <a:pt x="982874" y="1021761"/>
                  <a:pt x="981005" y="1017928"/>
                  <a:pt x="979883" y="1013464"/>
                </a:cubicBezTo>
                <a:cubicBezTo>
                  <a:pt x="978762" y="1008999"/>
                  <a:pt x="978201" y="1003976"/>
                  <a:pt x="978201" y="998395"/>
                </a:cubicBezTo>
                <a:lnTo>
                  <a:pt x="1044359" y="998395"/>
                </a:lnTo>
                <a:cubicBezTo>
                  <a:pt x="1046229" y="998395"/>
                  <a:pt x="1047893" y="997781"/>
                  <a:pt x="1049350" y="996553"/>
                </a:cubicBezTo>
                <a:cubicBezTo>
                  <a:pt x="1050808" y="995325"/>
                  <a:pt x="1051536" y="993260"/>
                  <a:pt x="1051536" y="990358"/>
                </a:cubicBezTo>
                <a:lnTo>
                  <a:pt x="1051536" y="987009"/>
                </a:lnTo>
                <a:cubicBezTo>
                  <a:pt x="1051536" y="980461"/>
                  <a:pt x="1050699" y="974303"/>
                  <a:pt x="1049025" y="968536"/>
                </a:cubicBezTo>
                <a:cubicBezTo>
                  <a:pt x="1047350" y="962769"/>
                  <a:pt x="1044727" y="957746"/>
                  <a:pt x="1041155" y="953467"/>
                </a:cubicBezTo>
                <a:cubicBezTo>
                  <a:pt x="1037584" y="949188"/>
                  <a:pt x="1033026" y="945784"/>
                  <a:pt x="1027482" y="943254"/>
                </a:cubicBezTo>
                <a:cubicBezTo>
                  <a:pt x="1021938" y="940724"/>
                  <a:pt x="1015222" y="939459"/>
                  <a:pt x="1007334" y="939459"/>
                </a:cubicBezTo>
                <a:close/>
                <a:moveTo>
                  <a:pt x="1665117" y="914121"/>
                </a:moveTo>
                <a:cubicBezTo>
                  <a:pt x="1663331" y="914121"/>
                  <a:pt x="1661843" y="914195"/>
                  <a:pt x="1660653" y="914344"/>
                </a:cubicBezTo>
                <a:cubicBezTo>
                  <a:pt x="1659462" y="914493"/>
                  <a:pt x="1658513" y="914735"/>
                  <a:pt x="1657806" y="915070"/>
                </a:cubicBezTo>
                <a:cubicBezTo>
                  <a:pt x="1657099" y="915404"/>
                  <a:pt x="1656616" y="915795"/>
                  <a:pt x="1656355" y="916242"/>
                </a:cubicBezTo>
                <a:cubicBezTo>
                  <a:pt x="1656095" y="916688"/>
                  <a:pt x="1655964" y="917172"/>
                  <a:pt x="1655964" y="917693"/>
                </a:cubicBezTo>
                <a:lnTo>
                  <a:pt x="1655964" y="941580"/>
                </a:lnTo>
                <a:lnTo>
                  <a:pt x="1642012" y="941580"/>
                </a:lnTo>
                <a:cubicBezTo>
                  <a:pt x="1641417" y="941580"/>
                  <a:pt x="1640877" y="941710"/>
                  <a:pt x="1640393" y="941970"/>
                </a:cubicBezTo>
                <a:cubicBezTo>
                  <a:pt x="1639910" y="942231"/>
                  <a:pt x="1639519" y="942677"/>
                  <a:pt x="1639221" y="943310"/>
                </a:cubicBezTo>
                <a:cubicBezTo>
                  <a:pt x="1638924" y="943942"/>
                  <a:pt x="1638682" y="944742"/>
                  <a:pt x="1638496" y="945710"/>
                </a:cubicBezTo>
                <a:cubicBezTo>
                  <a:pt x="1638310" y="946677"/>
                  <a:pt x="1638217" y="947868"/>
                  <a:pt x="1638217" y="949281"/>
                </a:cubicBezTo>
                <a:cubicBezTo>
                  <a:pt x="1638217" y="951960"/>
                  <a:pt x="1638552" y="953895"/>
                  <a:pt x="1639221" y="955086"/>
                </a:cubicBezTo>
                <a:cubicBezTo>
                  <a:pt x="1639891" y="956276"/>
                  <a:pt x="1640784" y="956872"/>
                  <a:pt x="1641900" y="956872"/>
                </a:cubicBezTo>
                <a:lnTo>
                  <a:pt x="1655964" y="956872"/>
                </a:lnTo>
                <a:lnTo>
                  <a:pt x="1655964" y="1015584"/>
                </a:lnTo>
                <a:cubicBezTo>
                  <a:pt x="1655964" y="1021389"/>
                  <a:pt x="1656504" y="1026430"/>
                  <a:pt x="1657583" y="1030709"/>
                </a:cubicBezTo>
                <a:cubicBezTo>
                  <a:pt x="1658662" y="1034988"/>
                  <a:pt x="1660392" y="1038522"/>
                  <a:pt x="1662773" y="1041313"/>
                </a:cubicBezTo>
                <a:cubicBezTo>
                  <a:pt x="1665155" y="1044104"/>
                  <a:pt x="1668206" y="1046187"/>
                  <a:pt x="1671926" y="1047564"/>
                </a:cubicBezTo>
                <a:cubicBezTo>
                  <a:pt x="1675647" y="1048940"/>
                  <a:pt x="1680112" y="1049629"/>
                  <a:pt x="1685321" y="1049629"/>
                </a:cubicBezTo>
                <a:cubicBezTo>
                  <a:pt x="1687032" y="1049629"/>
                  <a:pt x="1688744" y="1049517"/>
                  <a:pt x="1690455" y="1049294"/>
                </a:cubicBezTo>
                <a:cubicBezTo>
                  <a:pt x="1692167" y="1049071"/>
                  <a:pt x="1693785" y="1048792"/>
                  <a:pt x="1695311" y="1048457"/>
                </a:cubicBezTo>
                <a:cubicBezTo>
                  <a:pt x="1696836" y="1048122"/>
                  <a:pt x="1698194" y="1047694"/>
                  <a:pt x="1699385" y="1047173"/>
                </a:cubicBezTo>
                <a:cubicBezTo>
                  <a:pt x="1700576" y="1046652"/>
                  <a:pt x="1701469" y="1046094"/>
                  <a:pt x="1702064" y="1045499"/>
                </a:cubicBezTo>
                <a:cubicBezTo>
                  <a:pt x="1702659" y="1044903"/>
                  <a:pt x="1703106" y="1043973"/>
                  <a:pt x="1703403" y="1042708"/>
                </a:cubicBezTo>
                <a:cubicBezTo>
                  <a:pt x="1703701" y="1041443"/>
                  <a:pt x="1703850" y="1039732"/>
                  <a:pt x="1703850" y="1037574"/>
                </a:cubicBezTo>
                <a:cubicBezTo>
                  <a:pt x="1703850" y="1036234"/>
                  <a:pt x="1703775" y="1035118"/>
                  <a:pt x="1703627" y="1034225"/>
                </a:cubicBezTo>
                <a:cubicBezTo>
                  <a:pt x="1703478" y="1033332"/>
                  <a:pt x="1703310" y="1032625"/>
                  <a:pt x="1703124" y="1032104"/>
                </a:cubicBezTo>
                <a:cubicBezTo>
                  <a:pt x="1702938" y="1031583"/>
                  <a:pt x="1702678" y="1031230"/>
                  <a:pt x="1702343" y="1031044"/>
                </a:cubicBezTo>
                <a:cubicBezTo>
                  <a:pt x="1702008" y="1030858"/>
                  <a:pt x="1701655" y="1030765"/>
                  <a:pt x="1701283" y="1030765"/>
                </a:cubicBezTo>
                <a:cubicBezTo>
                  <a:pt x="1700687" y="1030765"/>
                  <a:pt x="1700018" y="1030932"/>
                  <a:pt x="1699273" y="1031267"/>
                </a:cubicBezTo>
                <a:cubicBezTo>
                  <a:pt x="1698529" y="1031602"/>
                  <a:pt x="1697636" y="1031955"/>
                  <a:pt x="1696595" y="1032328"/>
                </a:cubicBezTo>
                <a:cubicBezTo>
                  <a:pt x="1695553" y="1032700"/>
                  <a:pt x="1694362" y="1033053"/>
                  <a:pt x="1693023" y="1033388"/>
                </a:cubicBezTo>
                <a:cubicBezTo>
                  <a:pt x="1691683" y="1033723"/>
                  <a:pt x="1690158" y="1033890"/>
                  <a:pt x="1688446" y="1033890"/>
                </a:cubicBezTo>
                <a:cubicBezTo>
                  <a:pt x="1683163" y="1033890"/>
                  <a:pt x="1679498" y="1032123"/>
                  <a:pt x="1677452" y="1028588"/>
                </a:cubicBezTo>
                <a:cubicBezTo>
                  <a:pt x="1675405" y="1025054"/>
                  <a:pt x="1674382" y="1019826"/>
                  <a:pt x="1674382" y="1012905"/>
                </a:cubicBezTo>
                <a:lnTo>
                  <a:pt x="1674382" y="956872"/>
                </a:lnTo>
                <a:lnTo>
                  <a:pt x="1700166" y="956872"/>
                </a:lnTo>
                <a:cubicBezTo>
                  <a:pt x="1701283" y="956872"/>
                  <a:pt x="1702176" y="956276"/>
                  <a:pt x="1702845" y="955086"/>
                </a:cubicBezTo>
                <a:cubicBezTo>
                  <a:pt x="1703515" y="953895"/>
                  <a:pt x="1703850" y="951960"/>
                  <a:pt x="1703850" y="949281"/>
                </a:cubicBezTo>
                <a:cubicBezTo>
                  <a:pt x="1703850" y="947868"/>
                  <a:pt x="1703775" y="946677"/>
                  <a:pt x="1703627" y="945710"/>
                </a:cubicBezTo>
                <a:cubicBezTo>
                  <a:pt x="1703478" y="944742"/>
                  <a:pt x="1703236" y="943942"/>
                  <a:pt x="1702901" y="943310"/>
                </a:cubicBezTo>
                <a:cubicBezTo>
                  <a:pt x="1702566" y="942677"/>
                  <a:pt x="1702176" y="942231"/>
                  <a:pt x="1701729" y="941970"/>
                </a:cubicBezTo>
                <a:cubicBezTo>
                  <a:pt x="1701283" y="941710"/>
                  <a:pt x="1700762" y="941580"/>
                  <a:pt x="1700166" y="941580"/>
                </a:cubicBezTo>
                <a:lnTo>
                  <a:pt x="1674382" y="941580"/>
                </a:lnTo>
                <a:lnTo>
                  <a:pt x="1674382" y="917693"/>
                </a:lnTo>
                <a:cubicBezTo>
                  <a:pt x="1674382" y="917172"/>
                  <a:pt x="1674233" y="916688"/>
                  <a:pt x="1673935" y="916242"/>
                </a:cubicBezTo>
                <a:cubicBezTo>
                  <a:pt x="1673638" y="915795"/>
                  <a:pt x="1673154" y="915404"/>
                  <a:pt x="1672484" y="915070"/>
                </a:cubicBezTo>
                <a:cubicBezTo>
                  <a:pt x="1671815" y="914735"/>
                  <a:pt x="1670884" y="914493"/>
                  <a:pt x="1669694" y="914344"/>
                </a:cubicBezTo>
                <a:cubicBezTo>
                  <a:pt x="1668503" y="914195"/>
                  <a:pt x="1666978" y="914121"/>
                  <a:pt x="1665117" y="914121"/>
                </a:cubicBezTo>
                <a:close/>
                <a:moveTo>
                  <a:pt x="1541292" y="914121"/>
                </a:moveTo>
                <a:cubicBezTo>
                  <a:pt x="1539506" y="914121"/>
                  <a:pt x="1538018" y="914195"/>
                  <a:pt x="1536828" y="914344"/>
                </a:cubicBezTo>
                <a:cubicBezTo>
                  <a:pt x="1535637" y="914493"/>
                  <a:pt x="1534688" y="914735"/>
                  <a:pt x="1533981" y="915070"/>
                </a:cubicBezTo>
                <a:cubicBezTo>
                  <a:pt x="1533274" y="915404"/>
                  <a:pt x="1532791" y="915795"/>
                  <a:pt x="1532530" y="916242"/>
                </a:cubicBezTo>
                <a:cubicBezTo>
                  <a:pt x="1532270" y="916688"/>
                  <a:pt x="1532139" y="917172"/>
                  <a:pt x="1532139" y="917693"/>
                </a:cubicBezTo>
                <a:lnTo>
                  <a:pt x="1532139" y="941580"/>
                </a:lnTo>
                <a:lnTo>
                  <a:pt x="1518187" y="941580"/>
                </a:lnTo>
                <a:cubicBezTo>
                  <a:pt x="1517592" y="941580"/>
                  <a:pt x="1517052" y="941710"/>
                  <a:pt x="1516568" y="941970"/>
                </a:cubicBezTo>
                <a:cubicBezTo>
                  <a:pt x="1516085" y="942231"/>
                  <a:pt x="1515694" y="942677"/>
                  <a:pt x="1515396" y="943310"/>
                </a:cubicBezTo>
                <a:cubicBezTo>
                  <a:pt x="1515099" y="943942"/>
                  <a:pt x="1514857" y="944742"/>
                  <a:pt x="1514671" y="945710"/>
                </a:cubicBezTo>
                <a:cubicBezTo>
                  <a:pt x="1514485" y="946677"/>
                  <a:pt x="1514392" y="947868"/>
                  <a:pt x="1514392" y="949281"/>
                </a:cubicBezTo>
                <a:cubicBezTo>
                  <a:pt x="1514392" y="951960"/>
                  <a:pt x="1514727" y="953895"/>
                  <a:pt x="1515396" y="955086"/>
                </a:cubicBezTo>
                <a:cubicBezTo>
                  <a:pt x="1516066" y="956276"/>
                  <a:pt x="1516959" y="956872"/>
                  <a:pt x="1518075" y="956872"/>
                </a:cubicBezTo>
                <a:lnTo>
                  <a:pt x="1532139" y="956872"/>
                </a:lnTo>
                <a:lnTo>
                  <a:pt x="1532139" y="1015584"/>
                </a:lnTo>
                <a:cubicBezTo>
                  <a:pt x="1532139" y="1021389"/>
                  <a:pt x="1532679" y="1026430"/>
                  <a:pt x="1533758" y="1030709"/>
                </a:cubicBezTo>
                <a:cubicBezTo>
                  <a:pt x="1534837" y="1034988"/>
                  <a:pt x="1536567" y="1038522"/>
                  <a:pt x="1538948" y="1041313"/>
                </a:cubicBezTo>
                <a:cubicBezTo>
                  <a:pt x="1541330" y="1044104"/>
                  <a:pt x="1544381" y="1046187"/>
                  <a:pt x="1548101" y="1047564"/>
                </a:cubicBezTo>
                <a:cubicBezTo>
                  <a:pt x="1551822" y="1048940"/>
                  <a:pt x="1556287" y="1049629"/>
                  <a:pt x="1561496" y="1049629"/>
                </a:cubicBezTo>
                <a:cubicBezTo>
                  <a:pt x="1563207" y="1049629"/>
                  <a:pt x="1564919" y="1049517"/>
                  <a:pt x="1566630" y="1049294"/>
                </a:cubicBezTo>
                <a:cubicBezTo>
                  <a:pt x="1568342" y="1049071"/>
                  <a:pt x="1569960" y="1048792"/>
                  <a:pt x="1571486" y="1048457"/>
                </a:cubicBezTo>
                <a:cubicBezTo>
                  <a:pt x="1573011" y="1048122"/>
                  <a:pt x="1574369" y="1047694"/>
                  <a:pt x="1575560" y="1047173"/>
                </a:cubicBezTo>
                <a:cubicBezTo>
                  <a:pt x="1576751" y="1046652"/>
                  <a:pt x="1577644" y="1046094"/>
                  <a:pt x="1578239" y="1045499"/>
                </a:cubicBezTo>
                <a:cubicBezTo>
                  <a:pt x="1578834" y="1044903"/>
                  <a:pt x="1579281" y="1043973"/>
                  <a:pt x="1579578" y="1042708"/>
                </a:cubicBezTo>
                <a:cubicBezTo>
                  <a:pt x="1579876" y="1041443"/>
                  <a:pt x="1580025" y="1039732"/>
                  <a:pt x="1580025" y="1037574"/>
                </a:cubicBezTo>
                <a:cubicBezTo>
                  <a:pt x="1580025" y="1036234"/>
                  <a:pt x="1579950" y="1035118"/>
                  <a:pt x="1579802" y="1034225"/>
                </a:cubicBezTo>
                <a:cubicBezTo>
                  <a:pt x="1579653" y="1033332"/>
                  <a:pt x="1579485" y="1032625"/>
                  <a:pt x="1579299" y="1032104"/>
                </a:cubicBezTo>
                <a:cubicBezTo>
                  <a:pt x="1579113" y="1031583"/>
                  <a:pt x="1578853" y="1031230"/>
                  <a:pt x="1578518" y="1031044"/>
                </a:cubicBezTo>
                <a:cubicBezTo>
                  <a:pt x="1578183" y="1030858"/>
                  <a:pt x="1577830" y="1030765"/>
                  <a:pt x="1577458" y="1030765"/>
                </a:cubicBezTo>
                <a:cubicBezTo>
                  <a:pt x="1576862" y="1030765"/>
                  <a:pt x="1576193" y="1030932"/>
                  <a:pt x="1575448" y="1031267"/>
                </a:cubicBezTo>
                <a:cubicBezTo>
                  <a:pt x="1574704" y="1031602"/>
                  <a:pt x="1573811" y="1031955"/>
                  <a:pt x="1572770" y="1032328"/>
                </a:cubicBezTo>
                <a:cubicBezTo>
                  <a:pt x="1571728" y="1032700"/>
                  <a:pt x="1570537" y="1033053"/>
                  <a:pt x="1569198" y="1033388"/>
                </a:cubicBezTo>
                <a:cubicBezTo>
                  <a:pt x="1567858" y="1033723"/>
                  <a:pt x="1566333" y="1033890"/>
                  <a:pt x="1564621" y="1033890"/>
                </a:cubicBezTo>
                <a:cubicBezTo>
                  <a:pt x="1559338" y="1033890"/>
                  <a:pt x="1555673" y="1032123"/>
                  <a:pt x="1553627" y="1028588"/>
                </a:cubicBezTo>
                <a:cubicBezTo>
                  <a:pt x="1551580" y="1025054"/>
                  <a:pt x="1550557" y="1019826"/>
                  <a:pt x="1550557" y="1012905"/>
                </a:cubicBezTo>
                <a:lnTo>
                  <a:pt x="1550557" y="956872"/>
                </a:lnTo>
                <a:lnTo>
                  <a:pt x="1576341" y="956872"/>
                </a:lnTo>
                <a:cubicBezTo>
                  <a:pt x="1577458" y="956872"/>
                  <a:pt x="1578351" y="956276"/>
                  <a:pt x="1579020" y="955086"/>
                </a:cubicBezTo>
                <a:cubicBezTo>
                  <a:pt x="1579690" y="953895"/>
                  <a:pt x="1580025" y="951960"/>
                  <a:pt x="1580025" y="949281"/>
                </a:cubicBezTo>
                <a:cubicBezTo>
                  <a:pt x="1580025" y="947868"/>
                  <a:pt x="1579950" y="946677"/>
                  <a:pt x="1579802" y="945710"/>
                </a:cubicBezTo>
                <a:cubicBezTo>
                  <a:pt x="1579653" y="944742"/>
                  <a:pt x="1579411" y="943942"/>
                  <a:pt x="1579076" y="943310"/>
                </a:cubicBezTo>
                <a:cubicBezTo>
                  <a:pt x="1578741" y="942677"/>
                  <a:pt x="1578351" y="942231"/>
                  <a:pt x="1577904" y="941970"/>
                </a:cubicBezTo>
                <a:cubicBezTo>
                  <a:pt x="1577458" y="941710"/>
                  <a:pt x="1576937" y="941580"/>
                  <a:pt x="1576341" y="941580"/>
                </a:cubicBezTo>
                <a:lnTo>
                  <a:pt x="1550557" y="941580"/>
                </a:lnTo>
                <a:lnTo>
                  <a:pt x="1550557" y="917693"/>
                </a:lnTo>
                <a:cubicBezTo>
                  <a:pt x="1550557" y="917172"/>
                  <a:pt x="1550408" y="916688"/>
                  <a:pt x="1550110" y="916242"/>
                </a:cubicBezTo>
                <a:cubicBezTo>
                  <a:pt x="1549813" y="915795"/>
                  <a:pt x="1549329" y="915404"/>
                  <a:pt x="1548659" y="915070"/>
                </a:cubicBezTo>
                <a:cubicBezTo>
                  <a:pt x="1547990" y="914735"/>
                  <a:pt x="1547059" y="914493"/>
                  <a:pt x="1545869" y="914344"/>
                </a:cubicBezTo>
                <a:cubicBezTo>
                  <a:pt x="1544678" y="914195"/>
                  <a:pt x="1543153" y="914121"/>
                  <a:pt x="1541292" y="914121"/>
                </a:cubicBezTo>
                <a:close/>
                <a:moveTo>
                  <a:pt x="2660889" y="892243"/>
                </a:moveTo>
                <a:cubicBezTo>
                  <a:pt x="2659103" y="892243"/>
                  <a:pt x="2657615" y="892317"/>
                  <a:pt x="2656424" y="892466"/>
                </a:cubicBezTo>
                <a:cubicBezTo>
                  <a:pt x="2655234" y="892615"/>
                  <a:pt x="2654285" y="892838"/>
                  <a:pt x="2653578" y="893136"/>
                </a:cubicBezTo>
                <a:cubicBezTo>
                  <a:pt x="2652871" y="893434"/>
                  <a:pt x="2652387" y="893806"/>
                  <a:pt x="2652127" y="894252"/>
                </a:cubicBezTo>
                <a:cubicBezTo>
                  <a:pt x="2651866" y="894699"/>
                  <a:pt x="2651736" y="895220"/>
                  <a:pt x="2651736" y="895815"/>
                </a:cubicBezTo>
                <a:lnTo>
                  <a:pt x="2651736" y="1044941"/>
                </a:lnTo>
                <a:cubicBezTo>
                  <a:pt x="2651736" y="1045536"/>
                  <a:pt x="2651866" y="1046038"/>
                  <a:pt x="2652127" y="1046448"/>
                </a:cubicBezTo>
                <a:cubicBezTo>
                  <a:pt x="2652387" y="1046857"/>
                  <a:pt x="2652871" y="1047210"/>
                  <a:pt x="2653578" y="1047508"/>
                </a:cubicBezTo>
                <a:cubicBezTo>
                  <a:pt x="2654285" y="1047806"/>
                  <a:pt x="2655234" y="1048029"/>
                  <a:pt x="2656424" y="1048178"/>
                </a:cubicBezTo>
                <a:cubicBezTo>
                  <a:pt x="2657615" y="1048327"/>
                  <a:pt x="2659103" y="1048401"/>
                  <a:pt x="2660889" y="1048401"/>
                </a:cubicBezTo>
                <a:cubicBezTo>
                  <a:pt x="2662750" y="1048401"/>
                  <a:pt x="2664275" y="1048327"/>
                  <a:pt x="2665466" y="1048178"/>
                </a:cubicBezTo>
                <a:cubicBezTo>
                  <a:pt x="2666656" y="1048029"/>
                  <a:pt x="2667586" y="1047806"/>
                  <a:pt x="2668256" y="1047508"/>
                </a:cubicBezTo>
                <a:cubicBezTo>
                  <a:pt x="2668926" y="1047210"/>
                  <a:pt x="2669410" y="1046857"/>
                  <a:pt x="2669707" y="1046448"/>
                </a:cubicBezTo>
                <a:cubicBezTo>
                  <a:pt x="2670005" y="1046038"/>
                  <a:pt x="2670154" y="1045536"/>
                  <a:pt x="2670154" y="1044941"/>
                </a:cubicBezTo>
                <a:lnTo>
                  <a:pt x="2670154" y="895815"/>
                </a:lnTo>
                <a:cubicBezTo>
                  <a:pt x="2670154" y="895220"/>
                  <a:pt x="2670005" y="894699"/>
                  <a:pt x="2669707" y="894252"/>
                </a:cubicBezTo>
                <a:cubicBezTo>
                  <a:pt x="2669410" y="893806"/>
                  <a:pt x="2668926" y="893434"/>
                  <a:pt x="2668256" y="893136"/>
                </a:cubicBezTo>
                <a:cubicBezTo>
                  <a:pt x="2667586" y="892838"/>
                  <a:pt x="2666656" y="892615"/>
                  <a:pt x="2665466" y="892466"/>
                </a:cubicBezTo>
                <a:cubicBezTo>
                  <a:pt x="2664275" y="892317"/>
                  <a:pt x="2662750" y="892243"/>
                  <a:pt x="2660889" y="892243"/>
                </a:cubicBezTo>
                <a:close/>
                <a:moveTo>
                  <a:pt x="1908414" y="892243"/>
                </a:moveTo>
                <a:cubicBezTo>
                  <a:pt x="1906628" y="892243"/>
                  <a:pt x="1905140" y="892317"/>
                  <a:pt x="1903949" y="892466"/>
                </a:cubicBezTo>
                <a:cubicBezTo>
                  <a:pt x="1902759" y="892615"/>
                  <a:pt x="1901810" y="892838"/>
                  <a:pt x="1901103" y="893136"/>
                </a:cubicBezTo>
                <a:cubicBezTo>
                  <a:pt x="1900396" y="893434"/>
                  <a:pt x="1899912" y="893806"/>
                  <a:pt x="1899652" y="894252"/>
                </a:cubicBezTo>
                <a:cubicBezTo>
                  <a:pt x="1899391" y="894699"/>
                  <a:pt x="1899261" y="895220"/>
                  <a:pt x="1899261" y="895815"/>
                </a:cubicBezTo>
                <a:lnTo>
                  <a:pt x="1899261" y="1044941"/>
                </a:lnTo>
                <a:cubicBezTo>
                  <a:pt x="1899261" y="1045536"/>
                  <a:pt x="1899391" y="1046038"/>
                  <a:pt x="1899652" y="1046448"/>
                </a:cubicBezTo>
                <a:cubicBezTo>
                  <a:pt x="1899912" y="1046857"/>
                  <a:pt x="1900396" y="1047210"/>
                  <a:pt x="1901103" y="1047508"/>
                </a:cubicBezTo>
                <a:cubicBezTo>
                  <a:pt x="1901810" y="1047806"/>
                  <a:pt x="1902759" y="1048029"/>
                  <a:pt x="1903949" y="1048178"/>
                </a:cubicBezTo>
                <a:cubicBezTo>
                  <a:pt x="1905140" y="1048327"/>
                  <a:pt x="1906628" y="1048401"/>
                  <a:pt x="1908414" y="1048401"/>
                </a:cubicBezTo>
                <a:cubicBezTo>
                  <a:pt x="1910274" y="1048401"/>
                  <a:pt x="1911800" y="1048327"/>
                  <a:pt x="1912991" y="1048178"/>
                </a:cubicBezTo>
                <a:cubicBezTo>
                  <a:pt x="1914181" y="1048029"/>
                  <a:pt x="1915111" y="1047806"/>
                  <a:pt x="1915781" y="1047508"/>
                </a:cubicBezTo>
                <a:cubicBezTo>
                  <a:pt x="1916451" y="1047210"/>
                  <a:pt x="1916935" y="1046857"/>
                  <a:pt x="1917232" y="1046448"/>
                </a:cubicBezTo>
                <a:cubicBezTo>
                  <a:pt x="1917530" y="1046038"/>
                  <a:pt x="1917679" y="1045536"/>
                  <a:pt x="1917679" y="1044941"/>
                </a:cubicBezTo>
                <a:lnTo>
                  <a:pt x="1917679" y="974731"/>
                </a:lnTo>
                <a:cubicBezTo>
                  <a:pt x="1922739" y="968406"/>
                  <a:pt x="1927576" y="963606"/>
                  <a:pt x="1932189" y="960332"/>
                </a:cubicBezTo>
                <a:cubicBezTo>
                  <a:pt x="1936803" y="957058"/>
                  <a:pt x="1941417" y="955421"/>
                  <a:pt x="1946031" y="955421"/>
                </a:cubicBezTo>
                <a:cubicBezTo>
                  <a:pt x="1949602" y="955421"/>
                  <a:pt x="1952746" y="956090"/>
                  <a:pt x="1955462" y="957430"/>
                </a:cubicBezTo>
                <a:cubicBezTo>
                  <a:pt x="1958179" y="958769"/>
                  <a:pt x="1960392" y="960704"/>
                  <a:pt x="1962104" y="963234"/>
                </a:cubicBezTo>
                <a:cubicBezTo>
                  <a:pt x="1963815" y="965764"/>
                  <a:pt x="1965118" y="968778"/>
                  <a:pt x="1966011" y="972275"/>
                </a:cubicBezTo>
                <a:cubicBezTo>
                  <a:pt x="1966904" y="975773"/>
                  <a:pt x="1967350" y="980387"/>
                  <a:pt x="1967350" y="986116"/>
                </a:cubicBezTo>
                <a:lnTo>
                  <a:pt x="1967350" y="1044941"/>
                </a:lnTo>
                <a:cubicBezTo>
                  <a:pt x="1967350" y="1045536"/>
                  <a:pt x="1967499" y="1046038"/>
                  <a:pt x="1967797" y="1046448"/>
                </a:cubicBezTo>
                <a:cubicBezTo>
                  <a:pt x="1968094" y="1046857"/>
                  <a:pt x="1968578" y="1047210"/>
                  <a:pt x="1969248" y="1047508"/>
                </a:cubicBezTo>
                <a:cubicBezTo>
                  <a:pt x="1969917" y="1047806"/>
                  <a:pt x="1970848" y="1048029"/>
                  <a:pt x="1972038" y="1048178"/>
                </a:cubicBezTo>
                <a:cubicBezTo>
                  <a:pt x="1973229" y="1048327"/>
                  <a:pt x="1974754" y="1048401"/>
                  <a:pt x="1976615" y="1048401"/>
                </a:cubicBezTo>
                <a:cubicBezTo>
                  <a:pt x="1978401" y="1048401"/>
                  <a:pt x="1979889" y="1048327"/>
                  <a:pt x="1981080" y="1048178"/>
                </a:cubicBezTo>
                <a:cubicBezTo>
                  <a:pt x="1982270" y="1048029"/>
                  <a:pt x="1983200" y="1047806"/>
                  <a:pt x="1983870" y="1047508"/>
                </a:cubicBezTo>
                <a:cubicBezTo>
                  <a:pt x="1984540" y="1047210"/>
                  <a:pt x="1985023" y="1046857"/>
                  <a:pt x="1985321" y="1046448"/>
                </a:cubicBezTo>
                <a:cubicBezTo>
                  <a:pt x="1985619" y="1046038"/>
                  <a:pt x="1985768" y="1045536"/>
                  <a:pt x="1985768" y="1044941"/>
                </a:cubicBezTo>
                <a:lnTo>
                  <a:pt x="1985768" y="983772"/>
                </a:lnTo>
                <a:cubicBezTo>
                  <a:pt x="1985768" y="976554"/>
                  <a:pt x="1985154" y="970396"/>
                  <a:pt x="1983926" y="965299"/>
                </a:cubicBezTo>
                <a:cubicBezTo>
                  <a:pt x="1982698" y="960202"/>
                  <a:pt x="1980670" y="955755"/>
                  <a:pt x="1977843" y="951960"/>
                </a:cubicBezTo>
                <a:cubicBezTo>
                  <a:pt x="1975015" y="948165"/>
                  <a:pt x="1971313" y="945133"/>
                  <a:pt x="1966736" y="942863"/>
                </a:cubicBezTo>
                <a:cubicBezTo>
                  <a:pt x="1962160" y="940594"/>
                  <a:pt x="1956523" y="939459"/>
                  <a:pt x="1949826" y="939459"/>
                </a:cubicBezTo>
                <a:cubicBezTo>
                  <a:pt x="1944393" y="939459"/>
                  <a:pt x="1938998" y="940817"/>
                  <a:pt x="1933641" y="943533"/>
                </a:cubicBezTo>
                <a:cubicBezTo>
                  <a:pt x="1928283" y="946249"/>
                  <a:pt x="1922962" y="950398"/>
                  <a:pt x="1917679" y="955979"/>
                </a:cubicBezTo>
                <a:lnTo>
                  <a:pt x="1917679" y="895815"/>
                </a:lnTo>
                <a:cubicBezTo>
                  <a:pt x="1917679" y="895220"/>
                  <a:pt x="1917530" y="894699"/>
                  <a:pt x="1917232" y="894252"/>
                </a:cubicBezTo>
                <a:cubicBezTo>
                  <a:pt x="1916935" y="893806"/>
                  <a:pt x="1916451" y="893434"/>
                  <a:pt x="1915781" y="893136"/>
                </a:cubicBezTo>
                <a:cubicBezTo>
                  <a:pt x="1915111" y="892838"/>
                  <a:pt x="1914181" y="892615"/>
                  <a:pt x="1912991" y="892466"/>
                </a:cubicBezTo>
                <a:cubicBezTo>
                  <a:pt x="1911800" y="892317"/>
                  <a:pt x="1910274" y="892243"/>
                  <a:pt x="1908414" y="892243"/>
                </a:cubicBezTo>
                <a:close/>
                <a:moveTo>
                  <a:pt x="1965639" y="764251"/>
                </a:moveTo>
                <a:lnTo>
                  <a:pt x="1991646" y="765144"/>
                </a:lnTo>
                <a:cubicBezTo>
                  <a:pt x="1997674" y="765293"/>
                  <a:pt x="2002455" y="766539"/>
                  <a:pt x="2005990" y="768883"/>
                </a:cubicBezTo>
                <a:cubicBezTo>
                  <a:pt x="2009524" y="771227"/>
                  <a:pt x="2011292" y="774557"/>
                  <a:pt x="2011292" y="778873"/>
                </a:cubicBezTo>
                <a:cubicBezTo>
                  <a:pt x="2011292" y="781403"/>
                  <a:pt x="2010789" y="783822"/>
                  <a:pt x="2009785" y="786129"/>
                </a:cubicBezTo>
                <a:cubicBezTo>
                  <a:pt x="2008780" y="788435"/>
                  <a:pt x="2007124" y="790482"/>
                  <a:pt x="2004818" y="792268"/>
                </a:cubicBezTo>
                <a:cubicBezTo>
                  <a:pt x="2002511" y="794054"/>
                  <a:pt x="1999478" y="795486"/>
                  <a:pt x="1995721" y="796565"/>
                </a:cubicBezTo>
                <a:cubicBezTo>
                  <a:pt x="1991963" y="797644"/>
                  <a:pt x="1987293" y="798184"/>
                  <a:pt x="1981712" y="798184"/>
                </a:cubicBezTo>
                <a:cubicBezTo>
                  <a:pt x="1972931" y="798184"/>
                  <a:pt x="1966085" y="796937"/>
                  <a:pt x="1961174" y="794444"/>
                </a:cubicBezTo>
                <a:cubicBezTo>
                  <a:pt x="1956262" y="791951"/>
                  <a:pt x="1953807" y="788287"/>
                  <a:pt x="1953807" y="783450"/>
                </a:cubicBezTo>
                <a:cubicBezTo>
                  <a:pt x="1953807" y="781887"/>
                  <a:pt x="1953974" y="780362"/>
                  <a:pt x="1954309" y="778873"/>
                </a:cubicBezTo>
                <a:cubicBezTo>
                  <a:pt x="1954644" y="777385"/>
                  <a:pt x="1955258" y="775878"/>
                  <a:pt x="1956151" y="774353"/>
                </a:cubicBezTo>
                <a:cubicBezTo>
                  <a:pt x="1957044" y="772827"/>
                  <a:pt x="1958253" y="771227"/>
                  <a:pt x="1959779" y="769553"/>
                </a:cubicBezTo>
                <a:cubicBezTo>
                  <a:pt x="1961304" y="767879"/>
                  <a:pt x="1963257" y="766111"/>
                  <a:pt x="1965639" y="764251"/>
                </a:cubicBezTo>
                <a:close/>
                <a:moveTo>
                  <a:pt x="2855296" y="722951"/>
                </a:moveTo>
                <a:lnTo>
                  <a:pt x="2871034" y="722951"/>
                </a:lnTo>
                <a:lnTo>
                  <a:pt x="2871034" y="744271"/>
                </a:lnTo>
                <a:cubicBezTo>
                  <a:pt x="2866495" y="749331"/>
                  <a:pt x="2862161" y="753089"/>
                  <a:pt x="2858031" y="755544"/>
                </a:cubicBezTo>
                <a:cubicBezTo>
                  <a:pt x="2853901" y="758000"/>
                  <a:pt x="2849417" y="759228"/>
                  <a:pt x="2844580" y="759228"/>
                </a:cubicBezTo>
                <a:cubicBezTo>
                  <a:pt x="2838627" y="759228"/>
                  <a:pt x="2833995" y="757684"/>
                  <a:pt x="2830683" y="754596"/>
                </a:cubicBezTo>
                <a:cubicBezTo>
                  <a:pt x="2827372" y="751507"/>
                  <a:pt x="2825716" y="747359"/>
                  <a:pt x="2825716" y="742150"/>
                </a:cubicBezTo>
                <a:cubicBezTo>
                  <a:pt x="2825716" y="739099"/>
                  <a:pt x="2826293" y="736401"/>
                  <a:pt x="2827446" y="734057"/>
                </a:cubicBezTo>
                <a:cubicBezTo>
                  <a:pt x="2828600" y="731713"/>
                  <a:pt x="2830404" y="729704"/>
                  <a:pt x="2832860" y="728030"/>
                </a:cubicBezTo>
                <a:cubicBezTo>
                  <a:pt x="2835316" y="726356"/>
                  <a:pt x="2838404" y="725090"/>
                  <a:pt x="2842125" y="724235"/>
                </a:cubicBezTo>
                <a:cubicBezTo>
                  <a:pt x="2845845" y="723379"/>
                  <a:pt x="2850236" y="722951"/>
                  <a:pt x="2855296" y="722951"/>
                </a:cubicBezTo>
                <a:close/>
                <a:moveTo>
                  <a:pt x="1207471" y="722951"/>
                </a:moveTo>
                <a:lnTo>
                  <a:pt x="1223210" y="722951"/>
                </a:lnTo>
                <a:lnTo>
                  <a:pt x="1223210" y="744271"/>
                </a:lnTo>
                <a:cubicBezTo>
                  <a:pt x="1218670" y="749331"/>
                  <a:pt x="1214336" y="753089"/>
                  <a:pt x="1210206" y="755544"/>
                </a:cubicBezTo>
                <a:cubicBezTo>
                  <a:pt x="1206076" y="758000"/>
                  <a:pt x="1201592" y="759228"/>
                  <a:pt x="1196755" y="759228"/>
                </a:cubicBezTo>
                <a:cubicBezTo>
                  <a:pt x="1190802" y="759228"/>
                  <a:pt x="1186170" y="757684"/>
                  <a:pt x="1182859" y="754596"/>
                </a:cubicBezTo>
                <a:cubicBezTo>
                  <a:pt x="1179547" y="751507"/>
                  <a:pt x="1177891" y="747359"/>
                  <a:pt x="1177891" y="742150"/>
                </a:cubicBezTo>
                <a:cubicBezTo>
                  <a:pt x="1177891" y="739099"/>
                  <a:pt x="1178468" y="736401"/>
                  <a:pt x="1179621" y="734057"/>
                </a:cubicBezTo>
                <a:cubicBezTo>
                  <a:pt x="1180775" y="731713"/>
                  <a:pt x="1182579" y="729704"/>
                  <a:pt x="1185035" y="728030"/>
                </a:cubicBezTo>
                <a:cubicBezTo>
                  <a:pt x="1187491" y="726356"/>
                  <a:pt x="1190579" y="725090"/>
                  <a:pt x="1194300" y="724235"/>
                </a:cubicBezTo>
                <a:cubicBezTo>
                  <a:pt x="1198020" y="723379"/>
                  <a:pt x="1202411" y="722951"/>
                  <a:pt x="1207471" y="722951"/>
                </a:cubicBezTo>
                <a:close/>
                <a:moveTo>
                  <a:pt x="2528576" y="679084"/>
                </a:moveTo>
                <a:cubicBezTo>
                  <a:pt x="2533369" y="679084"/>
                  <a:pt x="2537375" y="680219"/>
                  <a:pt x="2540594" y="682488"/>
                </a:cubicBezTo>
                <a:cubicBezTo>
                  <a:pt x="2543813" y="684758"/>
                  <a:pt x="2546396" y="687753"/>
                  <a:pt x="2548343" y="691474"/>
                </a:cubicBezTo>
                <a:cubicBezTo>
                  <a:pt x="2550290" y="695195"/>
                  <a:pt x="2551656" y="699473"/>
                  <a:pt x="2552442" y="704310"/>
                </a:cubicBezTo>
                <a:cubicBezTo>
                  <a:pt x="2553228" y="709147"/>
                  <a:pt x="2553621" y="714133"/>
                  <a:pt x="2553621" y="719268"/>
                </a:cubicBezTo>
                <a:cubicBezTo>
                  <a:pt x="2553621" y="723956"/>
                  <a:pt x="2553153" y="728588"/>
                  <a:pt x="2552217" y="733164"/>
                </a:cubicBezTo>
                <a:cubicBezTo>
                  <a:pt x="2551281" y="737741"/>
                  <a:pt x="2549784" y="741871"/>
                  <a:pt x="2547725" y="745554"/>
                </a:cubicBezTo>
                <a:cubicBezTo>
                  <a:pt x="2545667" y="749238"/>
                  <a:pt x="2542990" y="752196"/>
                  <a:pt x="2539696" y="754428"/>
                </a:cubicBezTo>
                <a:cubicBezTo>
                  <a:pt x="2536401" y="756661"/>
                  <a:pt x="2532433" y="757777"/>
                  <a:pt x="2527792" y="757777"/>
                </a:cubicBezTo>
                <a:cubicBezTo>
                  <a:pt x="2522774" y="757777"/>
                  <a:pt x="2517945" y="756158"/>
                  <a:pt x="2513303" y="752921"/>
                </a:cubicBezTo>
                <a:cubicBezTo>
                  <a:pt x="2508662" y="749684"/>
                  <a:pt x="2503795" y="744978"/>
                  <a:pt x="2498704" y="738801"/>
                </a:cubicBezTo>
                <a:lnTo>
                  <a:pt x="2498704" y="698729"/>
                </a:lnTo>
                <a:cubicBezTo>
                  <a:pt x="2501623" y="695009"/>
                  <a:pt x="2504375" y="691920"/>
                  <a:pt x="2506958" y="689465"/>
                </a:cubicBezTo>
                <a:cubicBezTo>
                  <a:pt x="2509541" y="687009"/>
                  <a:pt x="2512030" y="685000"/>
                  <a:pt x="2514427" y="683437"/>
                </a:cubicBezTo>
                <a:cubicBezTo>
                  <a:pt x="2516823" y="681874"/>
                  <a:pt x="2519182" y="680758"/>
                  <a:pt x="2521502" y="680089"/>
                </a:cubicBezTo>
                <a:cubicBezTo>
                  <a:pt x="2523823" y="679419"/>
                  <a:pt x="2526181" y="679084"/>
                  <a:pt x="2528576" y="679084"/>
                </a:cubicBezTo>
                <a:close/>
                <a:moveTo>
                  <a:pt x="1556771" y="679084"/>
                </a:moveTo>
                <a:cubicBezTo>
                  <a:pt x="1561831" y="679084"/>
                  <a:pt x="1566686" y="680702"/>
                  <a:pt x="1571337" y="683939"/>
                </a:cubicBezTo>
                <a:cubicBezTo>
                  <a:pt x="1575988" y="687176"/>
                  <a:pt x="1580806" y="691883"/>
                  <a:pt x="1585792" y="698060"/>
                </a:cubicBezTo>
                <a:lnTo>
                  <a:pt x="1585792" y="738243"/>
                </a:lnTo>
                <a:cubicBezTo>
                  <a:pt x="1582890" y="741889"/>
                  <a:pt x="1580137" y="744959"/>
                  <a:pt x="1577532" y="747452"/>
                </a:cubicBezTo>
                <a:cubicBezTo>
                  <a:pt x="1574928" y="749945"/>
                  <a:pt x="1572435" y="751973"/>
                  <a:pt x="1570053" y="753535"/>
                </a:cubicBezTo>
                <a:cubicBezTo>
                  <a:pt x="1567672" y="755098"/>
                  <a:pt x="1565347" y="756214"/>
                  <a:pt x="1563077" y="756884"/>
                </a:cubicBezTo>
                <a:cubicBezTo>
                  <a:pt x="1560807" y="757554"/>
                  <a:pt x="1558445" y="757888"/>
                  <a:pt x="1555989" y="757888"/>
                </a:cubicBezTo>
                <a:cubicBezTo>
                  <a:pt x="1551152" y="757888"/>
                  <a:pt x="1547134" y="756754"/>
                  <a:pt x="1543934" y="754484"/>
                </a:cubicBezTo>
                <a:cubicBezTo>
                  <a:pt x="1540734" y="752214"/>
                  <a:pt x="1538167" y="749201"/>
                  <a:pt x="1536232" y="745443"/>
                </a:cubicBezTo>
                <a:cubicBezTo>
                  <a:pt x="1534297" y="741685"/>
                  <a:pt x="1532939" y="737387"/>
                  <a:pt x="1532158" y="732550"/>
                </a:cubicBezTo>
                <a:cubicBezTo>
                  <a:pt x="1531377" y="727714"/>
                  <a:pt x="1530986" y="722765"/>
                  <a:pt x="1530986" y="717705"/>
                </a:cubicBezTo>
                <a:cubicBezTo>
                  <a:pt x="1530986" y="712942"/>
                  <a:pt x="1531451" y="708254"/>
                  <a:pt x="1532381" y="703641"/>
                </a:cubicBezTo>
                <a:cubicBezTo>
                  <a:pt x="1533311" y="699027"/>
                  <a:pt x="1534800" y="694897"/>
                  <a:pt x="1536846" y="691251"/>
                </a:cubicBezTo>
                <a:cubicBezTo>
                  <a:pt x="1538893" y="687604"/>
                  <a:pt x="1541553" y="684665"/>
                  <a:pt x="1544827" y="682433"/>
                </a:cubicBezTo>
                <a:cubicBezTo>
                  <a:pt x="1548101" y="680200"/>
                  <a:pt x="1552082" y="679084"/>
                  <a:pt x="1556771" y="679084"/>
                </a:cubicBezTo>
                <a:close/>
                <a:moveTo>
                  <a:pt x="1685564" y="678637"/>
                </a:moveTo>
                <a:cubicBezTo>
                  <a:pt x="1691497" y="678637"/>
                  <a:pt x="1696452" y="679698"/>
                  <a:pt x="1700432" y="681819"/>
                </a:cubicBezTo>
                <a:cubicBezTo>
                  <a:pt x="1704411" y="683939"/>
                  <a:pt x="1707565" y="686823"/>
                  <a:pt x="1709893" y="690469"/>
                </a:cubicBezTo>
                <a:cubicBezTo>
                  <a:pt x="1712220" y="694116"/>
                  <a:pt x="1713891" y="698357"/>
                  <a:pt x="1714905" y="703194"/>
                </a:cubicBezTo>
                <a:cubicBezTo>
                  <a:pt x="1715919" y="708031"/>
                  <a:pt x="1716426" y="713166"/>
                  <a:pt x="1716426" y="718598"/>
                </a:cubicBezTo>
                <a:cubicBezTo>
                  <a:pt x="1716426" y="724402"/>
                  <a:pt x="1715825" y="729723"/>
                  <a:pt x="1714623" y="734560"/>
                </a:cubicBezTo>
                <a:cubicBezTo>
                  <a:pt x="1713422" y="739397"/>
                  <a:pt x="1711544" y="743564"/>
                  <a:pt x="1708992" y="747061"/>
                </a:cubicBezTo>
                <a:cubicBezTo>
                  <a:pt x="1706439" y="750559"/>
                  <a:pt x="1703173" y="753275"/>
                  <a:pt x="1699194" y="755210"/>
                </a:cubicBezTo>
                <a:cubicBezTo>
                  <a:pt x="1695214" y="757144"/>
                  <a:pt x="1690521" y="758112"/>
                  <a:pt x="1685114" y="758112"/>
                </a:cubicBezTo>
                <a:cubicBezTo>
                  <a:pt x="1679182" y="758112"/>
                  <a:pt x="1674226" y="757051"/>
                  <a:pt x="1670247" y="754931"/>
                </a:cubicBezTo>
                <a:cubicBezTo>
                  <a:pt x="1666268" y="752810"/>
                  <a:pt x="1663095" y="749945"/>
                  <a:pt x="1660730" y="746336"/>
                </a:cubicBezTo>
                <a:cubicBezTo>
                  <a:pt x="1658365" y="742727"/>
                  <a:pt x="1656676" y="738504"/>
                  <a:pt x="1655662" y="733667"/>
                </a:cubicBezTo>
                <a:cubicBezTo>
                  <a:pt x="1654648" y="728830"/>
                  <a:pt x="1654141" y="723658"/>
                  <a:pt x="1654141" y="718151"/>
                </a:cubicBezTo>
                <a:cubicBezTo>
                  <a:pt x="1654141" y="712421"/>
                  <a:pt x="1654761" y="707138"/>
                  <a:pt x="1656000" y="702301"/>
                </a:cubicBezTo>
                <a:cubicBezTo>
                  <a:pt x="1657239" y="697464"/>
                  <a:pt x="1659134" y="693278"/>
                  <a:pt x="1661687" y="689744"/>
                </a:cubicBezTo>
                <a:cubicBezTo>
                  <a:pt x="1664240" y="686209"/>
                  <a:pt x="1667487" y="683474"/>
                  <a:pt x="1671429" y="681540"/>
                </a:cubicBezTo>
                <a:cubicBezTo>
                  <a:pt x="1675372" y="679605"/>
                  <a:pt x="1680083" y="678637"/>
                  <a:pt x="1685564" y="678637"/>
                </a:cubicBezTo>
                <a:close/>
                <a:moveTo>
                  <a:pt x="3178090" y="677633"/>
                </a:moveTo>
                <a:cubicBezTo>
                  <a:pt x="3187000" y="677633"/>
                  <a:pt x="3193720" y="680386"/>
                  <a:pt x="3198249" y="685893"/>
                </a:cubicBezTo>
                <a:cubicBezTo>
                  <a:pt x="3202778" y="691399"/>
                  <a:pt x="3204930" y="698990"/>
                  <a:pt x="3204707" y="708664"/>
                </a:cubicBezTo>
                <a:lnTo>
                  <a:pt x="3149901" y="708664"/>
                </a:lnTo>
                <a:cubicBezTo>
                  <a:pt x="3150051" y="704571"/>
                  <a:pt x="3150762" y="700645"/>
                  <a:pt x="3152035" y="696888"/>
                </a:cubicBezTo>
                <a:cubicBezTo>
                  <a:pt x="3153308" y="693130"/>
                  <a:pt x="3155104" y="689837"/>
                  <a:pt x="3157426" y="687009"/>
                </a:cubicBezTo>
                <a:cubicBezTo>
                  <a:pt x="3159747" y="684181"/>
                  <a:pt x="3162630" y="681912"/>
                  <a:pt x="3166074" y="680200"/>
                </a:cubicBezTo>
                <a:cubicBezTo>
                  <a:pt x="3169518" y="678489"/>
                  <a:pt x="3173524" y="677633"/>
                  <a:pt x="3178090" y="677633"/>
                </a:cubicBezTo>
                <a:close/>
                <a:moveTo>
                  <a:pt x="2644691" y="677633"/>
                </a:moveTo>
                <a:cubicBezTo>
                  <a:pt x="2653601" y="677633"/>
                  <a:pt x="2660320" y="680386"/>
                  <a:pt x="2664849" y="685893"/>
                </a:cubicBezTo>
                <a:cubicBezTo>
                  <a:pt x="2669378" y="691399"/>
                  <a:pt x="2671530" y="698990"/>
                  <a:pt x="2671307" y="708664"/>
                </a:cubicBezTo>
                <a:lnTo>
                  <a:pt x="2616501" y="708664"/>
                </a:lnTo>
                <a:cubicBezTo>
                  <a:pt x="2616651" y="704571"/>
                  <a:pt x="2617362" y="700645"/>
                  <a:pt x="2618635" y="696888"/>
                </a:cubicBezTo>
                <a:cubicBezTo>
                  <a:pt x="2619908" y="693130"/>
                  <a:pt x="2621705" y="689837"/>
                  <a:pt x="2624026" y="687009"/>
                </a:cubicBezTo>
                <a:cubicBezTo>
                  <a:pt x="2626347" y="684181"/>
                  <a:pt x="2629230" y="681912"/>
                  <a:pt x="2632674" y="680200"/>
                </a:cubicBezTo>
                <a:cubicBezTo>
                  <a:pt x="2636118" y="678489"/>
                  <a:pt x="2640124" y="677633"/>
                  <a:pt x="2644691" y="677633"/>
                </a:cubicBezTo>
                <a:close/>
                <a:moveTo>
                  <a:pt x="1396916" y="677633"/>
                </a:moveTo>
                <a:cubicBezTo>
                  <a:pt x="1405826" y="677633"/>
                  <a:pt x="1412545" y="680386"/>
                  <a:pt x="1417074" y="685893"/>
                </a:cubicBezTo>
                <a:cubicBezTo>
                  <a:pt x="1421603" y="691399"/>
                  <a:pt x="1423755" y="698990"/>
                  <a:pt x="1423532" y="708664"/>
                </a:cubicBezTo>
                <a:lnTo>
                  <a:pt x="1368726" y="708664"/>
                </a:lnTo>
                <a:cubicBezTo>
                  <a:pt x="1368876" y="704571"/>
                  <a:pt x="1369587" y="700645"/>
                  <a:pt x="1370860" y="696888"/>
                </a:cubicBezTo>
                <a:cubicBezTo>
                  <a:pt x="1372133" y="693130"/>
                  <a:pt x="1373930" y="689837"/>
                  <a:pt x="1376251" y="687009"/>
                </a:cubicBezTo>
                <a:cubicBezTo>
                  <a:pt x="1378572" y="684181"/>
                  <a:pt x="1381455" y="681912"/>
                  <a:pt x="1384899" y="680200"/>
                </a:cubicBezTo>
                <a:cubicBezTo>
                  <a:pt x="1388343" y="678489"/>
                  <a:pt x="1392349" y="677633"/>
                  <a:pt x="1396916" y="677633"/>
                </a:cubicBezTo>
                <a:close/>
                <a:moveTo>
                  <a:pt x="1034966" y="677633"/>
                </a:moveTo>
                <a:cubicBezTo>
                  <a:pt x="1043876" y="677633"/>
                  <a:pt x="1050595" y="680386"/>
                  <a:pt x="1055124" y="685893"/>
                </a:cubicBezTo>
                <a:cubicBezTo>
                  <a:pt x="1059653" y="691399"/>
                  <a:pt x="1061805" y="698990"/>
                  <a:pt x="1061582" y="708664"/>
                </a:cubicBezTo>
                <a:lnTo>
                  <a:pt x="1006776" y="708664"/>
                </a:lnTo>
                <a:cubicBezTo>
                  <a:pt x="1006926" y="704571"/>
                  <a:pt x="1007637" y="700645"/>
                  <a:pt x="1008910" y="696888"/>
                </a:cubicBezTo>
                <a:cubicBezTo>
                  <a:pt x="1010183" y="693130"/>
                  <a:pt x="1011980" y="689837"/>
                  <a:pt x="1014301" y="687009"/>
                </a:cubicBezTo>
                <a:cubicBezTo>
                  <a:pt x="1016622" y="684181"/>
                  <a:pt x="1019505" y="681912"/>
                  <a:pt x="1022949" y="680200"/>
                </a:cubicBezTo>
                <a:cubicBezTo>
                  <a:pt x="1026393" y="678489"/>
                  <a:pt x="1030399" y="677633"/>
                  <a:pt x="1034966" y="677633"/>
                </a:cubicBezTo>
                <a:close/>
                <a:moveTo>
                  <a:pt x="1980373" y="677521"/>
                </a:moveTo>
                <a:cubicBezTo>
                  <a:pt x="1987293" y="677521"/>
                  <a:pt x="1992632" y="679437"/>
                  <a:pt x="1996390" y="683270"/>
                </a:cubicBezTo>
                <a:cubicBezTo>
                  <a:pt x="2000148" y="687102"/>
                  <a:pt x="2002027" y="692441"/>
                  <a:pt x="2002027" y="699287"/>
                </a:cubicBezTo>
                <a:cubicBezTo>
                  <a:pt x="2002027" y="702190"/>
                  <a:pt x="2001599" y="704980"/>
                  <a:pt x="2000743" y="707659"/>
                </a:cubicBezTo>
                <a:cubicBezTo>
                  <a:pt x="1999888" y="710338"/>
                  <a:pt x="1998585" y="712701"/>
                  <a:pt x="1996837" y="714747"/>
                </a:cubicBezTo>
                <a:cubicBezTo>
                  <a:pt x="1995088" y="716793"/>
                  <a:pt x="1992874" y="718393"/>
                  <a:pt x="1990195" y="719547"/>
                </a:cubicBezTo>
                <a:cubicBezTo>
                  <a:pt x="1987516" y="720700"/>
                  <a:pt x="1984354" y="721277"/>
                  <a:pt x="1980707" y="721277"/>
                </a:cubicBezTo>
                <a:cubicBezTo>
                  <a:pt x="1973936" y="721277"/>
                  <a:pt x="1968671" y="719379"/>
                  <a:pt x="1964913" y="715584"/>
                </a:cubicBezTo>
                <a:cubicBezTo>
                  <a:pt x="1961155" y="711789"/>
                  <a:pt x="1959276" y="706580"/>
                  <a:pt x="1959276" y="699957"/>
                </a:cubicBezTo>
                <a:cubicBezTo>
                  <a:pt x="1959276" y="696981"/>
                  <a:pt x="1959704" y="694134"/>
                  <a:pt x="1960560" y="691418"/>
                </a:cubicBezTo>
                <a:cubicBezTo>
                  <a:pt x="1961416" y="688702"/>
                  <a:pt x="1962718" y="686302"/>
                  <a:pt x="1964467" y="684219"/>
                </a:cubicBezTo>
                <a:cubicBezTo>
                  <a:pt x="1966215" y="682135"/>
                  <a:pt x="1968411" y="680498"/>
                  <a:pt x="1971052" y="679307"/>
                </a:cubicBezTo>
                <a:cubicBezTo>
                  <a:pt x="1973694" y="678117"/>
                  <a:pt x="1976801" y="677521"/>
                  <a:pt x="1980373" y="677521"/>
                </a:cubicBezTo>
                <a:close/>
                <a:moveTo>
                  <a:pt x="2936668" y="664796"/>
                </a:moveTo>
                <a:cubicBezTo>
                  <a:pt x="2934882" y="664796"/>
                  <a:pt x="2933393" y="664852"/>
                  <a:pt x="2932203" y="664964"/>
                </a:cubicBezTo>
                <a:cubicBezTo>
                  <a:pt x="2931012" y="665076"/>
                  <a:pt x="2930045" y="665299"/>
                  <a:pt x="2929300" y="665634"/>
                </a:cubicBezTo>
                <a:cubicBezTo>
                  <a:pt x="2928556" y="665968"/>
                  <a:pt x="2928054" y="666341"/>
                  <a:pt x="2927794" y="666750"/>
                </a:cubicBezTo>
                <a:cubicBezTo>
                  <a:pt x="2927533" y="667159"/>
                  <a:pt x="2927403" y="667661"/>
                  <a:pt x="2927403" y="668257"/>
                </a:cubicBezTo>
                <a:lnTo>
                  <a:pt x="2927403" y="729202"/>
                </a:lnTo>
                <a:cubicBezTo>
                  <a:pt x="2927403" y="736494"/>
                  <a:pt x="2928017" y="742689"/>
                  <a:pt x="2929245" y="747787"/>
                </a:cubicBezTo>
                <a:cubicBezTo>
                  <a:pt x="2930472" y="752884"/>
                  <a:pt x="2932500" y="757349"/>
                  <a:pt x="2935328" y="761181"/>
                </a:cubicBezTo>
                <a:cubicBezTo>
                  <a:pt x="2938156" y="765014"/>
                  <a:pt x="2941858" y="768046"/>
                  <a:pt x="2946434" y="770278"/>
                </a:cubicBezTo>
                <a:cubicBezTo>
                  <a:pt x="2951011" y="772511"/>
                  <a:pt x="2956648" y="773627"/>
                  <a:pt x="2963345" y="773627"/>
                </a:cubicBezTo>
                <a:cubicBezTo>
                  <a:pt x="2969075" y="773627"/>
                  <a:pt x="2974730" y="772176"/>
                  <a:pt x="2980312" y="769274"/>
                </a:cubicBezTo>
                <a:cubicBezTo>
                  <a:pt x="2985892" y="766372"/>
                  <a:pt x="2991548" y="761758"/>
                  <a:pt x="2997278" y="755433"/>
                </a:cubicBezTo>
                <a:lnTo>
                  <a:pt x="2997278" y="768716"/>
                </a:lnTo>
                <a:cubicBezTo>
                  <a:pt x="2997278" y="769311"/>
                  <a:pt x="2997390" y="769813"/>
                  <a:pt x="2997613" y="770223"/>
                </a:cubicBezTo>
                <a:cubicBezTo>
                  <a:pt x="2997836" y="770632"/>
                  <a:pt x="2998264" y="770985"/>
                  <a:pt x="2998896" y="771283"/>
                </a:cubicBezTo>
                <a:cubicBezTo>
                  <a:pt x="2999529" y="771581"/>
                  <a:pt x="3000384" y="771804"/>
                  <a:pt x="3001464" y="771953"/>
                </a:cubicBezTo>
                <a:cubicBezTo>
                  <a:pt x="3002542" y="772102"/>
                  <a:pt x="3003938" y="772176"/>
                  <a:pt x="3005649" y="772176"/>
                </a:cubicBezTo>
                <a:cubicBezTo>
                  <a:pt x="3007212" y="772176"/>
                  <a:pt x="3008533" y="772102"/>
                  <a:pt x="3009612" y="771953"/>
                </a:cubicBezTo>
                <a:cubicBezTo>
                  <a:pt x="3010691" y="771804"/>
                  <a:pt x="3011565" y="771581"/>
                  <a:pt x="3012235" y="771283"/>
                </a:cubicBezTo>
                <a:cubicBezTo>
                  <a:pt x="3012905" y="770985"/>
                  <a:pt x="3013370" y="770632"/>
                  <a:pt x="3013630" y="770223"/>
                </a:cubicBezTo>
                <a:cubicBezTo>
                  <a:pt x="3013891" y="769813"/>
                  <a:pt x="3014021" y="769311"/>
                  <a:pt x="3014021" y="768716"/>
                </a:cubicBezTo>
                <a:lnTo>
                  <a:pt x="3014021" y="668257"/>
                </a:lnTo>
                <a:cubicBezTo>
                  <a:pt x="3014021" y="667661"/>
                  <a:pt x="3013854" y="667159"/>
                  <a:pt x="3013519" y="666750"/>
                </a:cubicBezTo>
                <a:cubicBezTo>
                  <a:pt x="3013184" y="666341"/>
                  <a:pt x="3012682" y="665968"/>
                  <a:pt x="3012012" y="665634"/>
                </a:cubicBezTo>
                <a:cubicBezTo>
                  <a:pt x="3011342" y="665299"/>
                  <a:pt x="3010412" y="665076"/>
                  <a:pt x="3009221" y="664964"/>
                </a:cubicBezTo>
                <a:cubicBezTo>
                  <a:pt x="3008030" y="664852"/>
                  <a:pt x="3006542" y="664796"/>
                  <a:pt x="3004756" y="664796"/>
                </a:cubicBezTo>
                <a:cubicBezTo>
                  <a:pt x="3002896" y="664796"/>
                  <a:pt x="3001389" y="664852"/>
                  <a:pt x="3000236" y="664964"/>
                </a:cubicBezTo>
                <a:cubicBezTo>
                  <a:pt x="2999082" y="665076"/>
                  <a:pt x="2998134" y="665299"/>
                  <a:pt x="2997390" y="665634"/>
                </a:cubicBezTo>
                <a:cubicBezTo>
                  <a:pt x="2996645" y="665968"/>
                  <a:pt x="2996143" y="666341"/>
                  <a:pt x="2995882" y="666750"/>
                </a:cubicBezTo>
                <a:cubicBezTo>
                  <a:pt x="2995622" y="667159"/>
                  <a:pt x="2995492" y="667661"/>
                  <a:pt x="2995492" y="668257"/>
                </a:cubicBezTo>
                <a:lnTo>
                  <a:pt x="2995492" y="738466"/>
                </a:lnTo>
                <a:cubicBezTo>
                  <a:pt x="2990357" y="744792"/>
                  <a:pt x="2985502" y="749591"/>
                  <a:pt x="2980925" y="752866"/>
                </a:cubicBezTo>
                <a:cubicBezTo>
                  <a:pt x="2976349" y="756140"/>
                  <a:pt x="2971754" y="757777"/>
                  <a:pt x="2967140" y="757777"/>
                </a:cubicBezTo>
                <a:cubicBezTo>
                  <a:pt x="2963568" y="757777"/>
                  <a:pt x="2960443" y="757089"/>
                  <a:pt x="2957764" y="755712"/>
                </a:cubicBezTo>
                <a:cubicBezTo>
                  <a:pt x="2955085" y="754335"/>
                  <a:pt x="2952871" y="752400"/>
                  <a:pt x="2951122" y="749908"/>
                </a:cubicBezTo>
                <a:cubicBezTo>
                  <a:pt x="2949374" y="747415"/>
                  <a:pt x="2948072" y="744401"/>
                  <a:pt x="2947216" y="740866"/>
                </a:cubicBezTo>
                <a:cubicBezTo>
                  <a:pt x="2946360" y="737332"/>
                  <a:pt x="2945932" y="732625"/>
                  <a:pt x="2945932" y="726746"/>
                </a:cubicBezTo>
                <a:lnTo>
                  <a:pt x="2945932" y="668257"/>
                </a:lnTo>
                <a:cubicBezTo>
                  <a:pt x="2945932" y="667661"/>
                  <a:pt x="2945783" y="667159"/>
                  <a:pt x="2945486" y="666750"/>
                </a:cubicBezTo>
                <a:cubicBezTo>
                  <a:pt x="2945188" y="666341"/>
                  <a:pt x="2944686" y="665968"/>
                  <a:pt x="2943979" y="665634"/>
                </a:cubicBezTo>
                <a:cubicBezTo>
                  <a:pt x="2943272" y="665299"/>
                  <a:pt x="2942323" y="665076"/>
                  <a:pt x="2941132" y="664964"/>
                </a:cubicBezTo>
                <a:cubicBezTo>
                  <a:pt x="2939942" y="664852"/>
                  <a:pt x="2938454" y="664796"/>
                  <a:pt x="2936668" y="664796"/>
                </a:cubicBezTo>
                <a:close/>
                <a:moveTo>
                  <a:pt x="2298939" y="664796"/>
                </a:moveTo>
                <a:cubicBezTo>
                  <a:pt x="2297153" y="664796"/>
                  <a:pt x="2295665" y="664871"/>
                  <a:pt x="2294474" y="665020"/>
                </a:cubicBezTo>
                <a:cubicBezTo>
                  <a:pt x="2293284" y="665169"/>
                  <a:pt x="2292335" y="665392"/>
                  <a:pt x="2291628" y="665689"/>
                </a:cubicBezTo>
                <a:cubicBezTo>
                  <a:pt x="2290921" y="665987"/>
                  <a:pt x="2290437" y="666359"/>
                  <a:pt x="2290177" y="666806"/>
                </a:cubicBezTo>
                <a:cubicBezTo>
                  <a:pt x="2289916" y="667252"/>
                  <a:pt x="2289786" y="667736"/>
                  <a:pt x="2289786" y="668257"/>
                </a:cubicBezTo>
                <a:lnTo>
                  <a:pt x="2289786" y="768716"/>
                </a:lnTo>
                <a:cubicBezTo>
                  <a:pt x="2289786" y="769311"/>
                  <a:pt x="2289916" y="769813"/>
                  <a:pt x="2290177" y="770223"/>
                </a:cubicBezTo>
                <a:cubicBezTo>
                  <a:pt x="2290437" y="770632"/>
                  <a:pt x="2290921" y="770985"/>
                  <a:pt x="2291628" y="771283"/>
                </a:cubicBezTo>
                <a:cubicBezTo>
                  <a:pt x="2292335" y="771581"/>
                  <a:pt x="2293284" y="771804"/>
                  <a:pt x="2294474" y="771953"/>
                </a:cubicBezTo>
                <a:cubicBezTo>
                  <a:pt x="2295665" y="772102"/>
                  <a:pt x="2297153" y="772176"/>
                  <a:pt x="2298939" y="772176"/>
                </a:cubicBezTo>
                <a:cubicBezTo>
                  <a:pt x="2300800" y="772176"/>
                  <a:pt x="2302325" y="772102"/>
                  <a:pt x="2303516" y="771953"/>
                </a:cubicBezTo>
                <a:cubicBezTo>
                  <a:pt x="2304706" y="771804"/>
                  <a:pt x="2305636" y="771581"/>
                  <a:pt x="2306306" y="771283"/>
                </a:cubicBezTo>
                <a:cubicBezTo>
                  <a:pt x="2306976" y="770985"/>
                  <a:pt x="2307460" y="770632"/>
                  <a:pt x="2307757" y="770223"/>
                </a:cubicBezTo>
                <a:cubicBezTo>
                  <a:pt x="2308055" y="769813"/>
                  <a:pt x="2308204" y="769311"/>
                  <a:pt x="2308204" y="768716"/>
                </a:cubicBezTo>
                <a:lnTo>
                  <a:pt x="2308204" y="668257"/>
                </a:lnTo>
                <a:cubicBezTo>
                  <a:pt x="2308204" y="667736"/>
                  <a:pt x="2308055" y="667252"/>
                  <a:pt x="2307757" y="666806"/>
                </a:cubicBezTo>
                <a:cubicBezTo>
                  <a:pt x="2307460" y="666359"/>
                  <a:pt x="2306976" y="665987"/>
                  <a:pt x="2306306" y="665689"/>
                </a:cubicBezTo>
                <a:cubicBezTo>
                  <a:pt x="2305636" y="665392"/>
                  <a:pt x="2304706" y="665169"/>
                  <a:pt x="2303516" y="665020"/>
                </a:cubicBezTo>
                <a:cubicBezTo>
                  <a:pt x="2302325" y="664871"/>
                  <a:pt x="2300800" y="664796"/>
                  <a:pt x="2298939" y="664796"/>
                </a:cubicBezTo>
                <a:close/>
                <a:moveTo>
                  <a:pt x="1775064" y="664796"/>
                </a:moveTo>
                <a:cubicBezTo>
                  <a:pt x="1773278" y="664796"/>
                  <a:pt x="1771790" y="664871"/>
                  <a:pt x="1770599" y="665020"/>
                </a:cubicBezTo>
                <a:cubicBezTo>
                  <a:pt x="1769409" y="665169"/>
                  <a:pt x="1768460" y="665392"/>
                  <a:pt x="1767753" y="665689"/>
                </a:cubicBezTo>
                <a:cubicBezTo>
                  <a:pt x="1767046" y="665987"/>
                  <a:pt x="1766562" y="666359"/>
                  <a:pt x="1766302" y="666806"/>
                </a:cubicBezTo>
                <a:cubicBezTo>
                  <a:pt x="1766041" y="667252"/>
                  <a:pt x="1765911" y="667736"/>
                  <a:pt x="1765911" y="668257"/>
                </a:cubicBezTo>
                <a:lnTo>
                  <a:pt x="1765911" y="768716"/>
                </a:lnTo>
                <a:cubicBezTo>
                  <a:pt x="1765911" y="769311"/>
                  <a:pt x="1766041" y="769813"/>
                  <a:pt x="1766302" y="770223"/>
                </a:cubicBezTo>
                <a:cubicBezTo>
                  <a:pt x="1766562" y="770632"/>
                  <a:pt x="1767046" y="770985"/>
                  <a:pt x="1767753" y="771283"/>
                </a:cubicBezTo>
                <a:cubicBezTo>
                  <a:pt x="1768460" y="771581"/>
                  <a:pt x="1769409" y="771804"/>
                  <a:pt x="1770599" y="771953"/>
                </a:cubicBezTo>
                <a:cubicBezTo>
                  <a:pt x="1771790" y="772102"/>
                  <a:pt x="1773278" y="772176"/>
                  <a:pt x="1775064" y="772176"/>
                </a:cubicBezTo>
                <a:cubicBezTo>
                  <a:pt x="1776924" y="772176"/>
                  <a:pt x="1778450" y="772102"/>
                  <a:pt x="1779641" y="771953"/>
                </a:cubicBezTo>
                <a:cubicBezTo>
                  <a:pt x="1780831" y="771804"/>
                  <a:pt x="1781761" y="771581"/>
                  <a:pt x="1782431" y="771283"/>
                </a:cubicBezTo>
                <a:cubicBezTo>
                  <a:pt x="1783101" y="770985"/>
                  <a:pt x="1783585" y="770632"/>
                  <a:pt x="1783882" y="770223"/>
                </a:cubicBezTo>
                <a:cubicBezTo>
                  <a:pt x="1784180" y="769813"/>
                  <a:pt x="1784329" y="769311"/>
                  <a:pt x="1784329" y="768716"/>
                </a:cubicBezTo>
                <a:lnTo>
                  <a:pt x="1784329" y="668257"/>
                </a:lnTo>
                <a:cubicBezTo>
                  <a:pt x="1784329" y="667736"/>
                  <a:pt x="1784180" y="667252"/>
                  <a:pt x="1783882" y="666806"/>
                </a:cubicBezTo>
                <a:cubicBezTo>
                  <a:pt x="1783585" y="666359"/>
                  <a:pt x="1783101" y="665987"/>
                  <a:pt x="1782431" y="665689"/>
                </a:cubicBezTo>
                <a:cubicBezTo>
                  <a:pt x="1781761" y="665392"/>
                  <a:pt x="1780831" y="665169"/>
                  <a:pt x="1779641" y="665020"/>
                </a:cubicBezTo>
                <a:cubicBezTo>
                  <a:pt x="1778450" y="664871"/>
                  <a:pt x="1776924" y="664796"/>
                  <a:pt x="1775064" y="664796"/>
                </a:cubicBezTo>
                <a:close/>
                <a:moveTo>
                  <a:pt x="1980707" y="663457"/>
                </a:moveTo>
                <a:cubicBezTo>
                  <a:pt x="1975052" y="663457"/>
                  <a:pt x="1969824" y="664294"/>
                  <a:pt x="1965025" y="665968"/>
                </a:cubicBezTo>
                <a:cubicBezTo>
                  <a:pt x="1960225" y="667643"/>
                  <a:pt x="1956114" y="670043"/>
                  <a:pt x="1952691" y="673168"/>
                </a:cubicBezTo>
                <a:cubicBezTo>
                  <a:pt x="1949268" y="676293"/>
                  <a:pt x="1946589" y="680126"/>
                  <a:pt x="1944654" y="684665"/>
                </a:cubicBezTo>
                <a:cubicBezTo>
                  <a:pt x="1942719" y="689204"/>
                  <a:pt x="1941752" y="694339"/>
                  <a:pt x="1941752" y="700069"/>
                </a:cubicBezTo>
                <a:cubicBezTo>
                  <a:pt x="1941752" y="704980"/>
                  <a:pt x="1942421" y="709166"/>
                  <a:pt x="1943761" y="712626"/>
                </a:cubicBezTo>
                <a:cubicBezTo>
                  <a:pt x="1945100" y="716086"/>
                  <a:pt x="1946923" y="719193"/>
                  <a:pt x="1949230" y="721946"/>
                </a:cubicBezTo>
                <a:cubicBezTo>
                  <a:pt x="1946477" y="724774"/>
                  <a:pt x="1944170" y="727974"/>
                  <a:pt x="1942310" y="731546"/>
                </a:cubicBezTo>
                <a:cubicBezTo>
                  <a:pt x="1940449" y="735118"/>
                  <a:pt x="1939519" y="739173"/>
                  <a:pt x="1939519" y="743713"/>
                </a:cubicBezTo>
                <a:cubicBezTo>
                  <a:pt x="1939519" y="746987"/>
                  <a:pt x="1940394" y="750038"/>
                  <a:pt x="1942142" y="752866"/>
                </a:cubicBezTo>
                <a:cubicBezTo>
                  <a:pt x="1943891" y="755693"/>
                  <a:pt x="1946589" y="758037"/>
                  <a:pt x="1950235" y="759898"/>
                </a:cubicBezTo>
                <a:cubicBezTo>
                  <a:pt x="1947854" y="761758"/>
                  <a:pt x="1945751" y="763637"/>
                  <a:pt x="1943928" y="765535"/>
                </a:cubicBezTo>
                <a:cubicBezTo>
                  <a:pt x="1942105" y="767432"/>
                  <a:pt x="1940580" y="769423"/>
                  <a:pt x="1939352" y="771506"/>
                </a:cubicBezTo>
                <a:cubicBezTo>
                  <a:pt x="1938124" y="773590"/>
                  <a:pt x="1937212" y="775785"/>
                  <a:pt x="1936617" y="778092"/>
                </a:cubicBezTo>
                <a:cubicBezTo>
                  <a:pt x="1936022" y="780399"/>
                  <a:pt x="1935724" y="782780"/>
                  <a:pt x="1935724" y="785236"/>
                </a:cubicBezTo>
                <a:cubicBezTo>
                  <a:pt x="1935724" y="789105"/>
                  <a:pt x="1936543" y="792696"/>
                  <a:pt x="1938180" y="796007"/>
                </a:cubicBezTo>
                <a:cubicBezTo>
                  <a:pt x="1939817" y="799318"/>
                  <a:pt x="1942459" y="802165"/>
                  <a:pt x="1946105" y="804546"/>
                </a:cubicBezTo>
                <a:cubicBezTo>
                  <a:pt x="1949751" y="806927"/>
                  <a:pt x="1954421" y="808806"/>
                  <a:pt x="1960113" y="810183"/>
                </a:cubicBezTo>
                <a:cubicBezTo>
                  <a:pt x="1965806" y="811560"/>
                  <a:pt x="1972708" y="812248"/>
                  <a:pt x="1980819" y="812248"/>
                </a:cubicBezTo>
                <a:cubicBezTo>
                  <a:pt x="1989228" y="812248"/>
                  <a:pt x="1996520" y="811336"/>
                  <a:pt x="2002697" y="809513"/>
                </a:cubicBezTo>
                <a:cubicBezTo>
                  <a:pt x="2008873" y="807690"/>
                  <a:pt x="2013952" y="805197"/>
                  <a:pt x="2017933" y="802035"/>
                </a:cubicBezTo>
                <a:cubicBezTo>
                  <a:pt x="2021914" y="798872"/>
                  <a:pt x="2024872" y="795207"/>
                  <a:pt x="2026807" y="791040"/>
                </a:cubicBezTo>
                <a:cubicBezTo>
                  <a:pt x="2028742" y="786873"/>
                  <a:pt x="2029709" y="782482"/>
                  <a:pt x="2029709" y="777869"/>
                </a:cubicBezTo>
                <a:cubicBezTo>
                  <a:pt x="2029709" y="773478"/>
                  <a:pt x="2028853" y="769627"/>
                  <a:pt x="2027142" y="766316"/>
                </a:cubicBezTo>
                <a:cubicBezTo>
                  <a:pt x="2025430" y="763004"/>
                  <a:pt x="2023049" y="760214"/>
                  <a:pt x="2019998" y="757944"/>
                </a:cubicBezTo>
                <a:cubicBezTo>
                  <a:pt x="2016947" y="755675"/>
                  <a:pt x="2013338" y="753926"/>
                  <a:pt x="2009171" y="752698"/>
                </a:cubicBezTo>
                <a:cubicBezTo>
                  <a:pt x="2005004" y="751470"/>
                  <a:pt x="2000427" y="750782"/>
                  <a:pt x="1995441" y="750633"/>
                </a:cubicBezTo>
                <a:lnTo>
                  <a:pt x="1969210" y="749517"/>
                </a:lnTo>
                <a:cubicBezTo>
                  <a:pt x="1965192" y="749368"/>
                  <a:pt x="1961974" y="748438"/>
                  <a:pt x="1959555" y="746726"/>
                </a:cubicBezTo>
                <a:cubicBezTo>
                  <a:pt x="1957137" y="745015"/>
                  <a:pt x="1955928" y="742857"/>
                  <a:pt x="1955928" y="740252"/>
                </a:cubicBezTo>
                <a:cubicBezTo>
                  <a:pt x="1955928" y="738020"/>
                  <a:pt x="1956355" y="736048"/>
                  <a:pt x="1957211" y="734336"/>
                </a:cubicBezTo>
                <a:cubicBezTo>
                  <a:pt x="1958067" y="732625"/>
                  <a:pt x="1959165" y="731099"/>
                  <a:pt x="1960504" y="729760"/>
                </a:cubicBezTo>
                <a:cubicBezTo>
                  <a:pt x="1962513" y="731397"/>
                  <a:pt x="1965360" y="732755"/>
                  <a:pt x="1969043" y="733834"/>
                </a:cubicBezTo>
                <a:cubicBezTo>
                  <a:pt x="1972727" y="734913"/>
                  <a:pt x="1976615" y="735453"/>
                  <a:pt x="1980707" y="735453"/>
                </a:cubicBezTo>
                <a:cubicBezTo>
                  <a:pt x="1986512" y="735453"/>
                  <a:pt x="1991795" y="734634"/>
                  <a:pt x="1996558" y="732997"/>
                </a:cubicBezTo>
                <a:cubicBezTo>
                  <a:pt x="2001320" y="731360"/>
                  <a:pt x="2005432" y="728997"/>
                  <a:pt x="2008892" y="725909"/>
                </a:cubicBezTo>
                <a:cubicBezTo>
                  <a:pt x="2012352" y="722821"/>
                  <a:pt x="2015012" y="719044"/>
                  <a:pt x="2016873" y="714579"/>
                </a:cubicBezTo>
                <a:cubicBezTo>
                  <a:pt x="2018733" y="710115"/>
                  <a:pt x="2019663" y="704980"/>
                  <a:pt x="2019663" y="699176"/>
                </a:cubicBezTo>
                <a:cubicBezTo>
                  <a:pt x="2019663" y="695678"/>
                  <a:pt x="2019142" y="692311"/>
                  <a:pt x="2018101" y="689074"/>
                </a:cubicBezTo>
                <a:cubicBezTo>
                  <a:pt x="2017059" y="685837"/>
                  <a:pt x="2015236" y="682879"/>
                  <a:pt x="2012631" y="680200"/>
                </a:cubicBezTo>
                <a:lnTo>
                  <a:pt x="2027030" y="680200"/>
                </a:lnTo>
                <a:cubicBezTo>
                  <a:pt x="2028146" y="680200"/>
                  <a:pt x="2029058" y="679623"/>
                  <a:pt x="2029765" y="678470"/>
                </a:cubicBezTo>
                <a:cubicBezTo>
                  <a:pt x="2030472" y="677317"/>
                  <a:pt x="2030825" y="675438"/>
                  <a:pt x="2030825" y="672833"/>
                </a:cubicBezTo>
                <a:cubicBezTo>
                  <a:pt x="2030825" y="670303"/>
                  <a:pt x="2030509" y="668424"/>
                  <a:pt x="2029877" y="667196"/>
                </a:cubicBezTo>
                <a:cubicBezTo>
                  <a:pt x="2029244" y="665968"/>
                  <a:pt x="2028295" y="665355"/>
                  <a:pt x="2027030" y="665355"/>
                </a:cubicBezTo>
                <a:lnTo>
                  <a:pt x="1996669" y="665355"/>
                </a:lnTo>
                <a:cubicBezTo>
                  <a:pt x="1994362" y="664759"/>
                  <a:pt x="1991888" y="664294"/>
                  <a:pt x="1989246" y="663959"/>
                </a:cubicBezTo>
                <a:cubicBezTo>
                  <a:pt x="1986605" y="663624"/>
                  <a:pt x="1983758" y="663457"/>
                  <a:pt x="1980707" y="663457"/>
                </a:cubicBezTo>
                <a:close/>
                <a:moveTo>
                  <a:pt x="2758260" y="663345"/>
                </a:moveTo>
                <a:cubicBezTo>
                  <a:pt x="2751637" y="663345"/>
                  <a:pt x="2745479" y="664443"/>
                  <a:pt x="2739787" y="666638"/>
                </a:cubicBezTo>
                <a:cubicBezTo>
                  <a:pt x="2734094" y="668833"/>
                  <a:pt x="2729146" y="672201"/>
                  <a:pt x="2724941" y="676740"/>
                </a:cubicBezTo>
                <a:cubicBezTo>
                  <a:pt x="2720737" y="681279"/>
                  <a:pt x="2717425" y="687102"/>
                  <a:pt x="2715007" y="694209"/>
                </a:cubicBezTo>
                <a:cubicBezTo>
                  <a:pt x="2712588" y="701315"/>
                  <a:pt x="2711379" y="709817"/>
                  <a:pt x="2711379" y="719714"/>
                </a:cubicBezTo>
                <a:cubicBezTo>
                  <a:pt x="2711379" y="728420"/>
                  <a:pt x="2712365" y="736104"/>
                  <a:pt x="2714337" y="742764"/>
                </a:cubicBezTo>
                <a:cubicBezTo>
                  <a:pt x="2716309" y="749424"/>
                  <a:pt x="2719174" y="755042"/>
                  <a:pt x="2722932" y="759619"/>
                </a:cubicBezTo>
                <a:cubicBezTo>
                  <a:pt x="2726690" y="764195"/>
                  <a:pt x="2731359" y="767674"/>
                  <a:pt x="2736940" y="770055"/>
                </a:cubicBezTo>
                <a:cubicBezTo>
                  <a:pt x="2742521" y="772436"/>
                  <a:pt x="2748921" y="773627"/>
                  <a:pt x="2756139" y="773627"/>
                </a:cubicBezTo>
                <a:cubicBezTo>
                  <a:pt x="2759637" y="773627"/>
                  <a:pt x="2763023" y="773292"/>
                  <a:pt x="2766297" y="772622"/>
                </a:cubicBezTo>
                <a:cubicBezTo>
                  <a:pt x="2769571" y="771953"/>
                  <a:pt x="2772603" y="771078"/>
                  <a:pt x="2775394" y="769999"/>
                </a:cubicBezTo>
                <a:cubicBezTo>
                  <a:pt x="2778184" y="768920"/>
                  <a:pt x="2780696" y="767693"/>
                  <a:pt x="2782928" y="766316"/>
                </a:cubicBezTo>
                <a:cubicBezTo>
                  <a:pt x="2785161" y="764939"/>
                  <a:pt x="2786742" y="763786"/>
                  <a:pt x="2787672" y="762856"/>
                </a:cubicBezTo>
                <a:cubicBezTo>
                  <a:pt x="2788602" y="761925"/>
                  <a:pt x="2789198" y="761218"/>
                  <a:pt x="2789458" y="760735"/>
                </a:cubicBezTo>
                <a:cubicBezTo>
                  <a:pt x="2789719" y="760251"/>
                  <a:pt x="2789942" y="759693"/>
                  <a:pt x="2790128" y="759060"/>
                </a:cubicBezTo>
                <a:cubicBezTo>
                  <a:pt x="2790314" y="758428"/>
                  <a:pt x="2790444" y="757647"/>
                  <a:pt x="2790518" y="756716"/>
                </a:cubicBezTo>
                <a:cubicBezTo>
                  <a:pt x="2790593" y="755786"/>
                  <a:pt x="2790630" y="754689"/>
                  <a:pt x="2790630" y="753424"/>
                </a:cubicBezTo>
                <a:cubicBezTo>
                  <a:pt x="2790630" y="751935"/>
                  <a:pt x="2790574" y="750652"/>
                  <a:pt x="2790463" y="749573"/>
                </a:cubicBezTo>
                <a:cubicBezTo>
                  <a:pt x="2790351" y="748494"/>
                  <a:pt x="2790165" y="747601"/>
                  <a:pt x="2789905" y="746894"/>
                </a:cubicBezTo>
                <a:cubicBezTo>
                  <a:pt x="2789644" y="746187"/>
                  <a:pt x="2789328" y="745685"/>
                  <a:pt x="2788956" y="745387"/>
                </a:cubicBezTo>
                <a:cubicBezTo>
                  <a:pt x="2788584" y="745089"/>
                  <a:pt x="2788137" y="744940"/>
                  <a:pt x="2787616" y="744940"/>
                </a:cubicBezTo>
                <a:cubicBezTo>
                  <a:pt x="2786723" y="744940"/>
                  <a:pt x="2785477" y="745592"/>
                  <a:pt x="2783877" y="746894"/>
                </a:cubicBezTo>
                <a:cubicBezTo>
                  <a:pt x="2782277" y="748196"/>
                  <a:pt x="2780305" y="749647"/>
                  <a:pt x="2777961" y="751247"/>
                </a:cubicBezTo>
                <a:cubicBezTo>
                  <a:pt x="2775617" y="752847"/>
                  <a:pt x="2772845" y="754317"/>
                  <a:pt x="2769645" y="755656"/>
                </a:cubicBezTo>
                <a:cubicBezTo>
                  <a:pt x="2766446" y="756995"/>
                  <a:pt x="2762725" y="757665"/>
                  <a:pt x="2758483" y="757665"/>
                </a:cubicBezTo>
                <a:cubicBezTo>
                  <a:pt x="2754018" y="757665"/>
                  <a:pt x="2750056" y="756865"/>
                  <a:pt x="2746596" y="755265"/>
                </a:cubicBezTo>
                <a:cubicBezTo>
                  <a:pt x="2743135" y="753665"/>
                  <a:pt x="2740215" y="751228"/>
                  <a:pt x="2737833" y="747954"/>
                </a:cubicBezTo>
                <a:cubicBezTo>
                  <a:pt x="2735452" y="744680"/>
                  <a:pt x="2733648" y="740606"/>
                  <a:pt x="2732420" y="735732"/>
                </a:cubicBezTo>
                <a:cubicBezTo>
                  <a:pt x="2731192" y="730858"/>
                  <a:pt x="2730578" y="725183"/>
                  <a:pt x="2730578" y="718709"/>
                </a:cubicBezTo>
                <a:cubicBezTo>
                  <a:pt x="2730578" y="705761"/>
                  <a:pt x="2732941" y="695883"/>
                  <a:pt x="2737666" y="689074"/>
                </a:cubicBezTo>
                <a:cubicBezTo>
                  <a:pt x="2742391" y="682265"/>
                  <a:pt x="2749181" y="678861"/>
                  <a:pt x="2758037" y="678861"/>
                </a:cubicBezTo>
                <a:cubicBezTo>
                  <a:pt x="2762353" y="678861"/>
                  <a:pt x="2766092" y="679475"/>
                  <a:pt x="2769255" y="680702"/>
                </a:cubicBezTo>
                <a:cubicBezTo>
                  <a:pt x="2772417" y="681930"/>
                  <a:pt x="2775115" y="683288"/>
                  <a:pt x="2777347" y="684777"/>
                </a:cubicBezTo>
                <a:cubicBezTo>
                  <a:pt x="2779580" y="686265"/>
                  <a:pt x="2781421" y="687623"/>
                  <a:pt x="2782872" y="688851"/>
                </a:cubicBezTo>
                <a:cubicBezTo>
                  <a:pt x="2784324" y="690079"/>
                  <a:pt x="2785607" y="690693"/>
                  <a:pt x="2786723" y="690693"/>
                </a:cubicBezTo>
                <a:cubicBezTo>
                  <a:pt x="2787691" y="690693"/>
                  <a:pt x="2788509" y="690116"/>
                  <a:pt x="2789179" y="688962"/>
                </a:cubicBezTo>
                <a:cubicBezTo>
                  <a:pt x="2789849" y="687809"/>
                  <a:pt x="2790184" y="685781"/>
                  <a:pt x="2790184" y="682879"/>
                </a:cubicBezTo>
                <a:cubicBezTo>
                  <a:pt x="2790184" y="681540"/>
                  <a:pt x="2790146" y="680423"/>
                  <a:pt x="2790072" y="679530"/>
                </a:cubicBezTo>
                <a:cubicBezTo>
                  <a:pt x="2789998" y="678637"/>
                  <a:pt x="2789849" y="677838"/>
                  <a:pt x="2789626" y="677131"/>
                </a:cubicBezTo>
                <a:cubicBezTo>
                  <a:pt x="2789402" y="676424"/>
                  <a:pt x="2789123" y="675810"/>
                  <a:pt x="2788788" y="675289"/>
                </a:cubicBezTo>
                <a:cubicBezTo>
                  <a:pt x="2788454" y="674768"/>
                  <a:pt x="2787840" y="674061"/>
                  <a:pt x="2786947" y="673168"/>
                </a:cubicBezTo>
                <a:cubicBezTo>
                  <a:pt x="2786054" y="672275"/>
                  <a:pt x="2784621" y="671196"/>
                  <a:pt x="2782649" y="669931"/>
                </a:cubicBezTo>
                <a:cubicBezTo>
                  <a:pt x="2780677" y="668666"/>
                  <a:pt x="2778426" y="667550"/>
                  <a:pt x="2775896" y="666582"/>
                </a:cubicBezTo>
                <a:cubicBezTo>
                  <a:pt x="2773366" y="665615"/>
                  <a:pt x="2770594" y="664834"/>
                  <a:pt x="2767580" y="664238"/>
                </a:cubicBezTo>
                <a:cubicBezTo>
                  <a:pt x="2764567" y="663643"/>
                  <a:pt x="2761460" y="663345"/>
                  <a:pt x="2758260" y="663345"/>
                </a:cubicBezTo>
                <a:close/>
                <a:moveTo>
                  <a:pt x="3179034" y="663234"/>
                </a:moveTo>
                <a:cubicBezTo>
                  <a:pt x="3171667" y="663234"/>
                  <a:pt x="3165007" y="664517"/>
                  <a:pt x="3159054" y="667085"/>
                </a:cubicBezTo>
                <a:cubicBezTo>
                  <a:pt x="3153101" y="669652"/>
                  <a:pt x="3148022" y="673335"/>
                  <a:pt x="3143818" y="678135"/>
                </a:cubicBezTo>
                <a:cubicBezTo>
                  <a:pt x="3139613" y="682935"/>
                  <a:pt x="3136395" y="688776"/>
                  <a:pt x="3134162" y="695660"/>
                </a:cubicBezTo>
                <a:cubicBezTo>
                  <a:pt x="3131930" y="702543"/>
                  <a:pt x="3130814" y="710301"/>
                  <a:pt x="3130814" y="718933"/>
                </a:cubicBezTo>
                <a:cubicBezTo>
                  <a:pt x="3130814" y="728011"/>
                  <a:pt x="3131893" y="735974"/>
                  <a:pt x="3134051" y="742820"/>
                </a:cubicBezTo>
                <a:cubicBezTo>
                  <a:pt x="3136209" y="749666"/>
                  <a:pt x="3139409" y="755358"/>
                  <a:pt x="3143650" y="759898"/>
                </a:cubicBezTo>
                <a:cubicBezTo>
                  <a:pt x="3147892" y="764437"/>
                  <a:pt x="3153120" y="767860"/>
                  <a:pt x="3159333" y="770167"/>
                </a:cubicBezTo>
                <a:cubicBezTo>
                  <a:pt x="3165546" y="772474"/>
                  <a:pt x="3172783" y="773627"/>
                  <a:pt x="3181043" y="773627"/>
                </a:cubicBezTo>
                <a:cubicBezTo>
                  <a:pt x="3185806" y="773627"/>
                  <a:pt x="3190289" y="773274"/>
                  <a:pt x="3194494" y="772567"/>
                </a:cubicBezTo>
                <a:cubicBezTo>
                  <a:pt x="3198698" y="771860"/>
                  <a:pt x="3202400" y="771060"/>
                  <a:pt x="3205600" y="770167"/>
                </a:cubicBezTo>
                <a:cubicBezTo>
                  <a:pt x="3208800" y="769274"/>
                  <a:pt x="3211404" y="768362"/>
                  <a:pt x="3213414" y="767432"/>
                </a:cubicBezTo>
                <a:cubicBezTo>
                  <a:pt x="3215422" y="766502"/>
                  <a:pt x="3216632" y="765832"/>
                  <a:pt x="3217041" y="765423"/>
                </a:cubicBezTo>
                <a:cubicBezTo>
                  <a:pt x="3217450" y="765014"/>
                  <a:pt x="3217785" y="764586"/>
                  <a:pt x="3218046" y="764139"/>
                </a:cubicBezTo>
                <a:cubicBezTo>
                  <a:pt x="3218306" y="763693"/>
                  <a:pt x="3218492" y="763190"/>
                  <a:pt x="3218604" y="762632"/>
                </a:cubicBezTo>
                <a:cubicBezTo>
                  <a:pt x="3218716" y="762074"/>
                  <a:pt x="3218808" y="761442"/>
                  <a:pt x="3218883" y="760735"/>
                </a:cubicBezTo>
                <a:cubicBezTo>
                  <a:pt x="3218957" y="760028"/>
                  <a:pt x="3218994" y="759191"/>
                  <a:pt x="3218994" y="758223"/>
                </a:cubicBezTo>
                <a:cubicBezTo>
                  <a:pt x="3218994" y="756884"/>
                  <a:pt x="3218938" y="755749"/>
                  <a:pt x="3218826" y="754819"/>
                </a:cubicBezTo>
                <a:cubicBezTo>
                  <a:pt x="3218714" y="753889"/>
                  <a:pt x="3218546" y="753163"/>
                  <a:pt x="3218321" y="752642"/>
                </a:cubicBezTo>
                <a:cubicBezTo>
                  <a:pt x="3218097" y="752121"/>
                  <a:pt x="3217779" y="751731"/>
                  <a:pt x="3217368" y="751470"/>
                </a:cubicBezTo>
                <a:cubicBezTo>
                  <a:pt x="3216957" y="751210"/>
                  <a:pt x="3216490" y="751080"/>
                  <a:pt x="3215967" y="751080"/>
                </a:cubicBezTo>
                <a:cubicBezTo>
                  <a:pt x="3215069" y="751080"/>
                  <a:pt x="3213742" y="751470"/>
                  <a:pt x="3211984" y="752252"/>
                </a:cubicBezTo>
                <a:cubicBezTo>
                  <a:pt x="3210227" y="753033"/>
                  <a:pt x="3207983" y="753907"/>
                  <a:pt x="3205254" y="754875"/>
                </a:cubicBezTo>
                <a:cubicBezTo>
                  <a:pt x="3202524" y="755842"/>
                  <a:pt x="3199290" y="756716"/>
                  <a:pt x="3195552" y="757498"/>
                </a:cubicBezTo>
                <a:cubicBezTo>
                  <a:pt x="3191813" y="758279"/>
                  <a:pt x="3187550" y="758670"/>
                  <a:pt x="3182765" y="758670"/>
                </a:cubicBezTo>
                <a:cubicBezTo>
                  <a:pt x="3176708" y="758670"/>
                  <a:pt x="3171586" y="757814"/>
                  <a:pt x="3167398" y="756103"/>
                </a:cubicBezTo>
                <a:cubicBezTo>
                  <a:pt x="3163211" y="754391"/>
                  <a:pt x="3159808" y="751935"/>
                  <a:pt x="3157191" y="748736"/>
                </a:cubicBezTo>
                <a:cubicBezTo>
                  <a:pt x="3154574" y="745536"/>
                  <a:pt x="3152705" y="741703"/>
                  <a:pt x="3151583" y="737239"/>
                </a:cubicBezTo>
                <a:cubicBezTo>
                  <a:pt x="3150462" y="732774"/>
                  <a:pt x="3149901" y="727751"/>
                  <a:pt x="3149901" y="722170"/>
                </a:cubicBezTo>
                <a:lnTo>
                  <a:pt x="3216059" y="722170"/>
                </a:lnTo>
                <a:cubicBezTo>
                  <a:pt x="3217929" y="722170"/>
                  <a:pt x="3219592" y="721556"/>
                  <a:pt x="3221050" y="720328"/>
                </a:cubicBezTo>
                <a:cubicBezTo>
                  <a:pt x="3222507" y="719100"/>
                  <a:pt x="3223236" y="717035"/>
                  <a:pt x="3223236" y="714133"/>
                </a:cubicBezTo>
                <a:lnTo>
                  <a:pt x="3223236" y="710784"/>
                </a:lnTo>
                <a:cubicBezTo>
                  <a:pt x="3223236" y="704236"/>
                  <a:pt x="3222399" y="698078"/>
                  <a:pt x="3220724" y="692311"/>
                </a:cubicBezTo>
                <a:cubicBezTo>
                  <a:pt x="3219050" y="686544"/>
                  <a:pt x="3216427" y="681521"/>
                  <a:pt x="3212855" y="677242"/>
                </a:cubicBezTo>
                <a:cubicBezTo>
                  <a:pt x="3209284" y="672963"/>
                  <a:pt x="3204726" y="669559"/>
                  <a:pt x="3199182" y="667029"/>
                </a:cubicBezTo>
                <a:cubicBezTo>
                  <a:pt x="3193638" y="664499"/>
                  <a:pt x="3186922" y="663234"/>
                  <a:pt x="3179034" y="663234"/>
                </a:cubicBezTo>
                <a:close/>
                <a:moveTo>
                  <a:pt x="3082817" y="663234"/>
                </a:moveTo>
                <a:cubicBezTo>
                  <a:pt x="3076715" y="663234"/>
                  <a:pt x="3071376" y="664052"/>
                  <a:pt x="3066799" y="665689"/>
                </a:cubicBezTo>
                <a:cubicBezTo>
                  <a:pt x="3062223" y="667327"/>
                  <a:pt x="3058409" y="669503"/>
                  <a:pt x="3055358" y="672219"/>
                </a:cubicBezTo>
                <a:cubicBezTo>
                  <a:pt x="3052307" y="674935"/>
                  <a:pt x="3050019" y="678098"/>
                  <a:pt x="3048493" y="681707"/>
                </a:cubicBezTo>
                <a:cubicBezTo>
                  <a:pt x="3046968" y="685316"/>
                  <a:pt x="3046205" y="689093"/>
                  <a:pt x="3046205" y="693037"/>
                </a:cubicBezTo>
                <a:cubicBezTo>
                  <a:pt x="3046205" y="697501"/>
                  <a:pt x="3046930" y="701334"/>
                  <a:pt x="3048382" y="704534"/>
                </a:cubicBezTo>
                <a:cubicBezTo>
                  <a:pt x="3049833" y="707733"/>
                  <a:pt x="3051749" y="710487"/>
                  <a:pt x="3054130" y="712794"/>
                </a:cubicBezTo>
                <a:cubicBezTo>
                  <a:pt x="3056512" y="715100"/>
                  <a:pt x="3059209" y="717054"/>
                  <a:pt x="3062223" y="718654"/>
                </a:cubicBezTo>
                <a:cubicBezTo>
                  <a:pt x="3065236" y="720254"/>
                  <a:pt x="3068324" y="721686"/>
                  <a:pt x="3071487" y="722951"/>
                </a:cubicBezTo>
                <a:cubicBezTo>
                  <a:pt x="3074650" y="724216"/>
                  <a:pt x="3077720" y="725425"/>
                  <a:pt x="3080696" y="726579"/>
                </a:cubicBezTo>
                <a:cubicBezTo>
                  <a:pt x="3083672" y="727732"/>
                  <a:pt x="3086352" y="729053"/>
                  <a:pt x="3088733" y="730541"/>
                </a:cubicBezTo>
                <a:cubicBezTo>
                  <a:pt x="3091114" y="732030"/>
                  <a:pt x="3093030" y="733741"/>
                  <a:pt x="3094481" y="735676"/>
                </a:cubicBezTo>
                <a:cubicBezTo>
                  <a:pt x="3095932" y="737611"/>
                  <a:pt x="3096658" y="739992"/>
                  <a:pt x="3096658" y="742820"/>
                </a:cubicBezTo>
                <a:cubicBezTo>
                  <a:pt x="3096658" y="745573"/>
                  <a:pt x="3096156" y="747954"/>
                  <a:pt x="3095151" y="749963"/>
                </a:cubicBezTo>
                <a:cubicBezTo>
                  <a:pt x="3094146" y="751973"/>
                  <a:pt x="3092714" y="753628"/>
                  <a:pt x="3090854" y="754931"/>
                </a:cubicBezTo>
                <a:cubicBezTo>
                  <a:pt x="3088993" y="756233"/>
                  <a:pt x="3086798" y="757219"/>
                  <a:pt x="3084268" y="757888"/>
                </a:cubicBezTo>
                <a:cubicBezTo>
                  <a:pt x="3081738" y="758558"/>
                  <a:pt x="3078910" y="758893"/>
                  <a:pt x="3075784" y="758893"/>
                </a:cubicBezTo>
                <a:cubicBezTo>
                  <a:pt x="3071618" y="758893"/>
                  <a:pt x="3067934" y="758391"/>
                  <a:pt x="3064734" y="757386"/>
                </a:cubicBezTo>
                <a:cubicBezTo>
                  <a:pt x="3061534" y="756382"/>
                  <a:pt x="3058762" y="755284"/>
                  <a:pt x="3056418" y="754093"/>
                </a:cubicBezTo>
                <a:cubicBezTo>
                  <a:pt x="3054074" y="752903"/>
                  <a:pt x="3052102" y="751805"/>
                  <a:pt x="3050502" y="750801"/>
                </a:cubicBezTo>
                <a:cubicBezTo>
                  <a:pt x="3048902" y="749796"/>
                  <a:pt x="3047693" y="749294"/>
                  <a:pt x="3046875" y="749294"/>
                </a:cubicBezTo>
                <a:cubicBezTo>
                  <a:pt x="3046354" y="749294"/>
                  <a:pt x="3045889" y="749424"/>
                  <a:pt x="3045480" y="749684"/>
                </a:cubicBezTo>
                <a:cubicBezTo>
                  <a:pt x="3045070" y="749945"/>
                  <a:pt x="3044754" y="750373"/>
                  <a:pt x="3044531" y="750968"/>
                </a:cubicBezTo>
                <a:cubicBezTo>
                  <a:pt x="3044308" y="751563"/>
                  <a:pt x="3044122" y="752345"/>
                  <a:pt x="3043972" y="753312"/>
                </a:cubicBezTo>
                <a:cubicBezTo>
                  <a:pt x="3043824" y="754279"/>
                  <a:pt x="3043749" y="755470"/>
                  <a:pt x="3043749" y="756884"/>
                </a:cubicBezTo>
                <a:cubicBezTo>
                  <a:pt x="3043749" y="759191"/>
                  <a:pt x="3043936" y="761014"/>
                  <a:pt x="3044308" y="762353"/>
                </a:cubicBezTo>
                <a:cubicBezTo>
                  <a:pt x="3044680" y="763693"/>
                  <a:pt x="3045275" y="764735"/>
                  <a:pt x="3046094" y="765479"/>
                </a:cubicBezTo>
                <a:cubicBezTo>
                  <a:pt x="3046912" y="766223"/>
                  <a:pt x="3048214" y="767060"/>
                  <a:pt x="3050000" y="767990"/>
                </a:cubicBezTo>
                <a:cubicBezTo>
                  <a:pt x="3051786" y="768920"/>
                  <a:pt x="3053963" y="769813"/>
                  <a:pt x="3056530" y="770669"/>
                </a:cubicBezTo>
                <a:cubicBezTo>
                  <a:pt x="3059097" y="771525"/>
                  <a:pt x="3062000" y="772232"/>
                  <a:pt x="3065236" y="772790"/>
                </a:cubicBezTo>
                <a:cubicBezTo>
                  <a:pt x="3068474" y="773348"/>
                  <a:pt x="3071878" y="773627"/>
                  <a:pt x="3075450" y="773627"/>
                </a:cubicBezTo>
                <a:cubicBezTo>
                  <a:pt x="3081254" y="773627"/>
                  <a:pt x="3086575" y="772920"/>
                  <a:pt x="3091412" y="771506"/>
                </a:cubicBezTo>
                <a:cubicBezTo>
                  <a:pt x="3096248" y="770092"/>
                  <a:pt x="3100416" y="768009"/>
                  <a:pt x="3103913" y="765255"/>
                </a:cubicBezTo>
                <a:cubicBezTo>
                  <a:pt x="3107410" y="762502"/>
                  <a:pt x="3110108" y="759116"/>
                  <a:pt x="3112006" y="755098"/>
                </a:cubicBezTo>
                <a:cubicBezTo>
                  <a:pt x="3113903" y="751080"/>
                  <a:pt x="3114852" y="746503"/>
                  <a:pt x="3114852" y="741369"/>
                </a:cubicBezTo>
                <a:cubicBezTo>
                  <a:pt x="3114852" y="737053"/>
                  <a:pt x="3114126" y="733332"/>
                  <a:pt x="3112676" y="730206"/>
                </a:cubicBezTo>
                <a:cubicBezTo>
                  <a:pt x="3111224" y="727081"/>
                  <a:pt x="3109308" y="724402"/>
                  <a:pt x="3106927" y="722170"/>
                </a:cubicBezTo>
                <a:cubicBezTo>
                  <a:pt x="3104546" y="719937"/>
                  <a:pt x="3101811" y="718040"/>
                  <a:pt x="3098723" y="716477"/>
                </a:cubicBezTo>
                <a:cubicBezTo>
                  <a:pt x="3095634" y="714914"/>
                  <a:pt x="3092509" y="713500"/>
                  <a:pt x="3089346" y="712235"/>
                </a:cubicBezTo>
                <a:cubicBezTo>
                  <a:pt x="3086184" y="710970"/>
                  <a:pt x="3083077" y="709743"/>
                  <a:pt x="3080026" y="708552"/>
                </a:cubicBezTo>
                <a:cubicBezTo>
                  <a:pt x="3076975" y="707361"/>
                  <a:pt x="3074259" y="706022"/>
                  <a:pt x="3071878" y="704534"/>
                </a:cubicBezTo>
                <a:cubicBezTo>
                  <a:pt x="3069497" y="703045"/>
                  <a:pt x="3067562" y="701315"/>
                  <a:pt x="3066074" y="699343"/>
                </a:cubicBezTo>
                <a:cubicBezTo>
                  <a:pt x="3064585" y="697371"/>
                  <a:pt x="3063841" y="694934"/>
                  <a:pt x="3063841" y="692032"/>
                </a:cubicBezTo>
                <a:cubicBezTo>
                  <a:pt x="3063841" y="689948"/>
                  <a:pt x="3064232" y="688014"/>
                  <a:pt x="3065013" y="686228"/>
                </a:cubicBezTo>
                <a:cubicBezTo>
                  <a:pt x="3065794" y="684442"/>
                  <a:pt x="3066948" y="682898"/>
                  <a:pt x="3068474" y="681595"/>
                </a:cubicBezTo>
                <a:cubicBezTo>
                  <a:pt x="3069999" y="680293"/>
                  <a:pt x="3071952" y="679289"/>
                  <a:pt x="3074334" y="678582"/>
                </a:cubicBezTo>
                <a:cubicBezTo>
                  <a:pt x="3076715" y="677875"/>
                  <a:pt x="3079468" y="677521"/>
                  <a:pt x="3082594" y="677521"/>
                </a:cubicBezTo>
                <a:cubicBezTo>
                  <a:pt x="3086091" y="677521"/>
                  <a:pt x="3089198" y="677931"/>
                  <a:pt x="3091914" y="678749"/>
                </a:cubicBezTo>
                <a:cubicBezTo>
                  <a:pt x="3094630" y="679568"/>
                  <a:pt x="3096993" y="680442"/>
                  <a:pt x="3099002" y="681372"/>
                </a:cubicBezTo>
                <a:cubicBezTo>
                  <a:pt x="3101011" y="682302"/>
                  <a:pt x="3102648" y="683177"/>
                  <a:pt x="3103913" y="683995"/>
                </a:cubicBezTo>
                <a:cubicBezTo>
                  <a:pt x="3105178" y="684814"/>
                  <a:pt x="3106146" y="685223"/>
                  <a:pt x="3106815" y="685223"/>
                </a:cubicBezTo>
                <a:cubicBezTo>
                  <a:pt x="3107262" y="685223"/>
                  <a:pt x="3107671" y="685093"/>
                  <a:pt x="3108043" y="684832"/>
                </a:cubicBezTo>
                <a:cubicBezTo>
                  <a:pt x="3108415" y="684572"/>
                  <a:pt x="3108732" y="684144"/>
                  <a:pt x="3108992" y="683549"/>
                </a:cubicBezTo>
                <a:cubicBezTo>
                  <a:pt x="3109252" y="682954"/>
                  <a:pt x="3109438" y="682191"/>
                  <a:pt x="3109550" y="681261"/>
                </a:cubicBezTo>
                <a:cubicBezTo>
                  <a:pt x="3109662" y="680330"/>
                  <a:pt x="3109718" y="679233"/>
                  <a:pt x="3109718" y="677968"/>
                </a:cubicBezTo>
                <a:cubicBezTo>
                  <a:pt x="3109718" y="676777"/>
                  <a:pt x="3109662" y="675773"/>
                  <a:pt x="3109550" y="674954"/>
                </a:cubicBezTo>
                <a:cubicBezTo>
                  <a:pt x="3109438" y="674135"/>
                  <a:pt x="3109327" y="673447"/>
                  <a:pt x="3109215" y="672889"/>
                </a:cubicBezTo>
                <a:cubicBezTo>
                  <a:pt x="3109104" y="672331"/>
                  <a:pt x="3108918" y="671829"/>
                  <a:pt x="3108657" y="671382"/>
                </a:cubicBezTo>
                <a:cubicBezTo>
                  <a:pt x="3108396" y="670936"/>
                  <a:pt x="3107876" y="670415"/>
                  <a:pt x="3107094" y="669819"/>
                </a:cubicBezTo>
                <a:cubicBezTo>
                  <a:pt x="3106313" y="669224"/>
                  <a:pt x="3105160" y="668536"/>
                  <a:pt x="3103634" y="667754"/>
                </a:cubicBezTo>
                <a:cubicBezTo>
                  <a:pt x="3102108" y="666973"/>
                  <a:pt x="3100267" y="666248"/>
                  <a:pt x="3098109" y="665578"/>
                </a:cubicBezTo>
                <a:cubicBezTo>
                  <a:pt x="3095951" y="664908"/>
                  <a:pt x="3093532" y="664350"/>
                  <a:pt x="3090854" y="663904"/>
                </a:cubicBezTo>
                <a:cubicBezTo>
                  <a:pt x="3088174" y="663457"/>
                  <a:pt x="3085496" y="663234"/>
                  <a:pt x="3082817" y="663234"/>
                </a:cubicBezTo>
                <a:close/>
                <a:moveTo>
                  <a:pt x="2849715" y="663234"/>
                </a:moveTo>
                <a:cubicBezTo>
                  <a:pt x="2845845" y="663234"/>
                  <a:pt x="2842013" y="663587"/>
                  <a:pt x="2838218" y="664294"/>
                </a:cubicBezTo>
                <a:cubicBezTo>
                  <a:pt x="2834423" y="665001"/>
                  <a:pt x="2830925" y="665894"/>
                  <a:pt x="2827725" y="666973"/>
                </a:cubicBezTo>
                <a:cubicBezTo>
                  <a:pt x="2824526" y="668052"/>
                  <a:pt x="2821698" y="669243"/>
                  <a:pt x="2819242" y="670545"/>
                </a:cubicBezTo>
                <a:cubicBezTo>
                  <a:pt x="2816787" y="671847"/>
                  <a:pt x="2815056" y="672982"/>
                  <a:pt x="2814052" y="673949"/>
                </a:cubicBezTo>
                <a:cubicBezTo>
                  <a:pt x="2813047" y="674917"/>
                  <a:pt x="2812415" y="675940"/>
                  <a:pt x="2812154" y="677019"/>
                </a:cubicBezTo>
                <a:cubicBezTo>
                  <a:pt x="2811894" y="678098"/>
                  <a:pt x="2811764" y="679568"/>
                  <a:pt x="2811764" y="681428"/>
                </a:cubicBezTo>
                <a:cubicBezTo>
                  <a:pt x="2811764" y="682544"/>
                  <a:pt x="2811838" y="683567"/>
                  <a:pt x="2811987" y="684498"/>
                </a:cubicBezTo>
                <a:cubicBezTo>
                  <a:pt x="2812136" y="685428"/>
                  <a:pt x="2812378" y="686191"/>
                  <a:pt x="2812712" y="686786"/>
                </a:cubicBezTo>
                <a:cubicBezTo>
                  <a:pt x="2813047" y="687381"/>
                  <a:pt x="2813438" y="687828"/>
                  <a:pt x="2813884" y="688125"/>
                </a:cubicBezTo>
                <a:cubicBezTo>
                  <a:pt x="2814331" y="688423"/>
                  <a:pt x="2814852" y="688572"/>
                  <a:pt x="2815447" y="688572"/>
                </a:cubicBezTo>
                <a:cubicBezTo>
                  <a:pt x="2816340" y="688572"/>
                  <a:pt x="2817698" y="688032"/>
                  <a:pt x="2819521" y="686953"/>
                </a:cubicBezTo>
                <a:cubicBezTo>
                  <a:pt x="2821344" y="685874"/>
                  <a:pt x="2823614" y="684684"/>
                  <a:pt x="2826330" y="683381"/>
                </a:cubicBezTo>
                <a:cubicBezTo>
                  <a:pt x="2829046" y="682079"/>
                  <a:pt x="2832209" y="680889"/>
                  <a:pt x="2835818" y="679810"/>
                </a:cubicBezTo>
                <a:cubicBezTo>
                  <a:pt x="2839427" y="678731"/>
                  <a:pt x="2843501" y="678191"/>
                  <a:pt x="2848041" y="678191"/>
                </a:cubicBezTo>
                <a:cubicBezTo>
                  <a:pt x="2852282" y="678191"/>
                  <a:pt x="2855854" y="678693"/>
                  <a:pt x="2858756" y="679698"/>
                </a:cubicBezTo>
                <a:cubicBezTo>
                  <a:pt x="2861658" y="680702"/>
                  <a:pt x="2864021" y="682191"/>
                  <a:pt x="2865844" y="684163"/>
                </a:cubicBezTo>
                <a:cubicBezTo>
                  <a:pt x="2867667" y="686135"/>
                  <a:pt x="2868988" y="688609"/>
                  <a:pt x="2869807" y="691586"/>
                </a:cubicBezTo>
                <a:cubicBezTo>
                  <a:pt x="2870625" y="694562"/>
                  <a:pt x="2871034" y="697985"/>
                  <a:pt x="2871034" y="701855"/>
                </a:cubicBezTo>
                <a:lnTo>
                  <a:pt x="2871034" y="709668"/>
                </a:lnTo>
                <a:lnTo>
                  <a:pt x="2857193" y="709668"/>
                </a:lnTo>
                <a:cubicBezTo>
                  <a:pt x="2849380" y="709668"/>
                  <a:pt x="2842348" y="710356"/>
                  <a:pt x="2836097" y="711733"/>
                </a:cubicBezTo>
                <a:cubicBezTo>
                  <a:pt x="2829846" y="713110"/>
                  <a:pt x="2824563" y="715175"/>
                  <a:pt x="2820247" y="717928"/>
                </a:cubicBezTo>
                <a:cubicBezTo>
                  <a:pt x="2815931" y="720681"/>
                  <a:pt x="2812619" y="724142"/>
                  <a:pt x="2810313" y="728309"/>
                </a:cubicBezTo>
                <a:cubicBezTo>
                  <a:pt x="2808006" y="732476"/>
                  <a:pt x="2806852" y="737387"/>
                  <a:pt x="2806852" y="743043"/>
                </a:cubicBezTo>
                <a:cubicBezTo>
                  <a:pt x="2806852" y="747880"/>
                  <a:pt x="2807689" y="752196"/>
                  <a:pt x="2809364" y="755991"/>
                </a:cubicBezTo>
                <a:cubicBezTo>
                  <a:pt x="2811038" y="759786"/>
                  <a:pt x="2813382" y="762986"/>
                  <a:pt x="2816396" y="765590"/>
                </a:cubicBezTo>
                <a:cubicBezTo>
                  <a:pt x="2819410" y="768195"/>
                  <a:pt x="2823056" y="770185"/>
                  <a:pt x="2827335" y="771562"/>
                </a:cubicBezTo>
                <a:cubicBezTo>
                  <a:pt x="2831614" y="772939"/>
                  <a:pt x="2836395" y="773627"/>
                  <a:pt x="2841678" y="773627"/>
                </a:cubicBezTo>
                <a:cubicBezTo>
                  <a:pt x="2847706" y="773627"/>
                  <a:pt x="2853417" y="772325"/>
                  <a:pt x="2858812" y="769720"/>
                </a:cubicBezTo>
                <a:cubicBezTo>
                  <a:pt x="2864207" y="767116"/>
                  <a:pt x="2869100" y="763470"/>
                  <a:pt x="2873490" y="758781"/>
                </a:cubicBezTo>
                <a:lnTo>
                  <a:pt x="2873490" y="768827"/>
                </a:lnTo>
                <a:cubicBezTo>
                  <a:pt x="2873490" y="769720"/>
                  <a:pt x="2873751" y="770390"/>
                  <a:pt x="2874271" y="770837"/>
                </a:cubicBezTo>
                <a:cubicBezTo>
                  <a:pt x="2874792" y="771283"/>
                  <a:pt x="2875630" y="771618"/>
                  <a:pt x="2876783" y="771841"/>
                </a:cubicBezTo>
                <a:cubicBezTo>
                  <a:pt x="2877936" y="772064"/>
                  <a:pt x="2879480" y="772176"/>
                  <a:pt x="2881415" y="772176"/>
                </a:cubicBezTo>
                <a:cubicBezTo>
                  <a:pt x="2883424" y="772176"/>
                  <a:pt x="2884950" y="772064"/>
                  <a:pt x="2885992" y="771841"/>
                </a:cubicBezTo>
                <a:cubicBezTo>
                  <a:pt x="2887033" y="771618"/>
                  <a:pt x="2887852" y="771283"/>
                  <a:pt x="2888447" y="770837"/>
                </a:cubicBezTo>
                <a:cubicBezTo>
                  <a:pt x="2889043" y="770390"/>
                  <a:pt x="2889340" y="769720"/>
                  <a:pt x="2889340" y="768827"/>
                </a:cubicBezTo>
                <a:lnTo>
                  <a:pt x="2889340" y="701073"/>
                </a:lnTo>
                <a:cubicBezTo>
                  <a:pt x="2889340" y="694823"/>
                  <a:pt x="2888633" y="689353"/>
                  <a:pt x="2887220" y="684665"/>
                </a:cubicBezTo>
                <a:cubicBezTo>
                  <a:pt x="2885806" y="679977"/>
                  <a:pt x="2883536" y="676052"/>
                  <a:pt x="2880411" y="672889"/>
                </a:cubicBezTo>
                <a:cubicBezTo>
                  <a:pt x="2877285" y="669726"/>
                  <a:pt x="2873192" y="667327"/>
                  <a:pt x="2868132" y="665689"/>
                </a:cubicBezTo>
                <a:cubicBezTo>
                  <a:pt x="2863072" y="664052"/>
                  <a:pt x="2856933" y="663234"/>
                  <a:pt x="2849715" y="663234"/>
                </a:cubicBezTo>
                <a:close/>
                <a:moveTo>
                  <a:pt x="2645634" y="663234"/>
                </a:moveTo>
                <a:cubicBezTo>
                  <a:pt x="2638267" y="663234"/>
                  <a:pt x="2631607" y="664517"/>
                  <a:pt x="2625654" y="667085"/>
                </a:cubicBezTo>
                <a:cubicBezTo>
                  <a:pt x="2619701" y="669652"/>
                  <a:pt x="2614622" y="673335"/>
                  <a:pt x="2610418" y="678135"/>
                </a:cubicBezTo>
                <a:cubicBezTo>
                  <a:pt x="2606213" y="682935"/>
                  <a:pt x="2602995" y="688776"/>
                  <a:pt x="2600763" y="695660"/>
                </a:cubicBezTo>
                <a:cubicBezTo>
                  <a:pt x="2598530" y="702543"/>
                  <a:pt x="2597414" y="710301"/>
                  <a:pt x="2597414" y="718933"/>
                </a:cubicBezTo>
                <a:cubicBezTo>
                  <a:pt x="2597414" y="728011"/>
                  <a:pt x="2598493" y="735974"/>
                  <a:pt x="2600651" y="742820"/>
                </a:cubicBezTo>
                <a:cubicBezTo>
                  <a:pt x="2602809" y="749666"/>
                  <a:pt x="2606009" y="755358"/>
                  <a:pt x="2610250" y="759898"/>
                </a:cubicBezTo>
                <a:cubicBezTo>
                  <a:pt x="2614492" y="764437"/>
                  <a:pt x="2619720" y="767860"/>
                  <a:pt x="2625933" y="770167"/>
                </a:cubicBezTo>
                <a:cubicBezTo>
                  <a:pt x="2632147" y="772474"/>
                  <a:pt x="2639384" y="773627"/>
                  <a:pt x="2647643" y="773627"/>
                </a:cubicBezTo>
                <a:cubicBezTo>
                  <a:pt x="2652406" y="773627"/>
                  <a:pt x="2656889" y="773274"/>
                  <a:pt x="2661094" y="772567"/>
                </a:cubicBezTo>
                <a:cubicBezTo>
                  <a:pt x="2665298" y="771860"/>
                  <a:pt x="2669000" y="771060"/>
                  <a:pt x="2672200" y="770167"/>
                </a:cubicBezTo>
                <a:cubicBezTo>
                  <a:pt x="2675400" y="769274"/>
                  <a:pt x="2678004" y="768362"/>
                  <a:pt x="2680014" y="767432"/>
                </a:cubicBezTo>
                <a:cubicBezTo>
                  <a:pt x="2682023" y="766502"/>
                  <a:pt x="2683232" y="765832"/>
                  <a:pt x="2683641" y="765423"/>
                </a:cubicBezTo>
                <a:cubicBezTo>
                  <a:pt x="2684051" y="765014"/>
                  <a:pt x="2684385" y="764586"/>
                  <a:pt x="2684646" y="764139"/>
                </a:cubicBezTo>
                <a:cubicBezTo>
                  <a:pt x="2684906" y="763693"/>
                  <a:pt x="2685092" y="763190"/>
                  <a:pt x="2685204" y="762632"/>
                </a:cubicBezTo>
                <a:cubicBezTo>
                  <a:pt x="2685316" y="762074"/>
                  <a:pt x="2685409" y="761442"/>
                  <a:pt x="2685483" y="760735"/>
                </a:cubicBezTo>
                <a:cubicBezTo>
                  <a:pt x="2685557" y="760028"/>
                  <a:pt x="2685595" y="759191"/>
                  <a:pt x="2685595" y="758223"/>
                </a:cubicBezTo>
                <a:cubicBezTo>
                  <a:pt x="2685595" y="756884"/>
                  <a:pt x="2685539" y="755749"/>
                  <a:pt x="2685426" y="754819"/>
                </a:cubicBezTo>
                <a:cubicBezTo>
                  <a:pt x="2685314" y="753889"/>
                  <a:pt x="2685146" y="753163"/>
                  <a:pt x="2684921" y="752642"/>
                </a:cubicBezTo>
                <a:cubicBezTo>
                  <a:pt x="2684697" y="752121"/>
                  <a:pt x="2684379" y="751731"/>
                  <a:pt x="2683968" y="751470"/>
                </a:cubicBezTo>
                <a:cubicBezTo>
                  <a:pt x="2683557" y="751210"/>
                  <a:pt x="2683090" y="751080"/>
                  <a:pt x="2682567" y="751080"/>
                </a:cubicBezTo>
                <a:cubicBezTo>
                  <a:pt x="2681669" y="751080"/>
                  <a:pt x="2680342" y="751470"/>
                  <a:pt x="2678584" y="752252"/>
                </a:cubicBezTo>
                <a:cubicBezTo>
                  <a:pt x="2676827" y="753033"/>
                  <a:pt x="2674583" y="753907"/>
                  <a:pt x="2671854" y="754875"/>
                </a:cubicBezTo>
                <a:cubicBezTo>
                  <a:pt x="2669124" y="755842"/>
                  <a:pt x="2665890" y="756716"/>
                  <a:pt x="2662152" y="757498"/>
                </a:cubicBezTo>
                <a:cubicBezTo>
                  <a:pt x="2658413" y="758279"/>
                  <a:pt x="2654151" y="758670"/>
                  <a:pt x="2649365" y="758670"/>
                </a:cubicBezTo>
                <a:cubicBezTo>
                  <a:pt x="2643308" y="758670"/>
                  <a:pt x="2638186" y="757814"/>
                  <a:pt x="2633999" y="756103"/>
                </a:cubicBezTo>
                <a:cubicBezTo>
                  <a:pt x="2629811" y="754391"/>
                  <a:pt x="2626409" y="751935"/>
                  <a:pt x="2623791" y="748736"/>
                </a:cubicBezTo>
                <a:cubicBezTo>
                  <a:pt x="2621174" y="745536"/>
                  <a:pt x="2619305" y="741703"/>
                  <a:pt x="2618183" y="737239"/>
                </a:cubicBezTo>
                <a:cubicBezTo>
                  <a:pt x="2617062" y="732774"/>
                  <a:pt x="2616501" y="727751"/>
                  <a:pt x="2616501" y="722170"/>
                </a:cubicBezTo>
                <a:lnTo>
                  <a:pt x="2682659" y="722170"/>
                </a:lnTo>
                <a:cubicBezTo>
                  <a:pt x="2684529" y="722170"/>
                  <a:pt x="2686193" y="721556"/>
                  <a:pt x="2687650" y="720328"/>
                </a:cubicBezTo>
                <a:cubicBezTo>
                  <a:pt x="2689108" y="719100"/>
                  <a:pt x="2689836" y="717035"/>
                  <a:pt x="2689836" y="714133"/>
                </a:cubicBezTo>
                <a:lnTo>
                  <a:pt x="2689836" y="710784"/>
                </a:lnTo>
                <a:cubicBezTo>
                  <a:pt x="2689836" y="704236"/>
                  <a:pt x="2688999" y="698078"/>
                  <a:pt x="2687325" y="692311"/>
                </a:cubicBezTo>
                <a:cubicBezTo>
                  <a:pt x="2685650" y="686544"/>
                  <a:pt x="2683027" y="681521"/>
                  <a:pt x="2679456" y="677242"/>
                </a:cubicBezTo>
                <a:cubicBezTo>
                  <a:pt x="2675884" y="672963"/>
                  <a:pt x="2671326" y="669559"/>
                  <a:pt x="2665782" y="667029"/>
                </a:cubicBezTo>
                <a:cubicBezTo>
                  <a:pt x="2660238" y="664499"/>
                  <a:pt x="2653522" y="663234"/>
                  <a:pt x="2645634" y="663234"/>
                </a:cubicBezTo>
                <a:close/>
                <a:moveTo>
                  <a:pt x="2377967" y="663234"/>
                </a:moveTo>
                <a:cubicBezTo>
                  <a:pt x="2371865" y="663234"/>
                  <a:pt x="2366526" y="664052"/>
                  <a:pt x="2361949" y="665689"/>
                </a:cubicBezTo>
                <a:cubicBezTo>
                  <a:pt x="2357373" y="667327"/>
                  <a:pt x="2353559" y="669503"/>
                  <a:pt x="2350508" y="672219"/>
                </a:cubicBezTo>
                <a:cubicBezTo>
                  <a:pt x="2347457" y="674935"/>
                  <a:pt x="2345169" y="678098"/>
                  <a:pt x="2343643" y="681707"/>
                </a:cubicBezTo>
                <a:cubicBezTo>
                  <a:pt x="2342118" y="685316"/>
                  <a:pt x="2341355" y="689093"/>
                  <a:pt x="2341355" y="693037"/>
                </a:cubicBezTo>
                <a:cubicBezTo>
                  <a:pt x="2341355" y="697501"/>
                  <a:pt x="2342081" y="701334"/>
                  <a:pt x="2343532" y="704534"/>
                </a:cubicBezTo>
                <a:cubicBezTo>
                  <a:pt x="2344983" y="707733"/>
                  <a:pt x="2346899" y="710487"/>
                  <a:pt x="2349280" y="712794"/>
                </a:cubicBezTo>
                <a:cubicBezTo>
                  <a:pt x="2351662" y="715100"/>
                  <a:pt x="2354359" y="717054"/>
                  <a:pt x="2357373" y="718654"/>
                </a:cubicBezTo>
                <a:cubicBezTo>
                  <a:pt x="2360387" y="720254"/>
                  <a:pt x="2363475" y="721686"/>
                  <a:pt x="2366637" y="722951"/>
                </a:cubicBezTo>
                <a:cubicBezTo>
                  <a:pt x="2369800" y="724216"/>
                  <a:pt x="2372870" y="725425"/>
                  <a:pt x="2375846" y="726579"/>
                </a:cubicBezTo>
                <a:cubicBezTo>
                  <a:pt x="2378823" y="727732"/>
                  <a:pt x="2381502" y="729053"/>
                  <a:pt x="2383883" y="730541"/>
                </a:cubicBezTo>
                <a:cubicBezTo>
                  <a:pt x="2386264" y="732030"/>
                  <a:pt x="2388180" y="733741"/>
                  <a:pt x="2389631" y="735676"/>
                </a:cubicBezTo>
                <a:cubicBezTo>
                  <a:pt x="2391082" y="737611"/>
                  <a:pt x="2391808" y="739992"/>
                  <a:pt x="2391808" y="742820"/>
                </a:cubicBezTo>
                <a:cubicBezTo>
                  <a:pt x="2391808" y="745573"/>
                  <a:pt x="2391306" y="747954"/>
                  <a:pt x="2390301" y="749963"/>
                </a:cubicBezTo>
                <a:cubicBezTo>
                  <a:pt x="2389296" y="751973"/>
                  <a:pt x="2387864" y="753628"/>
                  <a:pt x="2386004" y="754931"/>
                </a:cubicBezTo>
                <a:cubicBezTo>
                  <a:pt x="2384143" y="756233"/>
                  <a:pt x="2381948" y="757219"/>
                  <a:pt x="2379418" y="757888"/>
                </a:cubicBezTo>
                <a:cubicBezTo>
                  <a:pt x="2376888" y="758558"/>
                  <a:pt x="2374060" y="758893"/>
                  <a:pt x="2370935" y="758893"/>
                </a:cubicBezTo>
                <a:cubicBezTo>
                  <a:pt x="2366768" y="758893"/>
                  <a:pt x="2363084" y="758391"/>
                  <a:pt x="2359884" y="757386"/>
                </a:cubicBezTo>
                <a:cubicBezTo>
                  <a:pt x="2356685" y="756382"/>
                  <a:pt x="2353913" y="755284"/>
                  <a:pt x="2351569" y="754093"/>
                </a:cubicBezTo>
                <a:cubicBezTo>
                  <a:pt x="2349225" y="752903"/>
                  <a:pt x="2347253" y="751805"/>
                  <a:pt x="2345653" y="750801"/>
                </a:cubicBezTo>
                <a:cubicBezTo>
                  <a:pt x="2344053" y="749796"/>
                  <a:pt x="2342843" y="749294"/>
                  <a:pt x="2342025" y="749294"/>
                </a:cubicBezTo>
                <a:cubicBezTo>
                  <a:pt x="2341504" y="749294"/>
                  <a:pt x="2341039" y="749424"/>
                  <a:pt x="2340630" y="749684"/>
                </a:cubicBezTo>
                <a:cubicBezTo>
                  <a:pt x="2340220" y="749945"/>
                  <a:pt x="2339904" y="750373"/>
                  <a:pt x="2339681" y="750968"/>
                </a:cubicBezTo>
                <a:cubicBezTo>
                  <a:pt x="2339458" y="751563"/>
                  <a:pt x="2339272" y="752345"/>
                  <a:pt x="2339123" y="753312"/>
                </a:cubicBezTo>
                <a:cubicBezTo>
                  <a:pt x="2338974" y="754279"/>
                  <a:pt x="2338900" y="755470"/>
                  <a:pt x="2338900" y="756884"/>
                </a:cubicBezTo>
                <a:cubicBezTo>
                  <a:pt x="2338900" y="759191"/>
                  <a:pt x="2339086" y="761014"/>
                  <a:pt x="2339458" y="762353"/>
                </a:cubicBezTo>
                <a:cubicBezTo>
                  <a:pt x="2339830" y="763693"/>
                  <a:pt x="2340425" y="764735"/>
                  <a:pt x="2341244" y="765479"/>
                </a:cubicBezTo>
                <a:cubicBezTo>
                  <a:pt x="2342062" y="766223"/>
                  <a:pt x="2343364" y="767060"/>
                  <a:pt x="2345150" y="767990"/>
                </a:cubicBezTo>
                <a:cubicBezTo>
                  <a:pt x="2346936" y="768920"/>
                  <a:pt x="2349113" y="769813"/>
                  <a:pt x="2351680" y="770669"/>
                </a:cubicBezTo>
                <a:cubicBezTo>
                  <a:pt x="2354247" y="771525"/>
                  <a:pt x="2357150" y="772232"/>
                  <a:pt x="2360387" y="772790"/>
                </a:cubicBezTo>
                <a:cubicBezTo>
                  <a:pt x="2363624" y="773348"/>
                  <a:pt x="2367028" y="773627"/>
                  <a:pt x="2370600" y="773627"/>
                </a:cubicBezTo>
                <a:cubicBezTo>
                  <a:pt x="2376404" y="773627"/>
                  <a:pt x="2381725" y="772920"/>
                  <a:pt x="2386562" y="771506"/>
                </a:cubicBezTo>
                <a:cubicBezTo>
                  <a:pt x="2391399" y="770092"/>
                  <a:pt x="2395566" y="768009"/>
                  <a:pt x="2399063" y="765255"/>
                </a:cubicBezTo>
                <a:cubicBezTo>
                  <a:pt x="2402561" y="762502"/>
                  <a:pt x="2405258" y="759116"/>
                  <a:pt x="2407156" y="755098"/>
                </a:cubicBezTo>
                <a:cubicBezTo>
                  <a:pt x="2409053" y="751080"/>
                  <a:pt x="2410002" y="746503"/>
                  <a:pt x="2410002" y="741369"/>
                </a:cubicBezTo>
                <a:cubicBezTo>
                  <a:pt x="2410002" y="737053"/>
                  <a:pt x="2409277" y="733332"/>
                  <a:pt x="2407826" y="730206"/>
                </a:cubicBezTo>
                <a:cubicBezTo>
                  <a:pt x="2406375" y="727081"/>
                  <a:pt x="2404458" y="724402"/>
                  <a:pt x="2402077" y="722170"/>
                </a:cubicBezTo>
                <a:cubicBezTo>
                  <a:pt x="2399696" y="719937"/>
                  <a:pt x="2396961" y="718040"/>
                  <a:pt x="2393873" y="716477"/>
                </a:cubicBezTo>
                <a:cubicBezTo>
                  <a:pt x="2390785" y="714914"/>
                  <a:pt x="2387659" y="713500"/>
                  <a:pt x="2384497" y="712235"/>
                </a:cubicBezTo>
                <a:cubicBezTo>
                  <a:pt x="2381334" y="710970"/>
                  <a:pt x="2378227" y="709743"/>
                  <a:pt x="2375176" y="708552"/>
                </a:cubicBezTo>
                <a:cubicBezTo>
                  <a:pt x="2372125" y="707361"/>
                  <a:pt x="2369409" y="706022"/>
                  <a:pt x="2367028" y="704534"/>
                </a:cubicBezTo>
                <a:cubicBezTo>
                  <a:pt x="2364647" y="703045"/>
                  <a:pt x="2362712" y="701315"/>
                  <a:pt x="2361224" y="699343"/>
                </a:cubicBezTo>
                <a:cubicBezTo>
                  <a:pt x="2359735" y="697371"/>
                  <a:pt x="2358991" y="694934"/>
                  <a:pt x="2358991" y="692032"/>
                </a:cubicBezTo>
                <a:cubicBezTo>
                  <a:pt x="2358991" y="689948"/>
                  <a:pt x="2359382" y="688014"/>
                  <a:pt x="2360163" y="686228"/>
                </a:cubicBezTo>
                <a:cubicBezTo>
                  <a:pt x="2360945" y="684442"/>
                  <a:pt x="2362098" y="682898"/>
                  <a:pt x="2363624" y="681595"/>
                </a:cubicBezTo>
                <a:cubicBezTo>
                  <a:pt x="2365149" y="680293"/>
                  <a:pt x="2367102" y="679289"/>
                  <a:pt x="2369484" y="678582"/>
                </a:cubicBezTo>
                <a:cubicBezTo>
                  <a:pt x="2371865" y="677875"/>
                  <a:pt x="2374618" y="677521"/>
                  <a:pt x="2377744" y="677521"/>
                </a:cubicBezTo>
                <a:cubicBezTo>
                  <a:pt x="2381241" y="677521"/>
                  <a:pt x="2384348" y="677931"/>
                  <a:pt x="2387064" y="678749"/>
                </a:cubicBezTo>
                <a:cubicBezTo>
                  <a:pt x="2389780" y="679568"/>
                  <a:pt x="2392143" y="680442"/>
                  <a:pt x="2394152" y="681372"/>
                </a:cubicBezTo>
                <a:cubicBezTo>
                  <a:pt x="2396161" y="682302"/>
                  <a:pt x="2397798" y="683177"/>
                  <a:pt x="2399063" y="683995"/>
                </a:cubicBezTo>
                <a:cubicBezTo>
                  <a:pt x="2400328" y="684814"/>
                  <a:pt x="2401296" y="685223"/>
                  <a:pt x="2401965" y="685223"/>
                </a:cubicBezTo>
                <a:cubicBezTo>
                  <a:pt x="2402412" y="685223"/>
                  <a:pt x="2402821" y="685093"/>
                  <a:pt x="2403193" y="684832"/>
                </a:cubicBezTo>
                <a:cubicBezTo>
                  <a:pt x="2403565" y="684572"/>
                  <a:pt x="2403882" y="684144"/>
                  <a:pt x="2404142" y="683549"/>
                </a:cubicBezTo>
                <a:cubicBezTo>
                  <a:pt x="2404403" y="682954"/>
                  <a:pt x="2404589" y="682191"/>
                  <a:pt x="2404700" y="681261"/>
                </a:cubicBezTo>
                <a:cubicBezTo>
                  <a:pt x="2404812" y="680330"/>
                  <a:pt x="2404868" y="679233"/>
                  <a:pt x="2404868" y="677968"/>
                </a:cubicBezTo>
                <a:cubicBezTo>
                  <a:pt x="2404868" y="676777"/>
                  <a:pt x="2404812" y="675773"/>
                  <a:pt x="2404700" y="674954"/>
                </a:cubicBezTo>
                <a:cubicBezTo>
                  <a:pt x="2404589" y="674135"/>
                  <a:pt x="2404477" y="673447"/>
                  <a:pt x="2404365" y="672889"/>
                </a:cubicBezTo>
                <a:cubicBezTo>
                  <a:pt x="2404254" y="672331"/>
                  <a:pt x="2404068" y="671829"/>
                  <a:pt x="2403807" y="671382"/>
                </a:cubicBezTo>
                <a:cubicBezTo>
                  <a:pt x="2403547" y="670936"/>
                  <a:pt x="2403026" y="670415"/>
                  <a:pt x="2402245" y="669819"/>
                </a:cubicBezTo>
                <a:cubicBezTo>
                  <a:pt x="2401463" y="669224"/>
                  <a:pt x="2400310" y="668536"/>
                  <a:pt x="2398784" y="667754"/>
                </a:cubicBezTo>
                <a:cubicBezTo>
                  <a:pt x="2397259" y="666973"/>
                  <a:pt x="2395417" y="666248"/>
                  <a:pt x="2393259" y="665578"/>
                </a:cubicBezTo>
                <a:cubicBezTo>
                  <a:pt x="2391101" y="664908"/>
                  <a:pt x="2388683" y="664350"/>
                  <a:pt x="2386004" y="663904"/>
                </a:cubicBezTo>
                <a:cubicBezTo>
                  <a:pt x="2383325" y="663457"/>
                  <a:pt x="2380646" y="663234"/>
                  <a:pt x="2377967" y="663234"/>
                </a:cubicBezTo>
                <a:close/>
                <a:moveTo>
                  <a:pt x="1873626" y="663234"/>
                </a:moveTo>
                <a:cubicBezTo>
                  <a:pt x="1867896" y="663234"/>
                  <a:pt x="1862222" y="664703"/>
                  <a:pt x="1856603" y="667643"/>
                </a:cubicBezTo>
                <a:cubicBezTo>
                  <a:pt x="1850985" y="670582"/>
                  <a:pt x="1845348" y="675214"/>
                  <a:pt x="1839693" y="681540"/>
                </a:cubicBezTo>
                <a:lnTo>
                  <a:pt x="1839693" y="668257"/>
                </a:lnTo>
                <a:cubicBezTo>
                  <a:pt x="1839693" y="667661"/>
                  <a:pt x="1839563" y="667159"/>
                  <a:pt x="1839302" y="666750"/>
                </a:cubicBezTo>
                <a:cubicBezTo>
                  <a:pt x="1839042" y="666341"/>
                  <a:pt x="1838614" y="665968"/>
                  <a:pt x="1838018" y="665634"/>
                </a:cubicBezTo>
                <a:cubicBezTo>
                  <a:pt x="1837423" y="665299"/>
                  <a:pt x="1836586" y="665076"/>
                  <a:pt x="1835507" y="664964"/>
                </a:cubicBezTo>
                <a:cubicBezTo>
                  <a:pt x="1834428" y="664852"/>
                  <a:pt x="1833070" y="664796"/>
                  <a:pt x="1831433" y="664796"/>
                </a:cubicBezTo>
                <a:cubicBezTo>
                  <a:pt x="1829721" y="664796"/>
                  <a:pt x="1828345" y="664852"/>
                  <a:pt x="1827303" y="664964"/>
                </a:cubicBezTo>
                <a:cubicBezTo>
                  <a:pt x="1826261" y="665076"/>
                  <a:pt x="1825405" y="665299"/>
                  <a:pt x="1824736" y="665634"/>
                </a:cubicBezTo>
                <a:cubicBezTo>
                  <a:pt x="1824066" y="665968"/>
                  <a:pt x="1823619" y="666341"/>
                  <a:pt x="1823396" y="666750"/>
                </a:cubicBezTo>
                <a:cubicBezTo>
                  <a:pt x="1823173" y="667159"/>
                  <a:pt x="1823061" y="667661"/>
                  <a:pt x="1823061" y="668257"/>
                </a:cubicBezTo>
                <a:lnTo>
                  <a:pt x="1823061" y="768716"/>
                </a:lnTo>
                <a:cubicBezTo>
                  <a:pt x="1823061" y="769311"/>
                  <a:pt x="1823191" y="769813"/>
                  <a:pt x="1823452" y="770223"/>
                </a:cubicBezTo>
                <a:cubicBezTo>
                  <a:pt x="1823712" y="770632"/>
                  <a:pt x="1824196" y="770985"/>
                  <a:pt x="1824903" y="771283"/>
                </a:cubicBezTo>
                <a:cubicBezTo>
                  <a:pt x="1825610" y="771581"/>
                  <a:pt x="1826559" y="771804"/>
                  <a:pt x="1827749" y="771953"/>
                </a:cubicBezTo>
                <a:cubicBezTo>
                  <a:pt x="1828940" y="772102"/>
                  <a:pt x="1830428" y="772176"/>
                  <a:pt x="1832214" y="772176"/>
                </a:cubicBezTo>
                <a:cubicBezTo>
                  <a:pt x="1834074" y="772176"/>
                  <a:pt x="1835600" y="772102"/>
                  <a:pt x="1836791" y="771953"/>
                </a:cubicBezTo>
                <a:cubicBezTo>
                  <a:pt x="1837981" y="771804"/>
                  <a:pt x="1838911" y="771581"/>
                  <a:pt x="1839581" y="771283"/>
                </a:cubicBezTo>
                <a:cubicBezTo>
                  <a:pt x="1840251" y="770985"/>
                  <a:pt x="1840735" y="770632"/>
                  <a:pt x="1841032" y="770223"/>
                </a:cubicBezTo>
                <a:cubicBezTo>
                  <a:pt x="1841330" y="769813"/>
                  <a:pt x="1841479" y="769311"/>
                  <a:pt x="1841479" y="768716"/>
                </a:cubicBezTo>
                <a:lnTo>
                  <a:pt x="1841479" y="698506"/>
                </a:lnTo>
                <a:cubicBezTo>
                  <a:pt x="1846539" y="692181"/>
                  <a:pt x="1851376" y="687381"/>
                  <a:pt x="1855989" y="684107"/>
                </a:cubicBezTo>
                <a:cubicBezTo>
                  <a:pt x="1860603" y="680833"/>
                  <a:pt x="1865217" y="679196"/>
                  <a:pt x="1869830" y="679196"/>
                </a:cubicBezTo>
                <a:cubicBezTo>
                  <a:pt x="1873402" y="679196"/>
                  <a:pt x="1876546" y="679865"/>
                  <a:pt x="1879262" y="681205"/>
                </a:cubicBezTo>
                <a:cubicBezTo>
                  <a:pt x="1881979" y="682544"/>
                  <a:pt x="1884192" y="684479"/>
                  <a:pt x="1885904" y="687009"/>
                </a:cubicBezTo>
                <a:cubicBezTo>
                  <a:pt x="1887615" y="689539"/>
                  <a:pt x="1888918" y="692553"/>
                  <a:pt x="1889811" y="696050"/>
                </a:cubicBezTo>
                <a:cubicBezTo>
                  <a:pt x="1890704" y="699548"/>
                  <a:pt x="1891150" y="704162"/>
                  <a:pt x="1891150" y="709891"/>
                </a:cubicBezTo>
                <a:lnTo>
                  <a:pt x="1891150" y="768716"/>
                </a:lnTo>
                <a:cubicBezTo>
                  <a:pt x="1891150" y="769311"/>
                  <a:pt x="1891299" y="769813"/>
                  <a:pt x="1891597" y="770223"/>
                </a:cubicBezTo>
                <a:cubicBezTo>
                  <a:pt x="1891894" y="770632"/>
                  <a:pt x="1892378" y="770985"/>
                  <a:pt x="1893048" y="771283"/>
                </a:cubicBezTo>
                <a:cubicBezTo>
                  <a:pt x="1893717" y="771581"/>
                  <a:pt x="1894648" y="771804"/>
                  <a:pt x="1895838" y="771953"/>
                </a:cubicBezTo>
                <a:cubicBezTo>
                  <a:pt x="1897029" y="772102"/>
                  <a:pt x="1898554" y="772176"/>
                  <a:pt x="1900415" y="772176"/>
                </a:cubicBezTo>
                <a:cubicBezTo>
                  <a:pt x="1902201" y="772176"/>
                  <a:pt x="1903689" y="772102"/>
                  <a:pt x="1904879" y="771953"/>
                </a:cubicBezTo>
                <a:cubicBezTo>
                  <a:pt x="1906070" y="771804"/>
                  <a:pt x="1907000" y="771581"/>
                  <a:pt x="1907670" y="771283"/>
                </a:cubicBezTo>
                <a:cubicBezTo>
                  <a:pt x="1908340" y="770985"/>
                  <a:pt x="1908823" y="770632"/>
                  <a:pt x="1909121" y="770223"/>
                </a:cubicBezTo>
                <a:cubicBezTo>
                  <a:pt x="1909419" y="769813"/>
                  <a:pt x="1909568" y="769311"/>
                  <a:pt x="1909568" y="768716"/>
                </a:cubicBezTo>
                <a:lnTo>
                  <a:pt x="1909568" y="707436"/>
                </a:lnTo>
                <a:cubicBezTo>
                  <a:pt x="1909568" y="700292"/>
                  <a:pt x="1908954" y="694171"/>
                  <a:pt x="1907726" y="689074"/>
                </a:cubicBezTo>
                <a:cubicBezTo>
                  <a:pt x="1906498" y="683977"/>
                  <a:pt x="1904470" y="679530"/>
                  <a:pt x="1901642" y="675735"/>
                </a:cubicBezTo>
                <a:cubicBezTo>
                  <a:pt x="1898815" y="671940"/>
                  <a:pt x="1895113" y="668908"/>
                  <a:pt x="1890536" y="666638"/>
                </a:cubicBezTo>
                <a:cubicBezTo>
                  <a:pt x="1885960" y="664369"/>
                  <a:pt x="1880323" y="663234"/>
                  <a:pt x="1873626" y="663234"/>
                </a:cubicBezTo>
                <a:close/>
                <a:moveTo>
                  <a:pt x="1686288" y="663234"/>
                </a:moveTo>
                <a:cubicBezTo>
                  <a:pt x="1677731" y="663234"/>
                  <a:pt x="1670252" y="664610"/>
                  <a:pt x="1663852" y="667364"/>
                </a:cubicBezTo>
                <a:cubicBezTo>
                  <a:pt x="1657453" y="670117"/>
                  <a:pt x="1652114" y="673987"/>
                  <a:pt x="1647835" y="678972"/>
                </a:cubicBezTo>
                <a:cubicBezTo>
                  <a:pt x="1643556" y="683958"/>
                  <a:pt x="1640356" y="689893"/>
                  <a:pt x="1638235" y="696776"/>
                </a:cubicBezTo>
                <a:cubicBezTo>
                  <a:pt x="1636115" y="703659"/>
                  <a:pt x="1635054" y="711194"/>
                  <a:pt x="1635054" y="719379"/>
                </a:cubicBezTo>
                <a:cubicBezTo>
                  <a:pt x="1635054" y="727862"/>
                  <a:pt x="1636059" y="735453"/>
                  <a:pt x="1638068" y="742150"/>
                </a:cubicBezTo>
                <a:cubicBezTo>
                  <a:pt x="1640077" y="748847"/>
                  <a:pt x="1643128" y="754540"/>
                  <a:pt x="1647221" y="759228"/>
                </a:cubicBezTo>
                <a:cubicBezTo>
                  <a:pt x="1651314" y="763916"/>
                  <a:pt x="1656430" y="767488"/>
                  <a:pt x="1662569" y="769944"/>
                </a:cubicBezTo>
                <a:cubicBezTo>
                  <a:pt x="1668708" y="772399"/>
                  <a:pt x="1675907" y="773627"/>
                  <a:pt x="1684167" y="773627"/>
                </a:cubicBezTo>
                <a:cubicBezTo>
                  <a:pt x="1692651" y="773627"/>
                  <a:pt x="1700111" y="772232"/>
                  <a:pt x="1706547" y="769441"/>
                </a:cubicBezTo>
                <a:cubicBezTo>
                  <a:pt x="1712984" y="766651"/>
                  <a:pt x="1718342" y="762763"/>
                  <a:pt x="1722621" y="757777"/>
                </a:cubicBezTo>
                <a:cubicBezTo>
                  <a:pt x="1726900" y="752791"/>
                  <a:pt x="1730118" y="746857"/>
                  <a:pt x="1732276" y="739973"/>
                </a:cubicBezTo>
                <a:cubicBezTo>
                  <a:pt x="1734434" y="733090"/>
                  <a:pt x="1735513" y="725556"/>
                  <a:pt x="1735513" y="717370"/>
                </a:cubicBezTo>
                <a:cubicBezTo>
                  <a:pt x="1735513" y="708961"/>
                  <a:pt x="1734490" y="701408"/>
                  <a:pt x="1732444" y="694711"/>
                </a:cubicBezTo>
                <a:cubicBezTo>
                  <a:pt x="1730397" y="688014"/>
                  <a:pt x="1727328" y="682321"/>
                  <a:pt x="1723235" y="677633"/>
                </a:cubicBezTo>
                <a:cubicBezTo>
                  <a:pt x="1719142" y="672945"/>
                  <a:pt x="1714026" y="669373"/>
                  <a:pt x="1707887" y="666917"/>
                </a:cubicBezTo>
                <a:cubicBezTo>
                  <a:pt x="1701748" y="664462"/>
                  <a:pt x="1694548" y="663234"/>
                  <a:pt x="1686288" y="663234"/>
                </a:cubicBezTo>
                <a:close/>
                <a:moveTo>
                  <a:pt x="1397859" y="663234"/>
                </a:moveTo>
                <a:cubicBezTo>
                  <a:pt x="1390492" y="663234"/>
                  <a:pt x="1383832" y="664517"/>
                  <a:pt x="1377879" y="667085"/>
                </a:cubicBezTo>
                <a:cubicBezTo>
                  <a:pt x="1371926" y="669652"/>
                  <a:pt x="1366847" y="673335"/>
                  <a:pt x="1362643" y="678135"/>
                </a:cubicBezTo>
                <a:cubicBezTo>
                  <a:pt x="1358438" y="682935"/>
                  <a:pt x="1355220" y="688776"/>
                  <a:pt x="1352988" y="695660"/>
                </a:cubicBezTo>
                <a:cubicBezTo>
                  <a:pt x="1350755" y="702543"/>
                  <a:pt x="1349639" y="710301"/>
                  <a:pt x="1349639" y="718933"/>
                </a:cubicBezTo>
                <a:cubicBezTo>
                  <a:pt x="1349639" y="728011"/>
                  <a:pt x="1350718" y="735974"/>
                  <a:pt x="1352876" y="742820"/>
                </a:cubicBezTo>
                <a:cubicBezTo>
                  <a:pt x="1355034" y="749666"/>
                  <a:pt x="1358234" y="755358"/>
                  <a:pt x="1362475" y="759898"/>
                </a:cubicBezTo>
                <a:cubicBezTo>
                  <a:pt x="1366717" y="764437"/>
                  <a:pt x="1371945" y="767860"/>
                  <a:pt x="1378158" y="770167"/>
                </a:cubicBezTo>
                <a:cubicBezTo>
                  <a:pt x="1384372" y="772474"/>
                  <a:pt x="1391608" y="773627"/>
                  <a:pt x="1399868" y="773627"/>
                </a:cubicBezTo>
                <a:cubicBezTo>
                  <a:pt x="1404631" y="773627"/>
                  <a:pt x="1409114" y="773274"/>
                  <a:pt x="1413319" y="772567"/>
                </a:cubicBezTo>
                <a:cubicBezTo>
                  <a:pt x="1417523" y="771860"/>
                  <a:pt x="1421225" y="771060"/>
                  <a:pt x="1424425" y="770167"/>
                </a:cubicBezTo>
                <a:cubicBezTo>
                  <a:pt x="1427625" y="769274"/>
                  <a:pt x="1430229" y="768362"/>
                  <a:pt x="1432239" y="767432"/>
                </a:cubicBezTo>
                <a:cubicBezTo>
                  <a:pt x="1434248" y="766502"/>
                  <a:pt x="1435457" y="765832"/>
                  <a:pt x="1435866" y="765423"/>
                </a:cubicBezTo>
                <a:cubicBezTo>
                  <a:pt x="1436276" y="765014"/>
                  <a:pt x="1436610" y="764586"/>
                  <a:pt x="1436871" y="764139"/>
                </a:cubicBezTo>
                <a:cubicBezTo>
                  <a:pt x="1437131" y="763693"/>
                  <a:pt x="1437317" y="763190"/>
                  <a:pt x="1437429" y="762632"/>
                </a:cubicBezTo>
                <a:cubicBezTo>
                  <a:pt x="1437541" y="762074"/>
                  <a:pt x="1437634" y="761442"/>
                  <a:pt x="1437708" y="760735"/>
                </a:cubicBezTo>
                <a:cubicBezTo>
                  <a:pt x="1437782" y="760028"/>
                  <a:pt x="1437820" y="759191"/>
                  <a:pt x="1437820" y="758223"/>
                </a:cubicBezTo>
                <a:cubicBezTo>
                  <a:pt x="1437820" y="756884"/>
                  <a:pt x="1437764" y="755749"/>
                  <a:pt x="1437651" y="754819"/>
                </a:cubicBezTo>
                <a:cubicBezTo>
                  <a:pt x="1437539" y="753889"/>
                  <a:pt x="1437371" y="753163"/>
                  <a:pt x="1437146" y="752642"/>
                </a:cubicBezTo>
                <a:cubicBezTo>
                  <a:pt x="1436922" y="752121"/>
                  <a:pt x="1436604" y="751731"/>
                  <a:pt x="1436193" y="751470"/>
                </a:cubicBezTo>
                <a:cubicBezTo>
                  <a:pt x="1435782" y="751210"/>
                  <a:pt x="1435315" y="751080"/>
                  <a:pt x="1434792" y="751080"/>
                </a:cubicBezTo>
                <a:cubicBezTo>
                  <a:pt x="1433894" y="751080"/>
                  <a:pt x="1432567" y="751470"/>
                  <a:pt x="1430809" y="752252"/>
                </a:cubicBezTo>
                <a:cubicBezTo>
                  <a:pt x="1429052" y="753033"/>
                  <a:pt x="1426808" y="753907"/>
                  <a:pt x="1424079" y="754875"/>
                </a:cubicBezTo>
                <a:cubicBezTo>
                  <a:pt x="1421349" y="755842"/>
                  <a:pt x="1418115" y="756716"/>
                  <a:pt x="1414377" y="757498"/>
                </a:cubicBezTo>
                <a:cubicBezTo>
                  <a:pt x="1410638" y="758279"/>
                  <a:pt x="1406376" y="758670"/>
                  <a:pt x="1401590" y="758670"/>
                </a:cubicBezTo>
                <a:cubicBezTo>
                  <a:pt x="1395533" y="758670"/>
                  <a:pt x="1390411" y="757814"/>
                  <a:pt x="1386224" y="756103"/>
                </a:cubicBezTo>
                <a:cubicBezTo>
                  <a:pt x="1382036" y="754391"/>
                  <a:pt x="1378634" y="751935"/>
                  <a:pt x="1376016" y="748736"/>
                </a:cubicBezTo>
                <a:cubicBezTo>
                  <a:pt x="1373399" y="745536"/>
                  <a:pt x="1371530" y="741703"/>
                  <a:pt x="1370408" y="737239"/>
                </a:cubicBezTo>
                <a:cubicBezTo>
                  <a:pt x="1369287" y="732774"/>
                  <a:pt x="1368726" y="727751"/>
                  <a:pt x="1368726" y="722170"/>
                </a:cubicBezTo>
                <a:lnTo>
                  <a:pt x="1434884" y="722170"/>
                </a:lnTo>
                <a:cubicBezTo>
                  <a:pt x="1436754" y="722170"/>
                  <a:pt x="1438418" y="721556"/>
                  <a:pt x="1439875" y="720328"/>
                </a:cubicBezTo>
                <a:cubicBezTo>
                  <a:pt x="1441332" y="719100"/>
                  <a:pt x="1442061" y="717035"/>
                  <a:pt x="1442061" y="714133"/>
                </a:cubicBezTo>
                <a:lnTo>
                  <a:pt x="1442061" y="710784"/>
                </a:lnTo>
                <a:cubicBezTo>
                  <a:pt x="1442061" y="704236"/>
                  <a:pt x="1441224" y="698078"/>
                  <a:pt x="1439550" y="692311"/>
                </a:cubicBezTo>
                <a:cubicBezTo>
                  <a:pt x="1437875" y="686544"/>
                  <a:pt x="1435252" y="681521"/>
                  <a:pt x="1431680" y="677242"/>
                </a:cubicBezTo>
                <a:cubicBezTo>
                  <a:pt x="1428109" y="672963"/>
                  <a:pt x="1423551" y="669559"/>
                  <a:pt x="1418007" y="667029"/>
                </a:cubicBezTo>
                <a:cubicBezTo>
                  <a:pt x="1412463" y="664499"/>
                  <a:pt x="1405747" y="663234"/>
                  <a:pt x="1397859" y="663234"/>
                </a:cubicBezTo>
                <a:close/>
                <a:moveTo>
                  <a:pt x="1324227" y="663234"/>
                </a:moveTo>
                <a:cubicBezTo>
                  <a:pt x="1322069" y="663234"/>
                  <a:pt x="1319929" y="663513"/>
                  <a:pt x="1317808" y="664071"/>
                </a:cubicBezTo>
                <a:cubicBezTo>
                  <a:pt x="1315688" y="664629"/>
                  <a:pt x="1313548" y="665634"/>
                  <a:pt x="1311390" y="667085"/>
                </a:cubicBezTo>
                <a:cubicBezTo>
                  <a:pt x="1309232" y="668536"/>
                  <a:pt x="1306944" y="670526"/>
                  <a:pt x="1304525" y="673056"/>
                </a:cubicBezTo>
                <a:cubicBezTo>
                  <a:pt x="1302107" y="675587"/>
                  <a:pt x="1299521" y="678861"/>
                  <a:pt x="1296768" y="682879"/>
                </a:cubicBezTo>
                <a:lnTo>
                  <a:pt x="1296768" y="668257"/>
                </a:lnTo>
                <a:cubicBezTo>
                  <a:pt x="1296768" y="667661"/>
                  <a:pt x="1296638" y="667159"/>
                  <a:pt x="1296377" y="666750"/>
                </a:cubicBezTo>
                <a:cubicBezTo>
                  <a:pt x="1296117" y="666341"/>
                  <a:pt x="1295689" y="665968"/>
                  <a:pt x="1295093" y="665634"/>
                </a:cubicBezTo>
                <a:cubicBezTo>
                  <a:pt x="1294498" y="665299"/>
                  <a:pt x="1293661" y="665076"/>
                  <a:pt x="1292582" y="664964"/>
                </a:cubicBezTo>
                <a:cubicBezTo>
                  <a:pt x="1291503" y="664852"/>
                  <a:pt x="1290145" y="664796"/>
                  <a:pt x="1288508" y="664796"/>
                </a:cubicBezTo>
                <a:cubicBezTo>
                  <a:pt x="1286796" y="664796"/>
                  <a:pt x="1285420" y="664852"/>
                  <a:pt x="1284378" y="664964"/>
                </a:cubicBezTo>
                <a:cubicBezTo>
                  <a:pt x="1283336" y="665076"/>
                  <a:pt x="1282480" y="665299"/>
                  <a:pt x="1281811" y="665634"/>
                </a:cubicBezTo>
                <a:cubicBezTo>
                  <a:pt x="1281141" y="665968"/>
                  <a:pt x="1280694" y="666341"/>
                  <a:pt x="1280471" y="666750"/>
                </a:cubicBezTo>
                <a:cubicBezTo>
                  <a:pt x="1280248" y="667159"/>
                  <a:pt x="1280136" y="667661"/>
                  <a:pt x="1280136" y="668257"/>
                </a:cubicBezTo>
                <a:lnTo>
                  <a:pt x="1280136" y="768716"/>
                </a:lnTo>
                <a:cubicBezTo>
                  <a:pt x="1280136" y="769311"/>
                  <a:pt x="1280266" y="769813"/>
                  <a:pt x="1280527" y="770223"/>
                </a:cubicBezTo>
                <a:cubicBezTo>
                  <a:pt x="1280787" y="770632"/>
                  <a:pt x="1281271" y="770985"/>
                  <a:pt x="1281978" y="771283"/>
                </a:cubicBezTo>
                <a:cubicBezTo>
                  <a:pt x="1282685" y="771581"/>
                  <a:pt x="1283634" y="771804"/>
                  <a:pt x="1284824" y="771953"/>
                </a:cubicBezTo>
                <a:cubicBezTo>
                  <a:pt x="1286015" y="772102"/>
                  <a:pt x="1287503" y="772176"/>
                  <a:pt x="1289289" y="772176"/>
                </a:cubicBezTo>
                <a:cubicBezTo>
                  <a:pt x="1291150" y="772176"/>
                  <a:pt x="1292675" y="772102"/>
                  <a:pt x="1293866" y="771953"/>
                </a:cubicBezTo>
                <a:cubicBezTo>
                  <a:pt x="1295056" y="771804"/>
                  <a:pt x="1295986" y="771581"/>
                  <a:pt x="1296656" y="771283"/>
                </a:cubicBezTo>
                <a:cubicBezTo>
                  <a:pt x="1297326" y="770985"/>
                  <a:pt x="1297810" y="770632"/>
                  <a:pt x="1298107" y="770223"/>
                </a:cubicBezTo>
                <a:cubicBezTo>
                  <a:pt x="1298405" y="769813"/>
                  <a:pt x="1298554" y="769311"/>
                  <a:pt x="1298554" y="768716"/>
                </a:cubicBezTo>
                <a:lnTo>
                  <a:pt x="1298554" y="702636"/>
                </a:lnTo>
                <a:cubicBezTo>
                  <a:pt x="1301158" y="698543"/>
                  <a:pt x="1303539" y="695083"/>
                  <a:pt x="1305697" y="692255"/>
                </a:cubicBezTo>
                <a:cubicBezTo>
                  <a:pt x="1307855" y="689428"/>
                  <a:pt x="1309920" y="687158"/>
                  <a:pt x="1311892" y="685446"/>
                </a:cubicBezTo>
                <a:cubicBezTo>
                  <a:pt x="1313864" y="683735"/>
                  <a:pt x="1315743" y="682507"/>
                  <a:pt x="1317529" y="681763"/>
                </a:cubicBezTo>
                <a:cubicBezTo>
                  <a:pt x="1319315" y="681019"/>
                  <a:pt x="1321138" y="680647"/>
                  <a:pt x="1322999" y="680647"/>
                </a:cubicBezTo>
                <a:cubicBezTo>
                  <a:pt x="1324561" y="680647"/>
                  <a:pt x="1326013" y="680795"/>
                  <a:pt x="1327352" y="681093"/>
                </a:cubicBezTo>
                <a:cubicBezTo>
                  <a:pt x="1328691" y="681391"/>
                  <a:pt x="1329901" y="681707"/>
                  <a:pt x="1330980" y="682042"/>
                </a:cubicBezTo>
                <a:cubicBezTo>
                  <a:pt x="1332059" y="682377"/>
                  <a:pt x="1333026" y="682712"/>
                  <a:pt x="1333882" y="683047"/>
                </a:cubicBezTo>
                <a:cubicBezTo>
                  <a:pt x="1334738" y="683381"/>
                  <a:pt x="1335463" y="683549"/>
                  <a:pt x="1336058" y="683549"/>
                </a:cubicBezTo>
                <a:cubicBezTo>
                  <a:pt x="1336654" y="683549"/>
                  <a:pt x="1337119" y="683381"/>
                  <a:pt x="1337454" y="683047"/>
                </a:cubicBezTo>
                <a:cubicBezTo>
                  <a:pt x="1337789" y="682712"/>
                  <a:pt x="1338068" y="682228"/>
                  <a:pt x="1338291" y="681595"/>
                </a:cubicBezTo>
                <a:cubicBezTo>
                  <a:pt x="1338514" y="680963"/>
                  <a:pt x="1338663" y="680089"/>
                  <a:pt x="1338737" y="678972"/>
                </a:cubicBezTo>
                <a:cubicBezTo>
                  <a:pt x="1338812" y="677856"/>
                  <a:pt x="1338849" y="676479"/>
                  <a:pt x="1338849" y="674842"/>
                </a:cubicBezTo>
                <a:cubicBezTo>
                  <a:pt x="1338849" y="673131"/>
                  <a:pt x="1338830" y="671773"/>
                  <a:pt x="1338793" y="670768"/>
                </a:cubicBezTo>
                <a:cubicBezTo>
                  <a:pt x="1338756" y="669764"/>
                  <a:pt x="1338681" y="669001"/>
                  <a:pt x="1338570" y="668480"/>
                </a:cubicBezTo>
                <a:cubicBezTo>
                  <a:pt x="1338458" y="667959"/>
                  <a:pt x="1338328" y="667531"/>
                  <a:pt x="1338179" y="667196"/>
                </a:cubicBezTo>
                <a:cubicBezTo>
                  <a:pt x="1338030" y="666861"/>
                  <a:pt x="1337733" y="666508"/>
                  <a:pt x="1337286" y="666136"/>
                </a:cubicBezTo>
                <a:cubicBezTo>
                  <a:pt x="1336840" y="665764"/>
                  <a:pt x="1336077" y="665392"/>
                  <a:pt x="1334998" y="665020"/>
                </a:cubicBezTo>
                <a:cubicBezTo>
                  <a:pt x="1333919" y="664648"/>
                  <a:pt x="1332710" y="664313"/>
                  <a:pt x="1331370" y="664015"/>
                </a:cubicBezTo>
                <a:cubicBezTo>
                  <a:pt x="1330031" y="663717"/>
                  <a:pt x="1328747" y="663513"/>
                  <a:pt x="1327519" y="663401"/>
                </a:cubicBezTo>
                <a:cubicBezTo>
                  <a:pt x="1326292" y="663290"/>
                  <a:pt x="1325194" y="663234"/>
                  <a:pt x="1324227" y="663234"/>
                </a:cubicBezTo>
                <a:close/>
                <a:moveTo>
                  <a:pt x="1201890" y="663234"/>
                </a:moveTo>
                <a:cubicBezTo>
                  <a:pt x="1198020" y="663234"/>
                  <a:pt x="1194188" y="663587"/>
                  <a:pt x="1190393" y="664294"/>
                </a:cubicBezTo>
                <a:cubicBezTo>
                  <a:pt x="1186598" y="665001"/>
                  <a:pt x="1183100" y="665894"/>
                  <a:pt x="1179901" y="666973"/>
                </a:cubicBezTo>
                <a:cubicBezTo>
                  <a:pt x="1176701" y="668052"/>
                  <a:pt x="1173873" y="669243"/>
                  <a:pt x="1171417" y="670545"/>
                </a:cubicBezTo>
                <a:cubicBezTo>
                  <a:pt x="1168962" y="671847"/>
                  <a:pt x="1167232" y="672982"/>
                  <a:pt x="1166227" y="673949"/>
                </a:cubicBezTo>
                <a:cubicBezTo>
                  <a:pt x="1165222" y="674917"/>
                  <a:pt x="1164590" y="675940"/>
                  <a:pt x="1164329" y="677019"/>
                </a:cubicBezTo>
                <a:cubicBezTo>
                  <a:pt x="1164069" y="678098"/>
                  <a:pt x="1163939" y="679568"/>
                  <a:pt x="1163939" y="681428"/>
                </a:cubicBezTo>
                <a:cubicBezTo>
                  <a:pt x="1163939" y="682544"/>
                  <a:pt x="1164013" y="683567"/>
                  <a:pt x="1164162" y="684498"/>
                </a:cubicBezTo>
                <a:cubicBezTo>
                  <a:pt x="1164311" y="685428"/>
                  <a:pt x="1164553" y="686191"/>
                  <a:pt x="1164888" y="686786"/>
                </a:cubicBezTo>
                <a:cubicBezTo>
                  <a:pt x="1165222" y="687381"/>
                  <a:pt x="1165613" y="687828"/>
                  <a:pt x="1166059" y="688125"/>
                </a:cubicBezTo>
                <a:cubicBezTo>
                  <a:pt x="1166506" y="688423"/>
                  <a:pt x="1167027" y="688572"/>
                  <a:pt x="1167622" y="688572"/>
                </a:cubicBezTo>
                <a:cubicBezTo>
                  <a:pt x="1168515" y="688572"/>
                  <a:pt x="1169873" y="688032"/>
                  <a:pt x="1171696" y="686953"/>
                </a:cubicBezTo>
                <a:cubicBezTo>
                  <a:pt x="1173520" y="685874"/>
                  <a:pt x="1175789" y="684684"/>
                  <a:pt x="1178505" y="683381"/>
                </a:cubicBezTo>
                <a:cubicBezTo>
                  <a:pt x="1181221" y="682079"/>
                  <a:pt x="1184384" y="680889"/>
                  <a:pt x="1187993" y="679810"/>
                </a:cubicBezTo>
                <a:cubicBezTo>
                  <a:pt x="1191602" y="678731"/>
                  <a:pt x="1195676" y="678191"/>
                  <a:pt x="1200216" y="678191"/>
                </a:cubicBezTo>
                <a:cubicBezTo>
                  <a:pt x="1204457" y="678191"/>
                  <a:pt x="1208029" y="678693"/>
                  <a:pt x="1210931" y="679698"/>
                </a:cubicBezTo>
                <a:cubicBezTo>
                  <a:pt x="1213833" y="680702"/>
                  <a:pt x="1216196" y="682191"/>
                  <a:pt x="1218019" y="684163"/>
                </a:cubicBezTo>
                <a:cubicBezTo>
                  <a:pt x="1219842" y="686135"/>
                  <a:pt x="1221163" y="688609"/>
                  <a:pt x="1221982" y="691586"/>
                </a:cubicBezTo>
                <a:cubicBezTo>
                  <a:pt x="1222800" y="694562"/>
                  <a:pt x="1223210" y="697985"/>
                  <a:pt x="1223210" y="701855"/>
                </a:cubicBezTo>
                <a:lnTo>
                  <a:pt x="1223210" y="709668"/>
                </a:lnTo>
                <a:lnTo>
                  <a:pt x="1209369" y="709668"/>
                </a:lnTo>
                <a:cubicBezTo>
                  <a:pt x="1201555" y="709668"/>
                  <a:pt x="1194523" y="710356"/>
                  <a:pt x="1188272" y="711733"/>
                </a:cubicBezTo>
                <a:cubicBezTo>
                  <a:pt x="1182021" y="713110"/>
                  <a:pt x="1176738" y="715175"/>
                  <a:pt x="1172422" y="717928"/>
                </a:cubicBezTo>
                <a:cubicBezTo>
                  <a:pt x="1168106" y="720681"/>
                  <a:pt x="1164794" y="724142"/>
                  <a:pt x="1162488" y="728309"/>
                </a:cubicBezTo>
                <a:cubicBezTo>
                  <a:pt x="1160181" y="732476"/>
                  <a:pt x="1159027" y="737387"/>
                  <a:pt x="1159027" y="743043"/>
                </a:cubicBezTo>
                <a:cubicBezTo>
                  <a:pt x="1159027" y="747880"/>
                  <a:pt x="1159865" y="752196"/>
                  <a:pt x="1161539" y="755991"/>
                </a:cubicBezTo>
                <a:cubicBezTo>
                  <a:pt x="1163213" y="759786"/>
                  <a:pt x="1165557" y="762986"/>
                  <a:pt x="1168571" y="765590"/>
                </a:cubicBezTo>
                <a:cubicBezTo>
                  <a:pt x="1171585" y="768195"/>
                  <a:pt x="1175231" y="770185"/>
                  <a:pt x="1179510" y="771562"/>
                </a:cubicBezTo>
                <a:cubicBezTo>
                  <a:pt x="1183789" y="772939"/>
                  <a:pt x="1188570" y="773627"/>
                  <a:pt x="1193853" y="773627"/>
                </a:cubicBezTo>
                <a:cubicBezTo>
                  <a:pt x="1199881" y="773627"/>
                  <a:pt x="1205592" y="772325"/>
                  <a:pt x="1210987" y="769720"/>
                </a:cubicBezTo>
                <a:cubicBezTo>
                  <a:pt x="1216382" y="767116"/>
                  <a:pt x="1221275" y="763470"/>
                  <a:pt x="1225665" y="758781"/>
                </a:cubicBezTo>
                <a:lnTo>
                  <a:pt x="1225665" y="768827"/>
                </a:lnTo>
                <a:cubicBezTo>
                  <a:pt x="1225665" y="769720"/>
                  <a:pt x="1225926" y="770390"/>
                  <a:pt x="1226446" y="770837"/>
                </a:cubicBezTo>
                <a:cubicBezTo>
                  <a:pt x="1226967" y="771283"/>
                  <a:pt x="1227805" y="771618"/>
                  <a:pt x="1228958" y="771841"/>
                </a:cubicBezTo>
                <a:cubicBezTo>
                  <a:pt x="1230111" y="772064"/>
                  <a:pt x="1231656" y="772176"/>
                  <a:pt x="1233590" y="772176"/>
                </a:cubicBezTo>
                <a:cubicBezTo>
                  <a:pt x="1235599" y="772176"/>
                  <a:pt x="1237125" y="772064"/>
                  <a:pt x="1238167" y="771841"/>
                </a:cubicBezTo>
                <a:cubicBezTo>
                  <a:pt x="1239208" y="771618"/>
                  <a:pt x="1240027" y="771283"/>
                  <a:pt x="1240622" y="770837"/>
                </a:cubicBezTo>
                <a:cubicBezTo>
                  <a:pt x="1241218" y="770390"/>
                  <a:pt x="1241515" y="769720"/>
                  <a:pt x="1241515" y="768827"/>
                </a:cubicBezTo>
                <a:lnTo>
                  <a:pt x="1241515" y="701073"/>
                </a:lnTo>
                <a:cubicBezTo>
                  <a:pt x="1241515" y="694823"/>
                  <a:pt x="1240808" y="689353"/>
                  <a:pt x="1239395" y="684665"/>
                </a:cubicBezTo>
                <a:cubicBezTo>
                  <a:pt x="1237981" y="679977"/>
                  <a:pt x="1235711" y="676052"/>
                  <a:pt x="1232586" y="672889"/>
                </a:cubicBezTo>
                <a:cubicBezTo>
                  <a:pt x="1229460" y="669726"/>
                  <a:pt x="1225368" y="667327"/>
                  <a:pt x="1220307" y="665689"/>
                </a:cubicBezTo>
                <a:cubicBezTo>
                  <a:pt x="1215247" y="664052"/>
                  <a:pt x="1209108" y="663234"/>
                  <a:pt x="1201890" y="663234"/>
                </a:cubicBezTo>
                <a:close/>
                <a:moveTo>
                  <a:pt x="1035909" y="663234"/>
                </a:moveTo>
                <a:cubicBezTo>
                  <a:pt x="1028542" y="663234"/>
                  <a:pt x="1021882" y="664517"/>
                  <a:pt x="1015929" y="667085"/>
                </a:cubicBezTo>
                <a:cubicBezTo>
                  <a:pt x="1009976" y="669652"/>
                  <a:pt x="1004897" y="673335"/>
                  <a:pt x="1000693" y="678135"/>
                </a:cubicBezTo>
                <a:cubicBezTo>
                  <a:pt x="996488" y="682935"/>
                  <a:pt x="993270" y="688776"/>
                  <a:pt x="991038" y="695660"/>
                </a:cubicBezTo>
                <a:cubicBezTo>
                  <a:pt x="988805" y="702543"/>
                  <a:pt x="987689" y="710301"/>
                  <a:pt x="987689" y="718933"/>
                </a:cubicBezTo>
                <a:cubicBezTo>
                  <a:pt x="987689" y="728011"/>
                  <a:pt x="988768" y="735974"/>
                  <a:pt x="990926" y="742820"/>
                </a:cubicBezTo>
                <a:cubicBezTo>
                  <a:pt x="993084" y="749666"/>
                  <a:pt x="996284" y="755358"/>
                  <a:pt x="1000525" y="759898"/>
                </a:cubicBezTo>
                <a:cubicBezTo>
                  <a:pt x="1004767" y="764437"/>
                  <a:pt x="1009995" y="767860"/>
                  <a:pt x="1016208" y="770167"/>
                </a:cubicBezTo>
                <a:cubicBezTo>
                  <a:pt x="1022422" y="772474"/>
                  <a:pt x="1029659" y="773627"/>
                  <a:pt x="1037918" y="773627"/>
                </a:cubicBezTo>
                <a:cubicBezTo>
                  <a:pt x="1042681" y="773627"/>
                  <a:pt x="1047164" y="773274"/>
                  <a:pt x="1051369" y="772567"/>
                </a:cubicBezTo>
                <a:cubicBezTo>
                  <a:pt x="1055573" y="771860"/>
                  <a:pt x="1059275" y="771060"/>
                  <a:pt x="1062475" y="770167"/>
                </a:cubicBezTo>
                <a:cubicBezTo>
                  <a:pt x="1065675" y="769274"/>
                  <a:pt x="1068279" y="768362"/>
                  <a:pt x="1070289" y="767432"/>
                </a:cubicBezTo>
                <a:cubicBezTo>
                  <a:pt x="1072298" y="766502"/>
                  <a:pt x="1073507" y="765832"/>
                  <a:pt x="1073916" y="765423"/>
                </a:cubicBezTo>
                <a:cubicBezTo>
                  <a:pt x="1074326" y="765014"/>
                  <a:pt x="1074660" y="764586"/>
                  <a:pt x="1074921" y="764139"/>
                </a:cubicBezTo>
                <a:cubicBezTo>
                  <a:pt x="1075181" y="763693"/>
                  <a:pt x="1075367" y="763190"/>
                  <a:pt x="1075479" y="762632"/>
                </a:cubicBezTo>
                <a:cubicBezTo>
                  <a:pt x="1075591" y="762074"/>
                  <a:pt x="1075684" y="761442"/>
                  <a:pt x="1075758" y="760735"/>
                </a:cubicBezTo>
                <a:cubicBezTo>
                  <a:pt x="1075832" y="760028"/>
                  <a:pt x="1075870" y="759191"/>
                  <a:pt x="1075870" y="758223"/>
                </a:cubicBezTo>
                <a:cubicBezTo>
                  <a:pt x="1075870" y="756884"/>
                  <a:pt x="1075814" y="755749"/>
                  <a:pt x="1075701" y="754819"/>
                </a:cubicBezTo>
                <a:cubicBezTo>
                  <a:pt x="1075589" y="753889"/>
                  <a:pt x="1075421" y="753163"/>
                  <a:pt x="1075196" y="752642"/>
                </a:cubicBezTo>
                <a:cubicBezTo>
                  <a:pt x="1074972" y="752121"/>
                  <a:pt x="1074654" y="751731"/>
                  <a:pt x="1074243" y="751470"/>
                </a:cubicBezTo>
                <a:cubicBezTo>
                  <a:pt x="1073832" y="751210"/>
                  <a:pt x="1073365" y="751080"/>
                  <a:pt x="1072842" y="751080"/>
                </a:cubicBezTo>
                <a:cubicBezTo>
                  <a:pt x="1071944" y="751080"/>
                  <a:pt x="1070617" y="751470"/>
                  <a:pt x="1068859" y="752252"/>
                </a:cubicBezTo>
                <a:cubicBezTo>
                  <a:pt x="1067102" y="753033"/>
                  <a:pt x="1064858" y="753907"/>
                  <a:pt x="1062129" y="754875"/>
                </a:cubicBezTo>
                <a:cubicBezTo>
                  <a:pt x="1059399" y="755842"/>
                  <a:pt x="1056165" y="756716"/>
                  <a:pt x="1052427" y="757498"/>
                </a:cubicBezTo>
                <a:cubicBezTo>
                  <a:pt x="1048688" y="758279"/>
                  <a:pt x="1044426" y="758670"/>
                  <a:pt x="1039640" y="758670"/>
                </a:cubicBezTo>
                <a:cubicBezTo>
                  <a:pt x="1033583" y="758670"/>
                  <a:pt x="1028461" y="757814"/>
                  <a:pt x="1024274" y="756103"/>
                </a:cubicBezTo>
                <a:cubicBezTo>
                  <a:pt x="1020086" y="754391"/>
                  <a:pt x="1016684" y="751935"/>
                  <a:pt x="1014066" y="748736"/>
                </a:cubicBezTo>
                <a:cubicBezTo>
                  <a:pt x="1011449" y="745536"/>
                  <a:pt x="1009580" y="741703"/>
                  <a:pt x="1008458" y="737239"/>
                </a:cubicBezTo>
                <a:cubicBezTo>
                  <a:pt x="1007337" y="732774"/>
                  <a:pt x="1006776" y="727751"/>
                  <a:pt x="1006776" y="722170"/>
                </a:cubicBezTo>
                <a:lnTo>
                  <a:pt x="1072934" y="722170"/>
                </a:lnTo>
                <a:cubicBezTo>
                  <a:pt x="1074804" y="722170"/>
                  <a:pt x="1076468" y="721556"/>
                  <a:pt x="1077925" y="720328"/>
                </a:cubicBezTo>
                <a:cubicBezTo>
                  <a:pt x="1079383" y="719100"/>
                  <a:pt x="1080111" y="717035"/>
                  <a:pt x="1080111" y="714133"/>
                </a:cubicBezTo>
                <a:lnTo>
                  <a:pt x="1080111" y="710784"/>
                </a:lnTo>
                <a:cubicBezTo>
                  <a:pt x="1080111" y="704236"/>
                  <a:pt x="1079274" y="698078"/>
                  <a:pt x="1077600" y="692311"/>
                </a:cubicBezTo>
                <a:cubicBezTo>
                  <a:pt x="1075925" y="686544"/>
                  <a:pt x="1073302" y="681521"/>
                  <a:pt x="1069730" y="677242"/>
                </a:cubicBezTo>
                <a:cubicBezTo>
                  <a:pt x="1066159" y="672963"/>
                  <a:pt x="1061601" y="669559"/>
                  <a:pt x="1056057" y="667029"/>
                </a:cubicBezTo>
                <a:cubicBezTo>
                  <a:pt x="1050513" y="664499"/>
                  <a:pt x="1043797" y="663234"/>
                  <a:pt x="1035909" y="663234"/>
                </a:cubicBezTo>
                <a:close/>
                <a:moveTo>
                  <a:pt x="2103267" y="637896"/>
                </a:moveTo>
                <a:cubicBezTo>
                  <a:pt x="2101481" y="637896"/>
                  <a:pt x="2099993" y="637970"/>
                  <a:pt x="2098803" y="638119"/>
                </a:cubicBezTo>
                <a:cubicBezTo>
                  <a:pt x="2097612" y="638268"/>
                  <a:pt x="2096663" y="638510"/>
                  <a:pt x="2095956" y="638845"/>
                </a:cubicBezTo>
                <a:cubicBezTo>
                  <a:pt x="2095249" y="639179"/>
                  <a:pt x="2094766" y="639570"/>
                  <a:pt x="2094505" y="640017"/>
                </a:cubicBezTo>
                <a:cubicBezTo>
                  <a:pt x="2094245" y="640463"/>
                  <a:pt x="2094114" y="640947"/>
                  <a:pt x="2094114" y="641468"/>
                </a:cubicBezTo>
                <a:lnTo>
                  <a:pt x="2094114" y="665355"/>
                </a:lnTo>
                <a:lnTo>
                  <a:pt x="2080162" y="665355"/>
                </a:lnTo>
                <a:cubicBezTo>
                  <a:pt x="2079567" y="665355"/>
                  <a:pt x="2079027" y="665485"/>
                  <a:pt x="2078543" y="665745"/>
                </a:cubicBezTo>
                <a:cubicBezTo>
                  <a:pt x="2078060" y="666006"/>
                  <a:pt x="2077669" y="666452"/>
                  <a:pt x="2077371" y="667085"/>
                </a:cubicBezTo>
                <a:cubicBezTo>
                  <a:pt x="2077074" y="667717"/>
                  <a:pt x="2076832" y="668517"/>
                  <a:pt x="2076646" y="669485"/>
                </a:cubicBezTo>
                <a:cubicBezTo>
                  <a:pt x="2076460" y="670452"/>
                  <a:pt x="2076367" y="671643"/>
                  <a:pt x="2076367" y="673056"/>
                </a:cubicBezTo>
                <a:cubicBezTo>
                  <a:pt x="2076367" y="675735"/>
                  <a:pt x="2076702" y="677670"/>
                  <a:pt x="2077371" y="678861"/>
                </a:cubicBezTo>
                <a:cubicBezTo>
                  <a:pt x="2078041" y="680051"/>
                  <a:pt x="2078934" y="680647"/>
                  <a:pt x="2080050" y="680647"/>
                </a:cubicBezTo>
                <a:lnTo>
                  <a:pt x="2094114" y="680647"/>
                </a:lnTo>
                <a:lnTo>
                  <a:pt x="2094114" y="739359"/>
                </a:lnTo>
                <a:cubicBezTo>
                  <a:pt x="2094114" y="745164"/>
                  <a:pt x="2094654" y="750205"/>
                  <a:pt x="2095733" y="754484"/>
                </a:cubicBezTo>
                <a:cubicBezTo>
                  <a:pt x="2096812" y="758763"/>
                  <a:pt x="2098542" y="762297"/>
                  <a:pt x="2100923" y="765088"/>
                </a:cubicBezTo>
                <a:cubicBezTo>
                  <a:pt x="2103305" y="767879"/>
                  <a:pt x="2106356" y="769962"/>
                  <a:pt x="2110076" y="771339"/>
                </a:cubicBezTo>
                <a:cubicBezTo>
                  <a:pt x="2113797" y="772715"/>
                  <a:pt x="2118262" y="773404"/>
                  <a:pt x="2123471" y="773404"/>
                </a:cubicBezTo>
                <a:cubicBezTo>
                  <a:pt x="2125182" y="773404"/>
                  <a:pt x="2126894" y="773292"/>
                  <a:pt x="2128605" y="773069"/>
                </a:cubicBezTo>
                <a:cubicBezTo>
                  <a:pt x="2130317" y="772846"/>
                  <a:pt x="2131935" y="772567"/>
                  <a:pt x="2133461" y="772232"/>
                </a:cubicBezTo>
                <a:cubicBezTo>
                  <a:pt x="2134986" y="771897"/>
                  <a:pt x="2136344" y="771469"/>
                  <a:pt x="2137535" y="770948"/>
                </a:cubicBezTo>
                <a:cubicBezTo>
                  <a:pt x="2138726" y="770427"/>
                  <a:pt x="2139619" y="769869"/>
                  <a:pt x="2140214" y="769274"/>
                </a:cubicBezTo>
                <a:cubicBezTo>
                  <a:pt x="2140809" y="768679"/>
                  <a:pt x="2141256" y="767748"/>
                  <a:pt x="2141553" y="766483"/>
                </a:cubicBezTo>
                <a:cubicBezTo>
                  <a:pt x="2141851" y="765218"/>
                  <a:pt x="2142000" y="763507"/>
                  <a:pt x="2142000" y="761349"/>
                </a:cubicBezTo>
                <a:cubicBezTo>
                  <a:pt x="2142000" y="760009"/>
                  <a:pt x="2141926" y="758893"/>
                  <a:pt x="2141777" y="758000"/>
                </a:cubicBezTo>
                <a:cubicBezTo>
                  <a:pt x="2141628" y="757107"/>
                  <a:pt x="2141460" y="756400"/>
                  <a:pt x="2141274" y="755879"/>
                </a:cubicBezTo>
                <a:cubicBezTo>
                  <a:pt x="2141088" y="755358"/>
                  <a:pt x="2140828" y="755005"/>
                  <a:pt x="2140493" y="754819"/>
                </a:cubicBezTo>
                <a:cubicBezTo>
                  <a:pt x="2140158" y="754633"/>
                  <a:pt x="2139805" y="754540"/>
                  <a:pt x="2139433" y="754540"/>
                </a:cubicBezTo>
                <a:cubicBezTo>
                  <a:pt x="2138837" y="754540"/>
                  <a:pt x="2138168" y="754707"/>
                  <a:pt x="2137423" y="755042"/>
                </a:cubicBezTo>
                <a:cubicBezTo>
                  <a:pt x="2136679" y="755377"/>
                  <a:pt x="2135786" y="755730"/>
                  <a:pt x="2134745" y="756103"/>
                </a:cubicBezTo>
                <a:cubicBezTo>
                  <a:pt x="2133703" y="756475"/>
                  <a:pt x="2132512" y="756828"/>
                  <a:pt x="2131173" y="757163"/>
                </a:cubicBezTo>
                <a:cubicBezTo>
                  <a:pt x="2129833" y="757498"/>
                  <a:pt x="2128308" y="757665"/>
                  <a:pt x="2126596" y="757665"/>
                </a:cubicBezTo>
                <a:cubicBezTo>
                  <a:pt x="2121313" y="757665"/>
                  <a:pt x="2117648" y="755898"/>
                  <a:pt x="2115602" y="752363"/>
                </a:cubicBezTo>
                <a:cubicBezTo>
                  <a:pt x="2113555" y="748829"/>
                  <a:pt x="2112532" y="743601"/>
                  <a:pt x="2112532" y="736680"/>
                </a:cubicBezTo>
                <a:lnTo>
                  <a:pt x="2112532" y="680647"/>
                </a:lnTo>
                <a:lnTo>
                  <a:pt x="2138316" y="680647"/>
                </a:lnTo>
                <a:cubicBezTo>
                  <a:pt x="2139433" y="680647"/>
                  <a:pt x="2140326" y="680051"/>
                  <a:pt x="2140995" y="678861"/>
                </a:cubicBezTo>
                <a:cubicBezTo>
                  <a:pt x="2141665" y="677670"/>
                  <a:pt x="2142000" y="675735"/>
                  <a:pt x="2142000" y="673056"/>
                </a:cubicBezTo>
                <a:cubicBezTo>
                  <a:pt x="2142000" y="671643"/>
                  <a:pt x="2141926" y="670452"/>
                  <a:pt x="2141777" y="669485"/>
                </a:cubicBezTo>
                <a:cubicBezTo>
                  <a:pt x="2141628" y="668517"/>
                  <a:pt x="2141386" y="667717"/>
                  <a:pt x="2141051" y="667085"/>
                </a:cubicBezTo>
                <a:cubicBezTo>
                  <a:pt x="2140716" y="666452"/>
                  <a:pt x="2140326" y="666006"/>
                  <a:pt x="2139879" y="665745"/>
                </a:cubicBezTo>
                <a:cubicBezTo>
                  <a:pt x="2139433" y="665485"/>
                  <a:pt x="2138912" y="665355"/>
                  <a:pt x="2138316" y="665355"/>
                </a:cubicBezTo>
                <a:lnTo>
                  <a:pt x="2112532" y="665355"/>
                </a:lnTo>
                <a:lnTo>
                  <a:pt x="2112532" y="641468"/>
                </a:lnTo>
                <a:cubicBezTo>
                  <a:pt x="2112532" y="640947"/>
                  <a:pt x="2112383" y="640463"/>
                  <a:pt x="2112085" y="640017"/>
                </a:cubicBezTo>
                <a:cubicBezTo>
                  <a:pt x="2111788" y="639570"/>
                  <a:pt x="2111304" y="639179"/>
                  <a:pt x="2110634" y="638845"/>
                </a:cubicBezTo>
                <a:cubicBezTo>
                  <a:pt x="2109965" y="638510"/>
                  <a:pt x="2109035" y="638268"/>
                  <a:pt x="2107844" y="638119"/>
                </a:cubicBezTo>
                <a:cubicBezTo>
                  <a:pt x="2106653" y="637970"/>
                  <a:pt x="2105128" y="637896"/>
                  <a:pt x="2103267" y="637896"/>
                </a:cubicBezTo>
                <a:close/>
                <a:moveTo>
                  <a:pt x="803328" y="626399"/>
                </a:moveTo>
                <a:cubicBezTo>
                  <a:pt x="800947" y="626399"/>
                  <a:pt x="799049" y="626473"/>
                  <a:pt x="797635" y="626622"/>
                </a:cubicBezTo>
                <a:cubicBezTo>
                  <a:pt x="796222" y="626771"/>
                  <a:pt x="795198" y="627106"/>
                  <a:pt x="794566" y="627627"/>
                </a:cubicBezTo>
                <a:cubicBezTo>
                  <a:pt x="793933" y="628148"/>
                  <a:pt x="793636" y="628892"/>
                  <a:pt x="793673" y="629859"/>
                </a:cubicBezTo>
                <a:cubicBezTo>
                  <a:pt x="793710" y="630826"/>
                  <a:pt x="793952" y="632166"/>
                  <a:pt x="794398" y="633877"/>
                </a:cubicBezTo>
                <a:lnTo>
                  <a:pt x="832573" y="767265"/>
                </a:lnTo>
                <a:cubicBezTo>
                  <a:pt x="832796" y="768306"/>
                  <a:pt x="833187" y="769144"/>
                  <a:pt x="833745" y="769776"/>
                </a:cubicBezTo>
                <a:cubicBezTo>
                  <a:pt x="834303" y="770409"/>
                  <a:pt x="835103" y="770892"/>
                  <a:pt x="836145" y="771227"/>
                </a:cubicBezTo>
                <a:cubicBezTo>
                  <a:pt x="837187" y="771562"/>
                  <a:pt x="838526" y="771804"/>
                  <a:pt x="840163" y="771953"/>
                </a:cubicBezTo>
                <a:cubicBezTo>
                  <a:pt x="841800" y="772102"/>
                  <a:pt x="843847" y="772176"/>
                  <a:pt x="846302" y="772176"/>
                </a:cubicBezTo>
                <a:cubicBezTo>
                  <a:pt x="848684" y="772176"/>
                  <a:pt x="850637" y="772102"/>
                  <a:pt x="852162" y="771953"/>
                </a:cubicBezTo>
                <a:cubicBezTo>
                  <a:pt x="853688" y="771804"/>
                  <a:pt x="854934" y="771562"/>
                  <a:pt x="855902" y="771227"/>
                </a:cubicBezTo>
                <a:cubicBezTo>
                  <a:pt x="856869" y="770892"/>
                  <a:pt x="857613" y="770409"/>
                  <a:pt x="858134" y="769776"/>
                </a:cubicBezTo>
                <a:cubicBezTo>
                  <a:pt x="858655" y="769144"/>
                  <a:pt x="859027" y="768306"/>
                  <a:pt x="859250" y="767265"/>
                </a:cubicBezTo>
                <a:lnTo>
                  <a:pt x="887156" y="658211"/>
                </a:lnTo>
                <a:lnTo>
                  <a:pt x="887379" y="658211"/>
                </a:lnTo>
                <a:lnTo>
                  <a:pt x="917628" y="767265"/>
                </a:lnTo>
                <a:cubicBezTo>
                  <a:pt x="917926" y="768306"/>
                  <a:pt x="918335" y="769144"/>
                  <a:pt x="918856" y="769776"/>
                </a:cubicBezTo>
                <a:cubicBezTo>
                  <a:pt x="919377" y="770409"/>
                  <a:pt x="920158" y="770892"/>
                  <a:pt x="921200" y="771227"/>
                </a:cubicBezTo>
                <a:cubicBezTo>
                  <a:pt x="922242" y="771562"/>
                  <a:pt x="923563" y="771804"/>
                  <a:pt x="925163" y="771953"/>
                </a:cubicBezTo>
                <a:cubicBezTo>
                  <a:pt x="926762" y="772102"/>
                  <a:pt x="928716" y="772176"/>
                  <a:pt x="931023" y="772176"/>
                </a:cubicBezTo>
                <a:cubicBezTo>
                  <a:pt x="933255" y="772176"/>
                  <a:pt x="935134" y="772102"/>
                  <a:pt x="936660" y="771953"/>
                </a:cubicBezTo>
                <a:cubicBezTo>
                  <a:pt x="938185" y="771804"/>
                  <a:pt x="939469" y="771562"/>
                  <a:pt x="940510" y="771227"/>
                </a:cubicBezTo>
                <a:cubicBezTo>
                  <a:pt x="941552" y="770892"/>
                  <a:pt x="942371" y="770409"/>
                  <a:pt x="942966" y="769776"/>
                </a:cubicBezTo>
                <a:cubicBezTo>
                  <a:pt x="943561" y="769144"/>
                  <a:pt x="944008" y="768306"/>
                  <a:pt x="944306" y="767265"/>
                </a:cubicBezTo>
                <a:lnTo>
                  <a:pt x="982592" y="633989"/>
                </a:lnTo>
                <a:cubicBezTo>
                  <a:pt x="982964" y="632278"/>
                  <a:pt x="983168" y="630938"/>
                  <a:pt x="983206" y="629971"/>
                </a:cubicBezTo>
                <a:cubicBezTo>
                  <a:pt x="983243" y="629003"/>
                  <a:pt x="982964" y="628259"/>
                  <a:pt x="982368" y="627738"/>
                </a:cubicBezTo>
                <a:cubicBezTo>
                  <a:pt x="981773" y="627217"/>
                  <a:pt x="980824" y="626864"/>
                  <a:pt x="979522" y="626678"/>
                </a:cubicBezTo>
                <a:cubicBezTo>
                  <a:pt x="978220" y="626492"/>
                  <a:pt x="976452" y="626399"/>
                  <a:pt x="974220" y="626399"/>
                </a:cubicBezTo>
                <a:cubicBezTo>
                  <a:pt x="972062" y="626399"/>
                  <a:pt x="970332" y="626473"/>
                  <a:pt x="969030" y="626622"/>
                </a:cubicBezTo>
                <a:cubicBezTo>
                  <a:pt x="967727" y="626771"/>
                  <a:pt x="966723" y="626994"/>
                  <a:pt x="966016" y="627292"/>
                </a:cubicBezTo>
                <a:cubicBezTo>
                  <a:pt x="965309" y="627589"/>
                  <a:pt x="964844" y="628017"/>
                  <a:pt x="964621" y="628575"/>
                </a:cubicBezTo>
                <a:cubicBezTo>
                  <a:pt x="964397" y="629134"/>
                  <a:pt x="964174" y="629785"/>
                  <a:pt x="963951" y="630529"/>
                </a:cubicBezTo>
                <a:lnTo>
                  <a:pt x="932139" y="751414"/>
                </a:lnTo>
                <a:lnTo>
                  <a:pt x="931916" y="751414"/>
                </a:lnTo>
                <a:lnTo>
                  <a:pt x="898764" y="630640"/>
                </a:lnTo>
                <a:cubicBezTo>
                  <a:pt x="898541" y="629822"/>
                  <a:pt x="898262" y="629134"/>
                  <a:pt x="897927" y="628575"/>
                </a:cubicBezTo>
                <a:cubicBezTo>
                  <a:pt x="897592" y="628017"/>
                  <a:pt x="897053" y="627589"/>
                  <a:pt x="896309" y="627292"/>
                </a:cubicBezTo>
                <a:cubicBezTo>
                  <a:pt x="895564" y="626994"/>
                  <a:pt x="894578" y="626771"/>
                  <a:pt x="893351" y="626622"/>
                </a:cubicBezTo>
                <a:cubicBezTo>
                  <a:pt x="892123" y="626473"/>
                  <a:pt x="890467" y="626399"/>
                  <a:pt x="888383" y="626399"/>
                </a:cubicBezTo>
                <a:cubicBezTo>
                  <a:pt x="886151" y="626399"/>
                  <a:pt x="884346" y="626473"/>
                  <a:pt x="882970" y="626622"/>
                </a:cubicBezTo>
                <a:cubicBezTo>
                  <a:pt x="881593" y="626771"/>
                  <a:pt x="880533" y="626994"/>
                  <a:pt x="879789" y="627292"/>
                </a:cubicBezTo>
                <a:cubicBezTo>
                  <a:pt x="879044" y="627589"/>
                  <a:pt x="878505" y="628017"/>
                  <a:pt x="878170" y="628575"/>
                </a:cubicBezTo>
                <a:cubicBezTo>
                  <a:pt x="877835" y="629134"/>
                  <a:pt x="877556" y="629822"/>
                  <a:pt x="877333" y="630640"/>
                </a:cubicBezTo>
                <a:lnTo>
                  <a:pt x="846526" y="751414"/>
                </a:lnTo>
                <a:lnTo>
                  <a:pt x="846414" y="751414"/>
                </a:lnTo>
                <a:lnTo>
                  <a:pt x="813932" y="630417"/>
                </a:lnTo>
                <a:cubicBezTo>
                  <a:pt x="813783" y="629599"/>
                  <a:pt x="813579" y="628929"/>
                  <a:pt x="813318" y="628408"/>
                </a:cubicBezTo>
                <a:cubicBezTo>
                  <a:pt x="813058" y="627887"/>
                  <a:pt x="812574" y="627478"/>
                  <a:pt x="811867" y="627180"/>
                </a:cubicBezTo>
                <a:cubicBezTo>
                  <a:pt x="811160" y="626883"/>
                  <a:pt x="810137" y="626678"/>
                  <a:pt x="808798" y="626566"/>
                </a:cubicBezTo>
                <a:cubicBezTo>
                  <a:pt x="807458" y="626455"/>
                  <a:pt x="805635" y="626399"/>
                  <a:pt x="803328" y="626399"/>
                </a:cubicBezTo>
                <a:close/>
                <a:moveTo>
                  <a:pt x="2299051" y="623385"/>
                </a:moveTo>
                <a:cubicBezTo>
                  <a:pt x="2294660" y="623385"/>
                  <a:pt x="2291647" y="624166"/>
                  <a:pt x="2290010" y="625729"/>
                </a:cubicBezTo>
                <a:cubicBezTo>
                  <a:pt x="2288372" y="627292"/>
                  <a:pt x="2287554" y="630231"/>
                  <a:pt x="2287554" y="634547"/>
                </a:cubicBezTo>
                <a:cubicBezTo>
                  <a:pt x="2287554" y="638789"/>
                  <a:pt x="2288354" y="641672"/>
                  <a:pt x="2289954" y="643198"/>
                </a:cubicBezTo>
                <a:cubicBezTo>
                  <a:pt x="2291554" y="644723"/>
                  <a:pt x="2294512" y="645486"/>
                  <a:pt x="2298828" y="645486"/>
                </a:cubicBezTo>
                <a:cubicBezTo>
                  <a:pt x="2303218" y="645486"/>
                  <a:pt x="2306232" y="644705"/>
                  <a:pt x="2307869" y="643142"/>
                </a:cubicBezTo>
                <a:cubicBezTo>
                  <a:pt x="2309506" y="641579"/>
                  <a:pt x="2310325" y="638640"/>
                  <a:pt x="2310325" y="634324"/>
                </a:cubicBezTo>
                <a:cubicBezTo>
                  <a:pt x="2310325" y="630082"/>
                  <a:pt x="2309525" y="627199"/>
                  <a:pt x="2307925" y="625673"/>
                </a:cubicBezTo>
                <a:cubicBezTo>
                  <a:pt x="2306325" y="624148"/>
                  <a:pt x="2303367" y="623385"/>
                  <a:pt x="2299051" y="623385"/>
                </a:cubicBezTo>
                <a:close/>
                <a:moveTo>
                  <a:pt x="1775176" y="623385"/>
                </a:moveTo>
                <a:cubicBezTo>
                  <a:pt x="1770785" y="623385"/>
                  <a:pt x="1767772" y="624166"/>
                  <a:pt x="1766134" y="625729"/>
                </a:cubicBezTo>
                <a:cubicBezTo>
                  <a:pt x="1764497" y="627292"/>
                  <a:pt x="1763679" y="630231"/>
                  <a:pt x="1763679" y="634547"/>
                </a:cubicBezTo>
                <a:cubicBezTo>
                  <a:pt x="1763679" y="638789"/>
                  <a:pt x="1764479" y="641672"/>
                  <a:pt x="1766079" y="643198"/>
                </a:cubicBezTo>
                <a:cubicBezTo>
                  <a:pt x="1767679" y="644723"/>
                  <a:pt x="1770636" y="645486"/>
                  <a:pt x="1774953" y="645486"/>
                </a:cubicBezTo>
                <a:cubicBezTo>
                  <a:pt x="1779343" y="645486"/>
                  <a:pt x="1782357" y="644705"/>
                  <a:pt x="1783994" y="643142"/>
                </a:cubicBezTo>
                <a:cubicBezTo>
                  <a:pt x="1785631" y="641579"/>
                  <a:pt x="1786449" y="638640"/>
                  <a:pt x="1786449" y="634324"/>
                </a:cubicBezTo>
                <a:cubicBezTo>
                  <a:pt x="1786449" y="630082"/>
                  <a:pt x="1785650" y="627199"/>
                  <a:pt x="1784050" y="625673"/>
                </a:cubicBezTo>
                <a:cubicBezTo>
                  <a:pt x="1782450" y="624148"/>
                  <a:pt x="1779492" y="623385"/>
                  <a:pt x="1775176" y="623385"/>
                </a:cubicBezTo>
                <a:close/>
                <a:moveTo>
                  <a:pt x="1594945" y="616465"/>
                </a:moveTo>
                <a:cubicBezTo>
                  <a:pt x="1593159" y="616465"/>
                  <a:pt x="1591689" y="616558"/>
                  <a:pt x="1590536" y="616744"/>
                </a:cubicBezTo>
                <a:cubicBezTo>
                  <a:pt x="1589382" y="616930"/>
                  <a:pt x="1588434" y="617153"/>
                  <a:pt x="1587690" y="617413"/>
                </a:cubicBezTo>
                <a:cubicBezTo>
                  <a:pt x="1586945" y="617674"/>
                  <a:pt x="1586443" y="618046"/>
                  <a:pt x="1586183" y="618530"/>
                </a:cubicBezTo>
                <a:cubicBezTo>
                  <a:pt x="1585922" y="619013"/>
                  <a:pt x="1585792" y="619516"/>
                  <a:pt x="1585792" y="620036"/>
                </a:cubicBezTo>
                <a:lnTo>
                  <a:pt x="1585792" y="678414"/>
                </a:lnTo>
                <a:cubicBezTo>
                  <a:pt x="1581029" y="673429"/>
                  <a:pt x="1576211" y="669652"/>
                  <a:pt x="1571337" y="667085"/>
                </a:cubicBezTo>
                <a:cubicBezTo>
                  <a:pt x="1566463" y="664517"/>
                  <a:pt x="1561087" y="663234"/>
                  <a:pt x="1555208" y="663234"/>
                </a:cubicBezTo>
                <a:cubicBezTo>
                  <a:pt x="1548138" y="663234"/>
                  <a:pt x="1541906" y="664555"/>
                  <a:pt x="1536511" y="667196"/>
                </a:cubicBezTo>
                <a:cubicBezTo>
                  <a:pt x="1531116" y="669838"/>
                  <a:pt x="1526596" y="673615"/>
                  <a:pt x="1522949" y="678526"/>
                </a:cubicBezTo>
                <a:cubicBezTo>
                  <a:pt x="1519303" y="683437"/>
                  <a:pt x="1516550" y="689372"/>
                  <a:pt x="1514689" y="696329"/>
                </a:cubicBezTo>
                <a:cubicBezTo>
                  <a:pt x="1512829" y="703287"/>
                  <a:pt x="1511899" y="711082"/>
                  <a:pt x="1511899" y="719714"/>
                </a:cubicBezTo>
                <a:cubicBezTo>
                  <a:pt x="1511899" y="727007"/>
                  <a:pt x="1512643" y="733946"/>
                  <a:pt x="1514131" y="740531"/>
                </a:cubicBezTo>
                <a:cubicBezTo>
                  <a:pt x="1515620" y="747117"/>
                  <a:pt x="1517982" y="752847"/>
                  <a:pt x="1521219" y="757721"/>
                </a:cubicBezTo>
                <a:cubicBezTo>
                  <a:pt x="1524456" y="762595"/>
                  <a:pt x="1528679" y="766465"/>
                  <a:pt x="1533888" y="769330"/>
                </a:cubicBezTo>
                <a:cubicBezTo>
                  <a:pt x="1539097" y="772195"/>
                  <a:pt x="1545385" y="773627"/>
                  <a:pt x="1552752" y="773627"/>
                </a:cubicBezTo>
                <a:cubicBezTo>
                  <a:pt x="1559524" y="773627"/>
                  <a:pt x="1565756" y="772027"/>
                  <a:pt x="1571449" y="768827"/>
                </a:cubicBezTo>
                <a:cubicBezTo>
                  <a:pt x="1577141" y="765628"/>
                  <a:pt x="1582629" y="761163"/>
                  <a:pt x="1587913" y="755433"/>
                </a:cubicBezTo>
                <a:lnTo>
                  <a:pt x="1587913" y="768716"/>
                </a:lnTo>
                <a:cubicBezTo>
                  <a:pt x="1587913" y="769311"/>
                  <a:pt x="1588062" y="769832"/>
                  <a:pt x="1588359" y="770278"/>
                </a:cubicBezTo>
                <a:cubicBezTo>
                  <a:pt x="1588657" y="770725"/>
                  <a:pt x="1589141" y="771078"/>
                  <a:pt x="1589810" y="771339"/>
                </a:cubicBezTo>
                <a:cubicBezTo>
                  <a:pt x="1590480" y="771599"/>
                  <a:pt x="1591336" y="771804"/>
                  <a:pt x="1592378" y="771953"/>
                </a:cubicBezTo>
                <a:cubicBezTo>
                  <a:pt x="1593419" y="772102"/>
                  <a:pt x="1594722" y="772176"/>
                  <a:pt x="1596284" y="772176"/>
                </a:cubicBezTo>
                <a:cubicBezTo>
                  <a:pt x="1597773" y="772176"/>
                  <a:pt x="1599038" y="772102"/>
                  <a:pt x="1600079" y="771953"/>
                </a:cubicBezTo>
                <a:cubicBezTo>
                  <a:pt x="1601121" y="771804"/>
                  <a:pt x="1601958" y="771599"/>
                  <a:pt x="1602591" y="771339"/>
                </a:cubicBezTo>
                <a:cubicBezTo>
                  <a:pt x="1603223" y="771078"/>
                  <a:pt x="1603670" y="770725"/>
                  <a:pt x="1603930" y="770278"/>
                </a:cubicBezTo>
                <a:cubicBezTo>
                  <a:pt x="1604191" y="769832"/>
                  <a:pt x="1604321" y="769311"/>
                  <a:pt x="1604321" y="768716"/>
                </a:cubicBezTo>
                <a:lnTo>
                  <a:pt x="1604321" y="620036"/>
                </a:lnTo>
                <a:cubicBezTo>
                  <a:pt x="1604321" y="619516"/>
                  <a:pt x="1604154" y="619013"/>
                  <a:pt x="1603819" y="618530"/>
                </a:cubicBezTo>
                <a:cubicBezTo>
                  <a:pt x="1603484" y="618046"/>
                  <a:pt x="1602982" y="617674"/>
                  <a:pt x="1602312" y="617413"/>
                </a:cubicBezTo>
                <a:cubicBezTo>
                  <a:pt x="1601642" y="617153"/>
                  <a:pt x="1600712" y="616930"/>
                  <a:pt x="1599521" y="616744"/>
                </a:cubicBezTo>
                <a:cubicBezTo>
                  <a:pt x="1598331" y="616558"/>
                  <a:pt x="1596805" y="616465"/>
                  <a:pt x="1594945" y="616465"/>
                </a:cubicBezTo>
                <a:close/>
                <a:moveTo>
                  <a:pt x="2489439" y="616018"/>
                </a:moveTo>
                <a:cubicBezTo>
                  <a:pt x="2487653" y="616018"/>
                  <a:pt x="2486165" y="616092"/>
                  <a:pt x="2484974" y="616241"/>
                </a:cubicBezTo>
                <a:cubicBezTo>
                  <a:pt x="2483784" y="616390"/>
                  <a:pt x="2482835" y="616613"/>
                  <a:pt x="2482128" y="616911"/>
                </a:cubicBezTo>
                <a:cubicBezTo>
                  <a:pt x="2481421" y="617209"/>
                  <a:pt x="2480937" y="617581"/>
                  <a:pt x="2480677" y="618027"/>
                </a:cubicBezTo>
                <a:cubicBezTo>
                  <a:pt x="2480416" y="618474"/>
                  <a:pt x="2480286" y="618995"/>
                  <a:pt x="2480286" y="619590"/>
                </a:cubicBezTo>
                <a:lnTo>
                  <a:pt x="2480286" y="768716"/>
                </a:lnTo>
                <a:cubicBezTo>
                  <a:pt x="2480286" y="769311"/>
                  <a:pt x="2480398" y="769832"/>
                  <a:pt x="2480621" y="770278"/>
                </a:cubicBezTo>
                <a:cubicBezTo>
                  <a:pt x="2480844" y="770725"/>
                  <a:pt x="2481291" y="771078"/>
                  <a:pt x="2481961" y="771339"/>
                </a:cubicBezTo>
                <a:cubicBezTo>
                  <a:pt x="2482630" y="771599"/>
                  <a:pt x="2483486" y="771804"/>
                  <a:pt x="2484528" y="771953"/>
                </a:cubicBezTo>
                <a:cubicBezTo>
                  <a:pt x="2485570" y="772102"/>
                  <a:pt x="2486835" y="772176"/>
                  <a:pt x="2488323" y="772176"/>
                </a:cubicBezTo>
                <a:cubicBezTo>
                  <a:pt x="2489886" y="772176"/>
                  <a:pt x="2491169" y="772102"/>
                  <a:pt x="2492174" y="771953"/>
                </a:cubicBezTo>
                <a:cubicBezTo>
                  <a:pt x="2493179" y="771804"/>
                  <a:pt x="2494016" y="771599"/>
                  <a:pt x="2494685" y="771339"/>
                </a:cubicBezTo>
                <a:cubicBezTo>
                  <a:pt x="2495355" y="771078"/>
                  <a:pt x="2495839" y="770725"/>
                  <a:pt x="2496136" y="770278"/>
                </a:cubicBezTo>
                <a:cubicBezTo>
                  <a:pt x="2496434" y="769832"/>
                  <a:pt x="2496583" y="769311"/>
                  <a:pt x="2496583" y="768716"/>
                </a:cubicBezTo>
                <a:lnTo>
                  <a:pt x="2496583" y="756437"/>
                </a:lnTo>
                <a:cubicBezTo>
                  <a:pt x="2499485" y="759488"/>
                  <a:pt x="2502238" y="762093"/>
                  <a:pt x="2504843" y="764251"/>
                </a:cubicBezTo>
                <a:cubicBezTo>
                  <a:pt x="2507447" y="766409"/>
                  <a:pt x="2510052" y="768195"/>
                  <a:pt x="2512656" y="769609"/>
                </a:cubicBezTo>
                <a:cubicBezTo>
                  <a:pt x="2515261" y="771023"/>
                  <a:pt x="2517921" y="772046"/>
                  <a:pt x="2520637" y="772678"/>
                </a:cubicBezTo>
                <a:cubicBezTo>
                  <a:pt x="2523353" y="773311"/>
                  <a:pt x="2526311" y="773627"/>
                  <a:pt x="2529511" y="773627"/>
                </a:cubicBezTo>
                <a:cubicBezTo>
                  <a:pt x="2536432" y="773627"/>
                  <a:pt x="2542571" y="772325"/>
                  <a:pt x="2547929" y="769720"/>
                </a:cubicBezTo>
                <a:cubicBezTo>
                  <a:pt x="2553286" y="767116"/>
                  <a:pt x="2557807" y="763358"/>
                  <a:pt x="2561491" y="758447"/>
                </a:cubicBezTo>
                <a:cubicBezTo>
                  <a:pt x="2565174" y="753535"/>
                  <a:pt x="2567965" y="747601"/>
                  <a:pt x="2569862" y="740643"/>
                </a:cubicBezTo>
                <a:cubicBezTo>
                  <a:pt x="2571760" y="733685"/>
                  <a:pt x="2572709" y="725853"/>
                  <a:pt x="2572709" y="717147"/>
                </a:cubicBezTo>
                <a:cubicBezTo>
                  <a:pt x="2572709" y="709854"/>
                  <a:pt x="2571964" y="702934"/>
                  <a:pt x="2570476" y="696385"/>
                </a:cubicBezTo>
                <a:cubicBezTo>
                  <a:pt x="2568988" y="689837"/>
                  <a:pt x="2566625" y="684126"/>
                  <a:pt x="2563388" y="679251"/>
                </a:cubicBezTo>
                <a:cubicBezTo>
                  <a:pt x="2560151" y="674377"/>
                  <a:pt x="2555947" y="670489"/>
                  <a:pt x="2550775" y="667587"/>
                </a:cubicBezTo>
                <a:cubicBezTo>
                  <a:pt x="2545603" y="664685"/>
                  <a:pt x="2539371" y="663234"/>
                  <a:pt x="2532078" y="663234"/>
                </a:cubicBezTo>
                <a:cubicBezTo>
                  <a:pt x="2529102" y="663234"/>
                  <a:pt x="2526274" y="663531"/>
                  <a:pt x="2523595" y="664127"/>
                </a:cubicBezTo>
                <a:cubicBezTo>
                  <a:pt x="2520916" y="664722"/>
                  <a:pt x="2518237" y="665671"/>
                  <a:pt x="2515559" y="666973"/>
                </a:cubicBezTo>
                <a:cubicBezTo>
                  <a:pt x="2512880" y="668275"/>
                  <a:pt x="2510145" y="669968"/>
                  <a:pt x="2507354" y="672052"/>
                </a:cubicBezTo>
                <a:cubicBezTo>
                  <a:pt x="2504564" y="674135"/>
                  <a:pt x="2501680" y="676703"/>
                  <a:pt x="2498704" y="679754"/>
                </a:cubicBezTo>
                <a:lnTo>
                  <a:pt x="2498704" y="619590"/>
                </a:lnTo>
                <a:cubicBezTo>
                  <a:pt x="2498704" y="618995"/>
                  <a:pt x="2498555" y="618474"/>
                  <a:pt x="2498257" y="618027"/>
                </a:cubicBezTo>
                <a:cubicBezTo>
                  <a:pt x="2497960" y="617581"/>
                  <a:pt x="2497476" y="617209"/>
                  <a:pt x="2496806" y="616911"/>
                </a:cubicBezTo>
                <a:cubicBezTo>
                  <a:pt x="2496136" y="616613"/>
                  <a:pt x="2495206" y="616390"/>
                  <a:pt x="2494016" y="616241"/>
                </a:cubicBezTo>
                <a:cubicBezTo>
                  <a:pt x="2492825" y="616092"/>
                  <a:pt x="2491300" y="616018"/>
                  <a:pt x="2489439" y="616018"/>
                </a:cubicBezTo>
                <a:close/>
                <a:moveTo>
                  <a:pt x="2175114" y="616018"/>
                </a:moveTo>
                <a:cubicBezTo>
                  <a:pt x="2173328" y="616018"/>
                  <a:pt x="2171840" y="616092"/>
                  <a:pt x="2170649" y="616241"/>
                </a:cubicBezTo>
                <a:cubicBezTo>
                  <a:pt x="2169459" y="616390"/>
                  <a:pt x="2168510" y="616613"/>
                  <a:pt x="2167803" y="616911"/>
                </a:cubicBezTo>
                <a:cubicBezTo>
                  <a:pt x="2167096" y="617209"/>
                  <a:pt x="2166612" y="617581"/>
                  <a:pt x="2166352" y="618027"/>
                </a:cubicBezTo>
                <a:cubicBezTo>
                  <a:pt x="2166091" y="618474"/>
                  <a:pt x="2165961" y="618995"/>
                  <a:pt x="2165961" y="619590"/>
                </a:cubicBezTo>
                <a:lnTo>
                  <a:pt x="2165961" y="768716"/>
                </a:lnTo>
                <a:cubicBezTo>
                  <a:pt x="2165961" y="769311"/>
                  <a:pt x="2166091" y="769813"/>
                  <a:pt x="2166352" y="770223"/>
                </a:cubicBezTo>
                <a:cubicBezTo>
                  <a:pt x="2166612" y="770632"/>
                  <a:pt x="2167096" y="770985"/>
                  <a:pt x="2167803" y="771283"/>
                </a:cubicBezTo>
                <a:cubicBezTo>
                  <a:pt x="2168510" y="771581"/>
                  <a:pt x="2169459" y="771804"/>
                  <a:pt x="2170649" y="771953"/>
                </a:cubicBezTo>
                <a:cubicBezTo>
                  <a:pt x="2171840" y="772102"/>
                  <a:pt x="2173328" y="772176"/>
                  <a:pt x="2175114" y="772176"/>
                </a:cubicBezTo>
                <a:cubicBezTo>
                  <a:pt x="2176975" y="772176"/>
                  <a:pt x="2178500" y="772102"/>
                  <a:pt x="2179691" y="771953"/>
                </a:cubicBezTo>
                <a:cubicBezTo>
                  <a:pt x="2180881" y="771804"/>
                  <a:pt x="2181811" y="771581"/>
                  <a:pt x="2182481" y="771283"/>
                </a:cubicBezTo>
                <a:cubicBezTo>
                  <a:pt x="2183151" y="770985"/>
                  <a:pt x="2183635" y="770632"/>
                  <a:pt x="2183932" y="770223"/>
                </a:cubicBezTo>
                <a:cubicBezTo>
                  <a:pt x="2184230" y="769813"/>
                  <a:pt x="2184379" y="769311"/>
                  <a:pt x="2184379" y="768716"/>
                </a:cubicBezTo>
                <a:lnTo>
                  <a:pt x="2184379" y="698506"/>
                </a:lnTo>
                <a:cubicBezTo>
                  <a:pt x="2189439" y="692181"/>
                  <a:pt x="2194276" y="687381"/>
                  <a:pt x="2198889" y="684107"/>
                </a:cubicBezTo>
                <a:cubicBezTo>
                  <a:pt x="2203503" y="680833"/>
                  <a:pt x="2208117" y="679196"/>
                  <a:pt x="2212731" y="679196"/>
                </a:cubicBezTo>
                <a:cubicBezTo>
                  <a:pt x="2216302" y="679196"/>
                  <a:pt x="2219446" y="679865"/>
                  <a:pt x="2222162" y="681205"/>
                </a:cubicBezTo>
                <a:cubicBezTo>
                  <a:pt x="2224879" y="682544"/>
                  <a:pt x="2227092" y="684479"/>
                  <a:pt x="2228804" y="687009"/>
                </a:cubicBezTo>
                <a:cubicBezTo>
                  <a:pt x="2230515" y="689539"/>
                  <a:pt x="2231818" y="692553"/>
                  <a:pt x="2232711" y="696050"/>
                </a:cubicBezTo>
                <a:cubicBezTo>
                  <a:pt x="2233604" y="699548"/>
                  <a:pt x="2234050" y="704162"/>
                  <a:pt x="2234050" y="709891"/>
                </a:cubicBezTo>
                <a:lnTo>
                  <a:pt x="2234050" y="768716"/>
                </a:lnTo>
                <a:cubicBezTo>
                  <a:pt x="2234050" y="769311"/>
                  <a:pt x="2234199" y="769813"/>
                  <a:pt x="2234497" y="770223"/>
                </a:cubicBezTo>
                <a:cubicBezTo>
                  <a:pt x="2234794" y="770632"/>
                  <a:pt x="2235278" y="770985"/>
                  <a:pt x="2235948" y="771283"/>
                </a:cubicBezTo>
                <a:cubicBezTo>
                  <a:pt x="2236617" y="771581"/>
                  <a:pt x="2237548" y="771804"/>
                  <a:pt x="2238738" y="771953"/>
                </a:cubicBezTo>
                <a:cubicBezTo>
                  <a:pt x="2239929" y="772102"/>
                  <a:pt x="2241454" y="772176"/>
                  <a:pt x="2243315" y="772176"/>
                </a:cubicBezTo>
                <a:cubicBezTo>
                  <a:pt x="2245101" y="772176"/>
                  <a:pt x="2246589" y="772102"/>
                  <a:pt x="2247780" y="771953"/>
                </a:cubicBezTo>
                <a:cubicBezTo>
                  <a:pt x="2248970" y="771804"/>
                  <a:pt x="2249900" y="771581"/>
                  <a:pt x="2250570" y="771283"/>
                </a:cubicBezTo>
                <a:cubicBezTo>
                  <a:pt x="2251240" y="770985"/>
                  <a:pt x="2251723" y="770632"/>
                  <a:pt x="2252021" y="770223"/>
                </a:cubicBezTo>
                <a:cubicBezTo>
                  <a:pt x="2252319" y="769813"/>
                  <a:pt x="2252468" y="769311"/>
                  <a:pt x="2252468" y="768716"/>
                </a:cubicBezTo>
                <a:lnTo>
                  <a:pt x="2252468" y="707547"/>
                </a:lnTo>
                <a:cubicBezTo>
                  <a:pt x="2252468" y="700329"/>
                  <a:pt x="2251854" y="694171"/>
                  <a:pt x="2250626" y="689074"/>
                </a:cubicBezTo>
                <a:cubicBezTo>
                  <a:pt x="2249398" y="683977"/>
                  <a:pt x="2247370" y="679530"/>
                  <a:pt x="2244543" y="675735"/>
                </a:cubicBezTo>
                <a:cubicBezTo>
                  <a:pt x="2241715" y="671940"/>
                  <a:pt x="2238013" y="668908"/>
                  <a:pt x="2233436" y="666638"/>
                </a:cubicBezTo>
                <a:cubicBezTo>
                  <a:pt x="2228860" y="664369"/>
                  <a:pt x="2223223" y="663234"/>
                  <a:pt x="2216526" y="663234"/>
                </a:cubicBezTo>
                <a:cubicBezTo>
                  <a:pt x="2211093" y="663234"/>
                  <a:pt x="2205698" y="664592"/>
                  <a:pt x="2200341" y="667308"/>
                </a:cubicBezTo>
                <a:cubicBezTo>
                  <a:pt x="2194983" y="670024"/>
                  <a:pt x="2189662" y="674173"/>
                  <a:pt x="2184379" y="679754"/>
                </a:cubicBezTo>
                <a:lnTo>
                  <a:pt x="2184379" y="619590"/>
                </a:lnTo>
                <a:cubicBezTo>
                  <a:pt x="2184379" y="618995"/>
                  <a:pt x="2184230" y="618474"/>
                  <a:pt x="2183932" y="618027"/>
                </a:cubicBezTo>
                <a:cubicBezTo>
                  <a:pt x="2183635" y="617581"/>
                  <a:pt x="2183151" y="617209"/>
                  <a:pt x="2182481" y="616911"/>
                </a:cubicBezTo>
                <a:cubicBezTo>
                  <a:pt x="2181811" y="616613"/>
                  <a:pt x="2180881" y="616390"/>
                  <a:pt x="2179691" y="616241"/>
                </a:cubicBezTo>
                <a:cubicBezTo>
                  <a:pt x="2178500" y="616092"/>
                  <a:pt x="2176975" y="616018"/>
                  <a:pt x="2175114" y="616018"/>
                </a:cubicBezTo>
                <a:close/>
                <a:moveTo>
                  <a:pt x="3662362" y="244475"/>
                </a:moveTo>
                <a:lnTo>
                  <a:pt x="3662362" y="244476"/>
                </a:lnTo>
                <a:lnTo>
                  <a:pt x="3662363" y="244476"/>
                </a:lnTo>
                <a:close/>
                <a:moveTo>
                  <a:pt x="3662363" y="122239"/>
                </a:moveTo>
                <a:lnTo>
                  <a:pt x="3662362" y="183357"/>
                </a:lnTo>
                <a:lnTo>
                  <a:pt x="3662363" y="183357"/>
                </a:lnTo>
                <a:close/>
                <a:moveTo>
                  <a:pt x="3662363" y="0"/>
                </a:moveTo>
                <a:cubicBezTo>
                  <a:pt x="3712996" y="0"/>
                  <a:pt x="3756438" y="30784"/>
                  <a:pt x="3774995" y="74657"/>
                </a:cubicBezTo>
                <a:lnTo>
                  <a:pt x="3784601" y="122238"/>
                </a:lnTo>
                <a:lnTo>
                  <a:pt x="3784601" y="122238"/>
                </a:lnTo>
                <a:lnTo>
                  <a:pt x="3784601" y="122239"/>
                </a:lnTo>
                <a:lnTo>
                  <a:pt x="3784600" y="855665"/>
                </a:lnTo>
                <a:lnTo>
                  <a:pt x="3784601" y="1589088"/>
                </a:lnTo>
                <a:cubicBezTo>
                  <a:pt x="3784601" y="1622843"/>
                  <a:pt x="3770919" y="1653403"/>
                  <a:pt x="3748798" y="1675523"/>
                </a:cubicBezTo>
                <a:lnTo>
                  <a:pt x="3748798" y="1675524"/>
                </a:lnTo>
                <a:lnTo>
                  <a:pt x="3748797" y="1675524"/>
                </a:lnTo>
                <a:cubicBezTo>
                  <a:pt x="3726676" y="1697645"/>
                  <a:pt x="3696117" y="1711327"/>
                  <a:pt x="3662362" y="1711327"/>
                </a:cubicBezTo>
                <a:lnTo>
                  <a:pt x="244476" y="1711326"/>
                </a:lnTo>
                <a:lnTo>
                  <a:pt x="244477" y="1833564"/>
                </a:lnTo>
                <a:cubicBezTo>
                  <a:pt x="244477" y="1901074"/>
                  <a:pt x="189749" y="1955802"/>
                  <a:pt x="122239" y="1955802"/>
                </a:cubicBezTo>
                <a:lnTo>
                  <a:pt x="122238" y="1955802"/>
                </a:lnTo>
                <a:lnTo>
                  <a:pt x="122238" y="1955802"/>
                </a:lnTo>
                <a:cubicBezTo>
                  <a:pt x="54728" y="1955802"/>
                  <a:pt x="0" y="1901074"/>
                  <a:pt x="0" y="1833564"/>
                </a:cubicBezTo>
                <a:cubicBezTo>
                  <a:pt x="0" y="1344614"/>
                  <a:pt x="1" y="855664"/>
                  <a:pt x="1" y="366714"/>
                </a:cubicBezTo>
                <a:cubicBezTo>
                  <a:pt x="1" y="299204"/>
                  <a:pt x="54729" y="244476"/>
                  <a:pt x="122239" y="244476"/>
                </a:cubicBezTo>
                <a:lnTo>
                  <a:pt x="3540125" y="244476"/>
                </a:lnTo>
                <a:lnTo>
                  <a:pt x="3540125" y="122239"/>
                </a:lnTo>
                <a:cubicBezTo>
                  <a:pt x="3540125" y="155994"/>
                  <a:pt x="3567489" y="183358"/>
                  <a:pt x="3601244" y="183358"/>
                </a:cubicBezTo>
                <a:lnTo>
                  <a:pt x="3601244" y="183357"/>
                </a:lnTo>
                <a:lnTo>
                  <a:pt x="3577454" y="178554"/>
                </a:lnTo>
                <a:cubicBezTo>
                  <a:pt x="3570142" y="175461"/>
                  <a:pt x="3563556" y="170986"/>
                  <a:pt x="3558026" y="165455"/>
                </a:cubicBezTo>
                <a:lnTo>
                  <a:pt x="3540126" y="122239"/>
                </a:lnTo>
                <a:lnTo>
                  <a:pt x="3540125" y="122239"/>
                </a:lnTo>
                <a:lnTo>
                  <a:pt x="3540125" y="122238"/>
                </a:lnTo>
                <a:lnTo>
                  <a:pt x="3540125" y="122238"/>
                </a:lnTo>
                <a:cubicBezTo>
                  <a:pt x="3540125" y="54728"/>
                  <a:pt x="3594853" y="0"/>
                  <a:pt x="366236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174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xplozie: 8 puncte 18">
            <a:extLst>
              <a:ext uri="{FF2B5EF4-FFF2-40B4-BE49-F238E27FC236}">
                <a16:creationId xmlns:a16="http://schemas.microsoft.com/office/drawing/2014/main" id="{8302087A-BBCE-1FE1-62FA-FC85902BC20F}"/>
              </a:ext>
            </a:extLst>
          </p:cNvPr>
          <p:cNvSpPr/>
          <p:nvPr/>
        </p:nvSpPr>
        <p:spPr>
          <a:xfrm>
            <a:off x="-9121729" y="-2641600"/>
            <a:ext cx="2212929" cy="18542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Formă liberă: formă 25">
            <a:extLst>
              <a:ext uri="{FF2B5EF4-FFF2-40B4-BE49-F238E27FC236}">
                <a16:creationId xmlns:a16="http://schemas.microsoft.com/office/drawing/2014/main" id="{9E4FBDCB-E339-58C8-1F4A-6F5875ADFF36}"/>
              </a:ext>
            </a:extLst>
          </p:cNvPr>
          <p:cNvSpPr/>
          <p:nvPr/>
        </p:nvSpPr>
        <p:spPr>
          <a:xfrm>
            <a:off x="-2578100" y="-3136900"/>
            <a:ext cx="2908300" cy="2527300"/>
          </a:xfrm>
          <a:custGeom>
            <a:avLst/>
            <a:gdLst/>
            <a:ahLst/>
            <a:cxnLst/>
            <a:rect l="l" t="t" r="r" b="b"/>
            <a:pathLst>
              <a:path w="2908300" h="2527300">
                <a:moveTo>
                  <a:pt x="966924" y="1309708"/>
                </a:moveTo>
                <a:cubicBezTo>
                  <a:pt x="971985" y="1309708"/>
                  <a:pt x="976840" y="1311326"/>
                  <a:pt x="981491" y="1314563"/>
                </a:cubicBezTo>
                <a:cubicBezTo>
                  <a:pt x="986142" y="1317800"/>
                  <a:pt x="990960" y="1322507"/>
                  <a:pt x="995946" y="1328683"/>
                </a:cubicBezTo>
                <a:lnTo>
                  <a:pt x="995946" y="1368867"/>
                </a:lnTo>
                <a:cubicBezTo>
                  <a:pt x="993044" y="1372513"/>
                  <a:pt x="990290" y="1375583"/>
                  <a:pt x="987686" y="1378076"/>
                </a:cubicBezTo>
                <a:cubicBezTo>
                  <a:pt x="985081" y="1380569"/>
                  <a:pt x="982589" y="1382596"/>
                  <a:pt x="980207" y="1384159"/>
                </a:cubicBezTo>
                <a:cubicBezTo>
                  <a:pt x="977826" y="1385722"/>
                  <a:pt x="975501" y="1386838"/>
                  <a:pt x="973231" y="1387508"/>
                </a:cubicBezTo>
                <a:cubicBezTo>
                  <a:pt x="970961" y="1388177"/>
                  <a:pt x="968599" y="1388512"/>
                  <a:pt x="966143" y="1388512"/>
                </a:cubicBezTo>
                <a:cubicBezTo>
                  <a:pt x="961306" y="1388512"/>
                  <a:pt x="957288" y="1387377"/>
                  <a:pt x="954088" y="1385108"/>
                </a:cubicBezTo>
                <a:cubicBezTo>
                  <a:pt x="950888" y="1382838"/>
                  <a:pt x="948321" y="1379824"/>
                  <a:pt x="946386" y="1376067"/>
                </a:cubicBezTo>
                <a:cubicBezTo>
                  <a:pt x="944451" y="1372309"/>
                  <a:pt x="943093" y="1368011"/>
                  <a:pt x="942312" y="1363174"/>
                </a:cubicBezTo>
                <a:cubicBezTo>
                  <a:pt x="941531" y="1358337"/>
                  <a:pt x="941140" y="1353389"/>
                  <a:pt x="941140" y="1348329"/>
                </a:cubicBezTo>
                <a:cubicBezTo>
                  <a:pt x="941140" y="1343566"/>
                  <a:pt x="941605" y="1338878"/>
                  <a:pt x="942535" y="1334264"/>
                </a:cubicBezTo>
                <a:cubicBezTo>
                  <a:pt x="943465" y="1329651"/>
                  <a:pt x="944954" y="1325521"/>
                  <a:pt x="947000" y="1321875"/>
                </a:cubicBezTo>
                <a:cubicBezTo>
                  <a:pt x="949046" y="1318228"/>
                  <a:pt x="951707" y="1315289"/>
                  <a:pt x="954981" y="1313056"/>
                </a:cubicBezTo>
                <a:cubicBezTo>
                  <a:pt x="958255" y="1310824"/>
                  <a:pt x="962236" y="1309708"/>
                  <a:pt x="966924" y="1309708"/>
                </a:cubicBezTo>
                <a:close/>
                <a:moveTo>
                  <a:pt x="1169020" y="1308257"/>
                </a:moveTo>
                <a:cubicBezTo>
                  <a:pt x="1177930" y="1308257"/>
                  <a:pt x="1184649" y="1311010"/>
                  <a:pt x="1189178" y="1316517"/>
                </a:cubicBezTo>
                <a:cubicBezTo>
                  <a:pt x="1193707" y="1322023"/>
                  <a:pt x="1195859" y="1329614"/>
                  <a:pt x="1195636" y="1339287"/>
                </a:cubicBezTo>
                <a:lnTo>
                  <a:pt x="1140830" y="1339287"/>
                </a:lnTo>
                <a:cubicBezTo>
                  <a:pt x="1140980" y="1335195"/>
                  <a:pt x="1141691" y="1331269"/>
                  <a:pt x="1142964" y="1327511"/>
                </a:cubicBezTo>
                <a:cubicBezTo>
                  <a:pt x="1144237" y="1323753"/>
                  <a:pt x="1146034" y="1320461"/>
                  <a:pt x="1148355" y="1317633"/>
                </a:cubicBezTo>
                <a:cubicBezTo>
                  <a:pt x="1150676" y="1314805"/>
                  <a:pt x="1153559" y="1312536"/>
                  <a:pt x="1157003" y="1310824"/>
                </a:cubicBezTo>
                <a:cubicBezTo>
                  <a:pt x="1160447" y="1309112"/>
                  <a:pt x="1164452" y="1308257"/>
                  <a:pt x="1169020" y="1308257"/>
                </a:cubicBezTo>
                <a:close/>
                <a:moveTo>
                  <a:pt x="1251893" y="1295420"/>
                </a:moveTo>
                <a:cubicBezTo>
                  <a:pt x="1250107" y="1295420"/>
                  <a:pt x="1248619" y="1295495"/>
                  <a:pt x="1247428" y="1295644"/>
                </a:cubicBezTo>
                <a:cubicBezTo>
                  <a:pt x="1246238" y="1295792"/>
                  <a:pt x="1245289" y="1296016"/>
                  <a:pt x="1244582" y="1296313"/>
                </a:cubicBezTo>
                <a:cubicBezTo>
                  <a:pt x="1243875" y="1296611"/>
                  <a:pt x="1243391" y="1296983"/>
                  <a:pt x="1243131" y="1297429"/>
                </a:cubicBezTo>
                <a:cubicBezTo>
                  <a:pt x="1242870" y="1297876"/>
                  <a:pt x="1242740" y="1298360"/>
                  <a:pt x="1242740" y="1298881"/>
                </a:cubicBezTo>
                <a:lnTo>
                  <a:pt x="1242740" y="1399340"/>
                </a:lnTo>
                <a:cubicBezTo>
                  <a:pt x="1242740" y="1399935"/>
                  <a:pt x="1242870" y="1400437"/>
                  <a:pt x="1243131" y="1400846"/>
                </a:cubicBezTo>
                <a:cubicBezTo>
                  <a:pt x="1243391" y="1401256"/>
                  <a:pt x="1243875" y="1401609"/>
                  <a:pt x="1244582" y="1401907"/>
                </a:cubicBezTo>
                <a:cubicBezTo>
                  <a:pt x="1245289" y="1402205"/>
                  <a:pt x="1246238" y="1402428"/>
                  <a:pt x="1247428" y="1402577"/>
                </a:cubicBezTo>
                <a:cubicBezTo>
                  <a:pt x="1248619" y="1402725"/>
                  <a:pt x="1250107" y="1402800"/>
                  <a:pt x="1251893" y="1402800"/>
                </a:cubicBezTo>
                <a:cubicBezTo>
                  <a:pt x="1253753" y="1402800"/>
                  <a:pt x="1255279" y="1402725"/>
                  <a:pt x="1256470" y="1402577"/>
                </a:cubicBezTo>
                <a:cubicBezTo>
                  <a:pt x="1257660" y="1402428"/>
                  <a:pt x="1258590" y="1402205"/>
                  <a:pt x="1259260" y="1401907"/>
                </a:cubicBezTo>
                <a:cubicBezTo>
                  <a:pt x="1259930" y="1401609"/>
                  <a:pt x="1260413" y="1401256"/>
                  <a:pt x="1260711" y="1400846"/>
                </a:cubicBezTo>
                <a:cubicBezTo>
                  <a:pt x="1261009" y="1400437"/>
                  <a:pt x="1261158" y="1399935"/>
                  <a:pt x="1261158" y="1399340"/>
                </a:cubicBezTo>
                <a:lnTo>
                  <a:pt x="1261158" y="1298881"/>
                </a:lnTo>
                <a:cubicBezTo>
                  <a:pt x="1261158" y="1298360"/>
                  <a:pt x="1261009" y="1297876"/>
                  <a:pt x="1260711" y="1297429"/>
                </a:cubicBezTo>
                <a:cubicBezTo>
                  <a:pt x="1260413" y="1296983"/>
                  <a:pt x="1259930" y="1296611"/>
                  <a:pt x="1259260" y="1296313"/>
                </a:cubicBezTo>
                <a:cubicBezTo>
                  <a:pt x="1258590" y="1296016"/>
                  <a:pt x="1257660" y="1295792"/>
                  <a:pt x="1256470" y="1295644"/>
                </a:cubicBezTo>
                <a:cubicBezTo>
                  <a:pt x="1255279" y="1295495"/>
                  <a:pt x="1253753" y="1295420"/>
                  <a:pt x="1251893" y="1295420"/>
                </a:cubicBezTo>
                <a:close/>
                <a:moveTo>
                  <a:pt x="1169963" y="1293858"/>
                </a:moveTo>
                <a:cubicBezTo>
                  <a:pt x="1162596" y="1293858"/>
                  <a:pt x="1155936" y="1295141"/>
                  <a:pt x="1149983" y="1297709"/>
                </a:cubicBezTo>
                <a:cubicBezTo>
                  <a:pt x="1144030" y="1300276"/>
                  <a:pt x="1138951" y="1303959"/>
                  <a:pt x="1134747" y="1308759"/>
                </a:cubicBezTo>
                <a:cubicBezTo>
                  <a:pt x="1130542" y="1313559"/>
                  <a:pt x="1127324" y="1319400"/>
                  <a:pt x="1125091" y="1326284"/>
                </a:cubicBezTo>
                <a:cubicBezTo>
                  <a:pt x="1122859" y="1333167"/>
                  <a:pt x="1121743" y="1340925"/>
                  <a:pt x="1121743" y="1349557"/>
                </a:cubicBezTo>
                <a:cubicBezTo>
                  <a:pt x="1121743" y="1358635"/>
                  <a:pt x="1122822" y="1366597"/>
                  <a:pt x="1124980" y="1373443"/>
                </a:cubicBezTo>
                <a:cubicBezTo>
                  <a:pt x="1127138" y="1380290"/>
                  <a:pt x="1130338" y="1385982"/>
                  <a:pt x="1134579" y="1390521"/>
                </a:cubicBezTo>
                <a:cubicBezTo>
                  <a:pt x="1138821" y="1395061"/>
                  <a:pt x="1144048" y="1398484"/>
                  <a:pt x="1150262" y="1400791"/>
                </a:cubicBezTo>
                <a:cubicBezTo>
                  <a:pt x="1156476" y="1403097"/>
                  <a:pt x="1163712" y="1404251"/>
                  <a:pt x="1171972" y="1404251"/>
                </a:cubicBezTo>
                <a:cubicBezTo>
                  <a:pt x="1176735" y="1404251"/>
                  <a:pt x="1181218" y="1403897"/>
                  <a:pt x="1185423" y="1403190"/>
                </a:cubicBezTo>
                <a:cubicBezTo>
                  <a:pt x="1189627" y="1402484"/>
                  <a:pt x="1193329" y="1401684"/>
                  <a:pt x="1196529" y="1400791"/>
                </a:cubicBezTo>
                <a:cubicBezTo>
                  <a:pt x="1199729" y="1399898"/>
                  <a:pt x="1202333" y="1398986"/>
                  <a:pt x="1204342" y="1398056"/>
                </a:cubicBezTo>
                <a:cubicBezTo>
                  <a:pt x="1206352" y="1397126"/>
                  <a:pt x="1207561" y="1396456"/>
                  <a:pt x="1207970" y="1396047"/>
                </a:cubicBezTo>
                <a:cubicBezTo>
                  <a:pt x="1208379" y="1395637"/>
                  <a:pt x="1208714" y="1395210"/>
                  <a:pt x="1208975" y="1394763"/>
                </a:cubicBezTo>
                <a:cubicBezTo>
                  <a:pt x="1209235" y="1394317"/>
                  <a:pt x="1209421" y="1393814"/>
                  <a:pt x="1209533" y="1393256"/>
                </a:cubicBezTo>
                <a:cubicBezTo>
                  <a:pt x="1209644" y="1392698"/>
                  <a:pt x="1209737" y="1392066"/>
                  <a:pt x="1209812" y="1391359"/>
                </a:cubicBezTo>
                <a:cubicBezTo>
                  <a:pt x="1209886" y="1390652"/>
                  <a:pt x="1209924" y="1389815"/>
                  <a:pt x="1209924" y="1388847"/>
                </a:cubicBezTo>
                <a:cubicBezTo>
                  <a:pt x="1209924" y="1387508"/>
                  <a:pt x="1209867" y="1386373"/>
                  <a:pt x="1209755" y="1385443"/>
                </a:cubicBezTo>
                <a:cubicBezTo>
                  <a:pt x="1209643" y="1384513"/>
                  <a:pt x="1209475" y="1383787"/>
                  <a:pt x="1209250" y="1383266"/>
                </a:cubicBezTo>
                <a:cubicBezTo>
                  <a:pt x="1209026" y="1382745"/>
                  <a:pt x="1208708" y="1382355"/>
                  <a:pt x="1208297" y="1382094"/>
                </a:cubicBezTo>
                <a:cubicBezTo>
                  <a:pt x="1207886" y="1381834"/>
                  <a:pt x="1207419" y="1381703"/>
                  <a:pt x="1206896" y="1381703"/>
                </a:cubicBezTo>
                <a:cubicBezTo>
                  <a:pt x="1205998" y="1381703"/>
                  <a:pt x="1204671" y="1382094"/>
                  <a:pt x="1202913" y="1382875"/>
                </a:cubicBezTo>
                <a:cubicBezTo>
                  <a:pt x="1201156" y="1383657"/>
                  <a:pt x="1198912" y="1384531"/>
                  <a:pt x="1196183" y="1385499"/>
                </a:cubicBezTo>
                <a:cubicBezTo>
                  <a:pt x="1193453" y="1386466"/>
                  <a:pt x="1190219" y="1387340"/>
                  <a:pt x="1186480" y="1388122"/>
                </a:cubicBezTo>
                <a:cubicBezTo>
                  <a:pt x="1182742" y="1388903"/>
                  <a:pt x="1178479" y="1389294"/>
                  <a:pt x="1173694" y="1389294"/>
                </a:cubicBezTo>
                <a:cubicBezTo>
                  <a:pt x="1167637" y="1389294"/>
                  <a:pt x="1162515" y="1388438"/>
                  <a:pt x="1158328" y="1386726"/>
                </a:cubicBezTo>
                <a:cubicBezTo>
                  <a:pt x="1154140" y="1385015"/>
                  <a:pt x="1150738" y="1382559"/>
                  <a:pt x="1148120" y="1379359"/>
                </a:cubicBezTo>
                <a:cubicBezTo>
                  <a:pt x="1145503" y="1376160"/>
                  <a:pt x="1143634" y="1372327"/>
                  <a:pt x="1142512" y="1367862"/>
                </a:cubicBezTo>
                <a:cubicBezTo>
                  <a:pt x="1141391" y="1363398"/>
                  <a:pt x="1140830" y="1358375"/>
                  <a:pt x="1140830" y="1352794"/>
                </a:cubicBezTo>
                <a:lnTo>
                  <a:pt x="1206988" y="1352794"/>
                </a:lnTo>
                <a:cubicBezTo>
                  <a:pt x="1208858" y="1352794"/>
                  <a:pt x="1210521" y="1352180"/>
                  <a:pt x="1211979" y="1350952"/>
                </a:cubicBezTo>
                <a:cubicBezTo>
                  <a:pt x="1213436" y="1349724"/>
                  <a:pt x="1214165" y="1347659"/>
                  <a:pt x="1214165" y="1344757"/>
                </a:cubicBezTo>
                <a:lnTo>
                  <a:pt x="1214165" y="1341408"/>
                </a:lnTo>
                <a:cubicBezTo>
                  <a:pt x="1214165" y="1334860"/>
                  <a:pt x="1213328" y="1328702"/>
                  <a:pt x="1211654" y="1322935"/>
                </a:cubicBezTo>
                <a:cubicBezTo>
                  <a:pt x="1209979" y="1317168"/>
                  <a:pt x="1207356" y="1312145"/>
                  <a:pt x="1203784" y="1307866"/>
                </a:cubicBezTo>
                <a:cubicBezTo>
                  <a:pt x="1200212" y="1303587"/>
                  <a:pt x="1195655" y="1300183"/>
                  <a:pt x="1190111" y="1297653"/>
                </a:cubicBezTo>
                <a:cubicBezTo>
                  <a:pt x="1184567" y="1295123"/>
                  <a:pt x="1177851" y="1293858"/>
                  <a:pt x="1169963" y="1293858"/>
                </a:cubicBezTo>
                <a:close/>
                <a:moveTo>
                  <a:pt x="1096330" y="1293858"/>
                </a:moveTo>
                <a:cubicBezTo>
                  <a:pt x="1094172" y="1293858"/>
                  <a:pt x="1092033" y="1294137"/>
                  <a:pt x="1089912" y="1294695"/>
                </a:cubicBezTo>
                <a:cubicBezTo>
                  <a:pt x="1087791" y="1295253"/>
                  <a:pt x="1085652" y="1296257"/>
                  <a:pt x="1083494" y="1297709"/>
                </a:cubicBezTo>
                <a:cubicBezTo>
                  <a:pt x="1081336" y="1299160"/>
                  <a:pt x="1079048" y="1301150"/>
                  <a:pt x="1076629" y="1303680"/>
                </a:cubicBezTo>
                <a:cubicBezTo>
                  <a:pt x="1074211" y="1306210"/>
                  <a:pt x="1071625" y="1309485"/>
                  <a:pt x="1068872" y="1313503"/>
                </a:cubicBezTo>
                <a:lnTo>
                  <a:pt x="1068872" y="1298881"/>
                </a:lnTo>
                <a:cubicBezTo>
                  <a:pt x="1068872" y="1298285"/>
                  <a:pt x="1068741" y="1297783"/>
                  <a:pt x="1068481" y="1297374"/>
                </a:cubicBezTo>
                <a:cubicBezTo>
                  <a:pt x="1068221" y="1296964"/>
                  <a:pt x="1067793" y="1296592"/>
                  <a:pt x="1067197" y="1296257"/>
                </a:cubicBezTo>
                <a:cubicBezTo>
                  <a:pt x="1066602" y="1295923"/>
                  <a:pt x="1065765" y="1295699"/>
                  <a:pt x="1064686" y="1295588"/>
                </a:cubicBezTo>
                <a:cubicBezTo>
                  <a:pt x="1063607" y="1295476"/>
                  <a:pt x="1062249" y="1295420"/>
                  <a:pt x="1060612" y="1295420"/>
                </a:cubicBezTo>
                <a:cubicBezTo>
                  <a:pt x="1058900" y="1295420"/>
                  <a:pt x="1057523" y="1295476"/>
                  <a:pt x="1056482" y="1295588"/>
                </a:cubicBezTo>
                <a:cubicBezTo>
                  <a:pt x="1055440" y="1295699"/>
                  <a:pt x="1054584" y="1295923"/>
                  <a:pt x="1053914" y="1296257"/>
                </a:cubicBezTo>
                <a:cubicBezTo>
                  <a:pt x="1053245" y="1296592"/>
                  <a:pt x="1052798" y="1296964"/>
                  <a:pt x="1052575" y="1297374"/>
                </a:cubicBezTo>
                <a:cubicBezTo>
                  <a:pt x="1052352" y="1297783"/>
                  <a:pt x="1052240" y="1298285"/>
                  <a:pt x="1052240" y="1298881"/>
                </a:cubicBezTo>
                <a:lnTo>
                  <a:pt x="1052240" y="1399340"/>
                </a:lnTo>
                <a:cubicBezTo>
                  <a:pt x="1052240" y="1399935"/>
                  <a:pt x="1052370" y="1400437"/>
                  <a:pt x="1052631" y="1400846"/>
                </a:cubicBezTo>
                <a:cubicBezTo>
                  <a:pt x="1052891" y="1401256"/>
                  <a:pt x="1053375" y="1401609"/>
                  <a:pt x="1054082" y="1401907"/>
                </a:cubicBezTo>
                <a:cubicBezTo>
                  <a:pt x="1054789" y="1402205"/>
                  <a:pt x="1055738" y="1402428"/>
                  <a:pt x="1056928" y="1402577"/>
                </a:cubicBezTo>
                <a:cubicBezTo>
                  <a:pt x="1058119" y="1402725"/>
                  <a:pt x="1059607" y="1402800"/>
                  <a:pt x="1061393" y="1402800"/>
                </a:cubicBezTo>
                <a:cubicBezTo>
                  <a:pt x="1063253" y="1402800"/>
                  <a:pt x="1064779" y="1402725"/>
                  <a:pt x="1065969" y="1402577"/>
                </a:cubicBezTo>
                <a:cubicBezTo>
                  <a:pt x="1067160" y="1402428"/>
                  <a:pt x="1068090" y="1402205"/>
                  <a:pt x="1068760" y="1401907"/>
                </a:cubicBezTo>
                <a:cubicBezTo>
                  <a:pt x="1069430" y="1401609"/>
                  <a:pt x="1069913" y="1401256"/>
                  <a:pt x="1070211" y="1400846"/>
                </a:cubicBezTo>
                <a:cubicBezTo>
                  <a:pt x="1070509" y="1400437"/>
                  <a:pt x="1070658" y="1399935"/>
                  <a:pt x="1070658" y="1399340"/>
                </a:cubicBezTo>
                <a:lnTo>
                  <a:pt x="1070658" y="1333260"/>
                </a:lnTo>
                <a:cubicBezTo>
                  <a:pt x="1073262" y="1329167"/>
                  <a:pt x="1075643" y="1325707"/>
                  <a:pt x="1077801" y="1322879"/>
                </a:cubicBezTo>
                <a:cubicBezTo>
                  <a:pt x="1079959" y="1320051"/>
                  <a:pt x="1082024" y="1317782"/>
                  <a:pt x="1083996" y="1316070"/>
                </a:cubicBezTo>
                <a:cubicBezTo>
                  <a:pt x="1085968" y="1314359"/>
                  <a:pt x="1087847" y="1313131"/>
                  <a:pt x="1089633" y="1312387"/>
                </a:cubicBezTo>
                <a:cubicBezTo>
                  <a:pt x="1091419" y="1311643"/>
                  <a:pt x="1093242" y="1311271"/>
                  <a:pt x="1095103" y="1311271"/>
                </a:cubicBezTo>
                <a:cubicBezTo>
                  <a:pt x="1096665" y="1311271"/>
                  <a:pt x="1098116" y="1311419"/>
                  <a:pt x="1099456" y="1311717"/>
                </a:cubicBezTo>
                <a:cubicBezTo>
                  <a:pt x="1100795" y="1312015"/>
                  <a:pt x="1102005" y="1312331"/>
                  <a:pt x="1103084" y="1312666"/>
                </a:cubicBezTo>
                <a:cubicBezTo>
                  <a:pt x="1104163" y="1313001"/>
                  <a:pt x="1105130" y="1313335"/>
                  <a:pt x="1105986" y="1313670"/>
                </a:cubicBezTo>
                <a:cubicBezTo>
                  <a:pt x="1106841" y="1314005"/>
                  <a:pt x="1107567" y="1314173"/>
                  <a:pt x="1108162" y="1314173"/>
                </a:cubicBezTo>
                <a:cubicBezTo>
                  <a:pt x="1108758" y="1314173"/>
                  <a:pt x="1109223" y="1314005"/>
                  <a:pt x="1109558" y="1313670"/>
                </a:cubicBezTo>
                <a:cubicBezTo>
                  <a:pt x="1109892" y="1313335"/>
                  <a:pt x="1110171" y="1312852"/>
                  <a:pt x="1110395" y="1312219"/>
                </a:cubicBezTo>
                <a:cubicBezTo>
                  <a:pt x="1110618" y="1311587"/>
                  <a:pt x="1110767" y="1310712"/>
                  <a:pt x="1110841" y="1309596"/>
                </a:cubicBezTo>
                <a:cubicBezTo>
                  <a:pt x="1110916" y="1308480"/>
                  <a:pt x="1110953" y="1307103"/>
                  <a:pt x="1110953" y="1305466"/>
                </a:cubicBezTo>
                <a:cubicBezTo>
                  <a:pt x="1110953" y="1303755"/>
                  <a:pt x="1110934" y="1302397"/>
                  <a:pt x="1110897" y="1301392"/>
                </a:cubicBezTo>
                <a:cubicBezTo>
                  <a:pt x="1110860" y="1300387"/>
                  <a:pt x="1110785" y="1299625"/>
                  <a:pt x="1110674" y="1299104"/>
                </a:cubicBezTo>
                <a:cubicBezTo>
                  <a:pt x="1110562" y="1298583"/>
                  <a:pt x="1110432" y="1298155"/>
                  <a:pt x="1110283" y="1297820"/>
                </a:cubicBezTo>
                <a:cubicBezTo>
                  <a:pt x="1110134" y="1297485"/>
                  <a:pt x="1109837" y="1297132"/>
                  <a:pt x="1109390" y="1296760"/>
                </a:cubicBezTo>
                <a:cubicBezTo>
                  <a:pt x="1108944" y="1296388"/>
                  <a:pt x="1108181" y="1296016"/>
                  <a:pt x="1107102" y="1295644"/>
                </a:cubicBezTo>
                <a:cubicBezTo>
                  <a:pt x="1106023" y="1295271"/>
                  <a:pt x="1104814" y="1294937"/>
                  <a:pt x="1103474" y="1294639"/>
                </a:cubicBezTo>
                <a:cubicBezTo>
                  <a:pt x="1102135" y="1294341"/>
                  <a:pt x="1100851" y="1294137"/>
                  <a:pt x="1099623" y="1294025"/>
                </a:cubicBezTo>
                <a:cubicBezTo>
                  <a:pt x="1098395" y="1293913"/>
                  <a:pt x="1097298" y="1293858"/>
                  <a:pt x="1096330" y="1293858"/>
                </a:cubicBezTo>
                <a:close/>
                <a:moveTo>
                  <a:pt x="855154" y="1293858"/>
                </a:moveTo>
                <a:cubicBezTo>
                  <a:pt x="849425" y="1293858"/>
                  <a:pt x="843751" y="1295327"/>
                  <a:pt x="838132" y="1298267"/>
                </a:cubicBezTo>
                <a:cubicBezTo>
                  <a:pt x="832514" y="1301206"/>
                  <a:pt x="826877" y="1305838"/>
                  <a:pt x="821222" y="1312163"/>
                </a:cubicBezTo>
                <a:lnTo>
                  <a:pt x="821222" y="1298881"/>
                </a:lnTo>
                <a:cubicBezTo>
                  <a:pt x="821222" y="1298285"/>
                  <a:pt x="821091" y="1297783"/>
                  <a:pt x="820831" y="1297374"/>
                </a:cubicBezTo>
                <a:cubicBezTo>
                  <a:pt x="820571" y="1296964"/>
                  <a:pt x="820143" y="1296592"/>
                  <a:pt x="819547" y="1296257"/>
                </a:cubicBezTo>
                <a:cubicBezTo>
                  <a:pt x="818952" y="1295923"/>
                  <a:pt x="818115" y="1295699"/>
                  <a:pt x="817036" y="1295588"/>
                </a:cubicBezTo>
                <a:cubicBezTo>
                  <a:pt x="815957" y="1295476"/>
                  <a:pt x="814599" y="1295420"/>
                  <a:pt x="812962" y="1295420"/>
                </a:cubicBezTo>
                <a:cubicBezTo>
                  <a:pt x="811250" y="1295420"/>
                  <a:pt x="809874" y="1295476"/>
                  <a:pt x="808832" y="1295588"/>
                </a:cubicBezTo>
                <a:cubicBezTo>
                  <a:pt x="807790" y="1295699"/>
                  <a:pt x="806934" y="1295923"/>
                  <a:pt x="806265" y="1296257"/>
                </a:cubicBezTo>
                <a:cubicBezTo>
                  <a:pt x="805595" y="1296592"/>
                  <a:pt x="805148" y="1296964"/>
                  <a:pt x="804925" y="1297374"/>
                </a:cubicBezTo>
                <a:cubicBezTo>
                  <a:pt x="804702" y="1297783"/>
                  <a:pt x="804590" y="1298285"/>
                  <a:pt x="804590" y="1298881"/>
                </a:cubicBezTo>
                <a:lnTo>
                  <a:pt x="804590" y="1399340"/>
                </a:lnTo>
                <a:cubicBezTo>
                  <a:pt x="804590" y="1399935"/>
                  <a:pt x="804720" y="1400437"/>
                  <a:pt x="804981" y="1400846"/>
                </a:cubicBezTo>
                <a:cubicBezTo>
                  <a:pt x="805241" y="1401256"/>
                  <a:pt x="805725" y="1401609"/>
                  <a:pt x="806432" y="1401907"/>
                </a:cubicBezTo>
                <a:cubicBezTo>
                  <a:pt x="807139" y="1402205"/>
                  <a:pt x="808088" y="1402428"/>
                  <a:pt x="809278" y="1402577"/>
                </a:cubicBezTo>
                <a:cubicBezTo>
                  <a:pt x="810469" y="1402725"/>
                  <a:pt x="811957" y="1402800"/>
                  <a:pt x="813743" y="1402800"/>
                </a:cubicBezTo>
                <a:cubicBezTo>
                  <a:pt x="815603" y="1402800"/>
                  <a:pt x="817129" y="1402725"/>
                  <a:pt x="818319" y="1402577"/>
                </a:cubicBezTo>
                <a:cubicBezTo>
                  <a:pt x="819510" y="1402428"/>
                  <a:pt x="820440" y="1402205"/>
                  <a:pt x="821110" y="1401907"/>
                </a:cubicBezTo>
                <a:cubicBezTo>
                  <a:pt x="821780" y="1401609"/>
                  <a:pt x="822263" y="1401256"/>
                  <a:pt x="822561" y="1400846"/>
                </a:cubicBezTo>
                <a:cubicBezTo>
                  <a:pt x="822859" y="1400437"/>
                  <a:pt x="823008" y="1399935"/>
                  <a:pt x="823008" y="1399340"/>
                </a:cubicBezTo>
                <a:lnTo>
                  <a:pt x="823008" y="1329130"/>
                </a:lnTo>
                <a:cubicBezTo>
                  <a:pt x="828068" y="1322805"/>
                  <a:pt x="832905" y="1318005"/>
                  <a:pt x="837518" y="1314731"/>
                </a:cubicBezTo>
                <a:cubicBezTo>
                  <a:pt x="842132" y="1311457"/>
                  <a:pt x="846746" y="1309819"/>
                  <a:pt x="851359" y="1309819"/>
                </a:cubicBezTo>
                <a:cubicBezTo>
                  <a:pt x="854931" y="1309819"/>
                  <a:pt x="858075" y="1310489"/>
                  <a:pt x="860791" y="1311829"/>
                </a:cubicBezTo>
                <a:cubicBezTo>
                  <a:pt x="863507" y="1313168"/>
                  <a:pt x="865721" y="1315103"/>
                  <a:pt x="867433" y="1317633"/>
                </a:cubicBezTo>
                <a:cubicBezTo>
                  <a:pt x="869144" y="1320163"/>
                  <a:pt x="870447" y="1323177"/>
                  <a:pt x="871340" y="1326674"/>
                </a:cubicBezTo>
                <a:cubicBezTo>
                  <a:pt x="872233" y="1330172"/>
                  <a:pt x="872679" y="1334785"/>
                  <a:pt x="872679" y="1340515"/>
                </a:cubicBezTo>
                <a:lnTo>
                  <a:pt x="872679" y="1399340"/>
                </a:lnTo>
                <a:cubicBezTo>
                  <a:pt x="872679" y="1399935"/>
                  <a:pt x="872828" y="1400437"/>
                  <a:pt x="873125" y="1400846"/>
                </a:cubicBezTo>
                <a:cubicBezTo>
                  <a:pt x="873423" y="1401256"/>
                  <a:pt x="873907" y="1401609"/>
                  <a:pt x="874577" y="1401907"/>
                </a:cubicBezTo>
                <a:cubicBezTo>
                  <a:pt x="875246" y="1402205"/>
                  <a:pt x="876176" y="1402428"/>
                  <a:pt x="877367" y="1402577"/>
                </a:cubicBezTo>
                <a:cubicBezTo>
                  <a:pt x="878558" y="1402725"/>
                  <a:pt x="880083" y="1402800"/>
                  <a:pt x="881944" y="1402800"/>
                </a:cubicBezTo>
                <a:cubicBezTo>
                  <a:pt x="883729" y="1402800"/>
                  <a:pt x="885218" y="1402725"/>
                  <a:pt x="886408" y="1402577"/>
                </a:cubicBezTo>
                <a:cubicBezTo>
                  <a:pt x="887599" y="1402428"/>
                  <a:pt x="888529" y="1402205"/>
                  <a:pt x="889199" y="1401907"/>
                </a:cubicBezTo>
                <a:cubicBezTo>
                  <a:pt x="889869" y="1401609"/>
                  <a:pt x="890352" y="1401256"/>
                  <a:pt x="890650" y="1400846"/>
                </a:cubicBezTo>
                <a:cubicBezTo>
                  <a:pt x="890948" y="1400437"/>
                  <a:pt x="891096" y="1399935"/>
                  <a:pt x="891096" y="1399340"/>
                </a:cubicBezTo>
                <a:lnTo>
                  <a:pt x="891096" y="1338060"/>
                </a:lnTo>
                <a:cubicBezTo>
                  <a:pt x="891096" y="1330916"/>
                  <a:pt x="890483" y="1324795"/>
                  <a:pt x="889255" y="1319698"/>
                </a:cubicBezTo>
                <a:cubicBezTo>
                  <a:pt x="888027" y="1314601"/>
                  <a:pt x="885999" y="1310154"/>
                  <a:pt x="883171" y="1306359"/>
                </a:cubicBezTo>
                <a:cubicBezTo>
                  <a:pt x="880344" y="1302564"/>
                  <a:pt x="876642" y="1299532"/>
                  <a:pt x="872065" y="1297262"/>
                </a:cubicBezTo>
                <a:cubicBezTo>
                  <a:pt x="867489" y="1294992"/>
                  <a:pt x="861852" y="1293858"/>
                  <a:pt x="855154" y="1293858"/>
                </a:cubicBezTo>
                <a:close/>
                <a:moveTo>
                  <a:pt x="719237" y="1276891"/>
                </a:moveTo>
                <a:lnTo>
                  <a:pt x="719349" y="1276891"/>
                </a:lnTo>
                <a:lnTo>
                  <a:pt x="744575" y="1348887"/>
                </a:lnTo>
                <a:lnTo>
                  <a:pt x="694346" y="1348887"/>
                </a:lnTo>
                <a:close/>
                <a:moveTo>
                  <a:pt x="719907" y="1257023"/>
                </a:moveTo>
                <a:cubicBezTo>
                  <a:pt x="717674" y="1257023"/>
                  <a:pt x="715833" y="1257078"/>
                  <a:pt x="714382" y="1257190"/>
                </a:cubicBezTo>
                <a:cubicBezTo>
                  <a:pt x="712931" y="1257302"/>
                  <a:pt x="711740" y="1257506"/>
                  <a:pt x="710810" y="1257804"/>
                </a:cubicBezTo>
                <a:cubicBezTo>
                  <a:pt x="709880" y="1258102"/>
                  <a:pt x="709173" y="1258511"/>
                  <a:pt x="708689" y="1259032"/>
                </a:cubicBezTo>
                <a:cubicBezTo>
                  <a:pt x="708205" y="1259553"/>
                  <a:pt x="707815" y="1260222"/>
                  <a:pt x="707517" y="1261041"/>
                </a:cubicBezTo>
                <a:lnTo>
                  <a:pt x="659073" y="1395210"/>
                </a:lnTo>
                <a:cubicBezTo>
                  <a:pt x="658478" y="1396847"/>
                  <a:pt x="658162" y="1398168"/>
                  <a:pt x="658125" y="1399172"/>
                </a:cubicBezTo>
                <a:cubicBezTo>
                  <a:pt x="658087" y="1400177"/>
                  <a:pt x="658348" y="1400939"/>
                  <a:pt x="658906" y="1401460"/>
                </a:cubicBezTo>
                <a:cubicBezTo>
                  <a:pt x="659464" y="1401981"/>
                  <a:pt x="660431" y="1402335"/>
                  <a:pt x="661808" y="1402521"/>
                </a:cubicBezTo>
                <a:cubicBezTo>
                  <a:pt x="663185" y="1402707"/>
                  <a:pt x="664952" y="1402800"/>
                  <a:pt x="667110" y="1402800"/>
                </a:cubicBezTo>
                <a:cubicBezTo>
                  <a:pt x="669194" y="1402800"/>
                  <a:pt x="670887" y="1402725"/>
                  <a:pt x="672189" y="1402577"/>
                </a:cubicBezTo>
                <a:cubicBezTo>
                  <a:pt x="673491" y="1402428"/>
                  <a:pt x="674496" y="1402186"/>
                  <a:pt x="675203" y="1401851"/>
                </a:cubicBezTo>
                <a:cubicBezTo>
                  <a:pt x="675910" y="1401516"/>
                  <a:pt x="676449" y="1401107"/>
                  <a:pt x="676821" y="1400623"/>
                </a:cubicBezTo>
                <a:cubicBezTo>
                  <a:pt x="677193" y="1400140"/>
                  <a:pt x="677491" y="1399563"/>
                  <a:pt x="677714" y="1398893"/>
                </a:cubicBezTo>
                <a:lnTo>
                  <a:pt x="689546" y="1364179"/>
                </a:lnTo>
                <a:lnTo>
                  <a:pt x="749598" y="1364179"/>
                </a:lnTo>
                <a:lnTo>
                  <a:pt x="761988" y="1399340"/>
                </a:lnTo>
                <a:cubicBezTo>
                  <a:pt x="762286" y="1400009"/>
                  <a:pt x="762602" y="1400567"/>
                  <a:pt x="762937" y="1401014"/>
                </a:cubicBezTo>
                <a:cubicBezTo>
                  <a:pt x="763272" y="1401460"/>
                  <a:pt x="763793" y="1401814"/>
                  <a:pt x="764500" y="1402074"/>
                </a:cubicBezTo>
                <a:cubicBezTo>
                  <a:pt x="765206" y="1402335"/>
                  <a:pt x="766248" y="1402521"/>
                  <a:pt x="767625" y="1402632"/>
                </a:cubicBezTo>
                <a:cubicBezTo>
                  <a:pt x="769002" y="1402744"/>
                  <a:pt x="770843" y="1402800"/>
                  <a:pt x="773150" y="1402800"/>
                </a:cubicBezTo>
                <a:cubicBezTo>
                  <a:pt x="775457" y="1402800"/>
                  <a:pt x="777299" y="1402725"/>
                  <a:pt x="778675" y="1402577"/>
                </a:cubicBezTo>
                <a:cubicBezTo>
                  <a:pt x="780052" y="1402428"/>
                  <a:pt x="781038" y="1402093"/>
                  <a:pt x="781633" y="1401572"/>
                </a:cubicBezTo>
                <a:cubicBezTo>
                  <a:pt x="782229" y="1401051"/>
                  <a:pt x="782508" y="1400288"/>
                  <a:pt x="782471" y="1399284"/>
                </a:cubicBezTo>
                <a:cubicBezTo>
                  <a:pt x="782433" y="1398279"/>
                  <a:pt x="782117" y="1396958"/>
                  <a:pt x="781522" y="1395321"/>
                </a:cubicBezTo>
                <a:lnTo>
                  <a:pt x="733078" y="1261153"/>
                </a:lnTo>
                <a:cubicBezTo>
                  <a:pt x="732781" y="1260334"/>
                  <a:pt x="732371" y="1259646"/>
                  <a:pt x="731850" y="1259088"/>
                </a:cubicBezTo>
                <a:cubicBezTo>
                  <a:pt x="731329" y="1258530"/>
                  <a:pt x="730585" y="1258102"/>
                  <a:pt x="729618" y="1257804"/>
                </a:cubicBezTo>
                <a:cubicBezTo>
                  <a:pt x="728651" y="1257506"/>
                  <a:pt x="727386" y="1257302"/>
                  <a:pt x="725823" y="1257190"/>
                </a:cubicBezTo>
                <a:cubicBezTo>
                  <a:pt x="724260" y="1257078"/>
                  <a:pt x="722288" y="1257023"/>
                  <a:pt x="719907" y="1257023"/>
                </a:cubicBezTo>
                <a:close/>
                <a:moveTo>
                  <a:pt x="1252005" y="1254009"/>
                </a:moveTo>
                <a:cubicBezTo>
                  <a:pt x="1247614" y="1254009"/>
                  <a:pt x="1244600" y="1254790"/>
                  <a:pt x="1242963" y="1256353"/>
                </a:cubicBezTo>
                <a:cubicBezTo>
                  <a:pt x="1241326" y="1257916"/>
                  <a:pt x="1240508" y="1260855"/>
                  <a:pt x="1240508" y="1265171"/>
                </a:cubicBezTo>
                <a:cubicBezTo>
                  <a:pt x="1240508" y="1269413"/>
                  <a:pt x="1241308" y="1272296"/>
                  <a:pt x="1242908" y="1273822"/>
                </a:cubicBezTo>
                <a:cubicBezTo>
                  <a:pt x="1244507" y="1275347"/>
                  <a:pt x="1247465" y="1276110"/>
                  <a:pt x="1251781" y="1276110"/>
                </a:cubicBezTo>
                <a:cubicBezTo>
                  <a:pt x="1256172" y="1276110"/>
                  <a:pt x="1259186" y="1275329"/>
                  <a:pt x="1260823" y="1273766"/>
                </a:cubicBezTo>
                <a:cubicBezTo>
                  <a:pt x="1262460" y="1272203"/>
                  <a:pt x="1263278" y="1269264"/>
                  <a:pt x="1263278" y="1264948"/>
                </a:cubicBezTo>
                <a:cubicBezTo>
                  <a:pt x="1263278" y="1260706"/>
                  <a:pt x="1262478" y="1257823"/>
                  <a:pt x="1260879" y="1256297"/>
                </a:cubicBezTo>
                <a:cubicBezTo>
                  <a:pt x="1259279" y="1254772"/>
                  <a:pt x="1256321" y="1254009"/>
                  <a:pt x="1252005" y="1254009"/>
                </a:cubicBezTo>
                <a:close/>
                <a:moveTo>
                  <a:pt x="1005099" y="1247088"/>
                </a:moveTo>
                <a:cubicBezTo>
                  <a:pt x="1003313" y="1247088"/>
                  <a:pt x="1001843" y="1247181"/>
                  <a:pt x="1000690" y="1247367"/>
                </a:cubicBezTo>
                <a:cubicBezTo>
                  <a:pt x="999536" y="1247553"/>
                  <a:pt x="998588" y="1247777"/>
                  <a:pt x="997844" y="1248037"/>
                </a:cubicBezTo>
                <a:cubicBezTo>
                  <a:pt x="997099" y="1248298"/>
                  <a:pt x="996597" y="1248670"/>
                  <a:pt x="996337" y="1249153"/>
                </a:cubicBezTo>
                <a:cubicBezTo>
                  <a:pt x="996076" y="1249637"/>
                  <a:pt x="995946" y="1250139"/>
                  <a:pt x="995946" y="1250660"/>
                </a:cubicBezTo>
                <a:lnTo>
                  <a:pt x="995946" y="1309038"/>
                </a:lnTo>
                <a:cubicBezTo>
                  <a:pt x="991183" y="1304052"/>
                  <a:pt x="986365" y="1300276"/>
                  <a:pt x="981491" y="1297709"/>
                </a:cubicBezTo>
                <a:cubicBezTo>
                  <a:pt x="976617" y="1295141"/>
                  <a:pt x="971240" y="1293858"/>
                  <a:pt x="965362" y="1293858"/>
                </a:cubicBezTo>
                <a:cubicBezTo>
                  <a:pt x="958292" y="1293858"/>
                  <a:pt x="952060" y="1295178"/>
                  <a:pt x="946665" y="1297820"/>
                </a:cubicBezTo>
                <a:cubicBezTo>
                  <a:pt x="941270" y="1300462"/>
                  <a:pt x="936749" y="1304238"/>
                  <a:pt x="933103" y="1309150"/>
                </a:cubicBezTo>
                <a:cubicBezTo>
                  <a:pt x="929457" y="1314061"/>
                  <a:pt x="926704" y="1319996"/>
                  <a:pt x="924843" y="1326953"/>
                </a:cubicBezTo>
                <a:cubicBezTo>
                  <a:pt x="922983" y="1333911"/>
                  <a:pt x="922053" y="1341706"/>
                  <a:pt x="922053" y="1350338"/>
                </a:cubicBezTo>
                <a:cubicBezTo>
                  <a:pt x="922053" y="1357630"/>
                  <a:pt x="922797" y="1364570"/>
                  <a:pt x="924285" y="1371155"/>
                </a:cubicBezTo>
                <a:cubicBezTo>
                  <a:pt x="925773" y="1377741"/>
                  <a:pt x="928136" y="1383471"/>
                  <a:pt x="931373" y="1388345"/>
                </a:cubicBezTo>
                <a:cubicBezTo>
                  <a:pt x="934610" y="1393219"/>
                  <a:pt x="938833" y="1397089"/>
                  <a:pt x="944042" y="1399953"/>
                </a:cubicBezTo>
                <a:cubicBezTo>
                  <a:pt x="949251" y="1402818"/>
                  <a:pt x="955539" y="1404251"/>
                  <a:pt x="962906" y="1404251"/>
                </a:cubicBezTo>
                <a:cubicBezTo>
                  <a:pt x="969678" y="1404251"/>
                  <a:pt x="975910" y="1402651"/>
                  <a:pt x="981603" y="1399451"/>
                </a:cubicBezTo>
                <a:cubicBezTo>
                  <a:pt x="987295" y="1396251"/>
                  <a:pt x="992783" y="1391787"/>
                  <a:pt x="998067" y="1386057"/>
                </a:cubicBezTo>
                <a:lnTo>
                  <a:pt x="998067" y="1399340"/>
                </a:lnTo>
                <a:cubicBezTo>
                  <a:pt x="998067" y="1399935"/>
                  <a:pt x="998215" y="1400456"/>
                  <a:pt x="998513" y="1400902"/>
                </a:cubicBezTo>
                <a:cubicBezTo>
                  <a:pt x="998811" y="1401349"/>
                  <a:pt x="999294" y="1401702"/>
                  <a:pt x="999964" y="1401963"/>
                </a:cubicBezTo>
                <a:cubicBezTo>
                  <a:pt x="1000634" y="1402223"/>
                  <a:pt x="1001490" y="1402428"/>
                  <a:pt x="1002531" y="1402577"/>
                </a:cubicBezTo>
                <a:cubicBezTo>
                  <a:pt x="1003573" y="1402725"/>
                  <a:pt x="1004876" y="1402800"/>
                  <a:pt x="1006438" y="1402800"/>
                </a:cubicBezTo>
                <a:cubicBezTo>
                  <a:pt x="1007927" y="1402800"/>
                  <a:pt x="1009192" y="1402725"/>
                  <a:pt x="1010233" y="1402577"/>
                </a:cubicBezTo>
                <a:cubicBezTo>
                  <a:pt x="1011275" y="1402428"/>
                  <a:pt x="1012112" y="1402223"/>
                  <a:pt x="1012745" y="1401963"/>
                </a:cubicBezTo>
                <a:cubicBezTo>
                  <a:pt x="1013377" y="1401702"/>
                  <a:pt x="1013824" y="1401349"/>
                  <a:pt x="1014084" y="1400902"/>
                </a:cubicBezTo>
                <a:cubicBezTo>
                  <a:pt x="1014345" y="1400456"/>
                  <a:pt x="1014475" y="1399935"/>
                  <a:pt x="1014475" y="1399340"/>
                </a:cubicBezTo>
                <a:lnTo>
                  <a:pt x="1014475" y="1250660"/>
                </a:lnTo>
                <a:cubicBezTo>
                  <a:pt x="1014475" y="1250139"/>
                  <a:pt x="1014308" y="1249637"/>
                  <a:pt x="1013973" y="1249153"/>
                </a:cubicBezTo>
                <a:cubicBezTo>
                  <a:pt x="1013638" y="1248670"/>
                  <a:pt x="1013136" y="1248298"/>
                  <a:pt x="1012466" y="1248037"/>
                </a:cubicBezTo>
                <a:cubicBezTo>
                  <a:pt x="1011796" y="1247777"/>
                  <a:pt x="1010866" y="1247553"/>
                  <a:pt x="1009675" y="1247367"/>
                </a:cubicBezTo>
                <a:cubicBezTo>
                  <a:pt x="1008485" y="1247181"/>
                  <a:pt x="1006959" y="1247088"/>
                  <a:pt x="1005099" y="1247088"/>
                </a:cubicBezTo>
                <a:close/>
                <a:moveTo>
                  <a:pt x="2005405" y="1033483"/>
                </a:moveTo>
                <a:cubicBezTo>
                  <a:pt x="2010198" y="1033483"/>
                  <a:pt x="2014204" y="1034618"/>
                  <a:pt x="2017423" y="1036887"/>
                </a:cubicBezTo>
                <a:cubicBezTo>
                  <a:pt x="2020642" y="1039157"/>
                  <a:pt x="2023225" y="1042152"/>
                  <a:pt x="2025172" y="1045873"/>
                </a:cubicBezTo>
                <a:cubicBezTo>
                  <a:pt x="2027119" y="1049593"/>
                  <a:pt x="2028485" y="1053872"/>
                  <a:pt x="2029271" y="1058709"/>
                </a:cubicBezTo>
                <a:cubicBezTo>
                  <a:pt x="2030057" y="1063546"/>
                  <a:pt x="2030450" y="1068532"/>
                  <a:pt x="2030450" y="1073666"/>
                </a:cubicBezTo>
                <a:cubicBezTo>
                  <a:pt x="2030450" y="1078354"/>
                  <a:pt x="2029982" y="1082987"/>
                  <a:pt x="2029046" y="1087563"/>
                </a:cubicBezTo>
                <a:cubicBezTo>
                  <a:pt x="2028110" y="1092140"/>
                  <a:pt x="2026613" y="1096270"/>
                  <a:pt x="2024554" y="1099953"/>
                </a:cubicBezTo>
                <a:cubicBezTo>
                  <a:pt x="2022496" y="1103637"/>
                  <a:pt x="2019819" y="1106595"/>
                  <a:pt x="2016525" y="1108827"/>
                </a:cubicBezTo>
                <a:cubicBezTo>
                  <a:pt x="2013230" y="1111059"/>
                  <a:pt x="2009262" y="1112176"/>
                  <a:pt x="2004620" y="1112176"/>
                </a:cubicBezTo>
                <a:cubicBezTo>
                  <a:pt x="1999603" y="1112176"/>
                  <a:pt x="1994774" y="1110557"/>
                  <a:pt x="1990132" y="1107320"/>
                </a:cubicBezTo>
                <a:cubicBezTo>
                  <a:pt x="1985491" y="1104083"/>
                  <a:pt x="1980624" y="1099376"/>
                  <a:pt x="1975533" y="1093200"/>
                </a:cubicBezTo>
                <a:lnTo>
                  <a:pt x="1975533" y="1053128"/>
                </a:lnTo>
                <a:cubicBezTo>
                  <a:pt x="1978452" y="1049407"/>
                  <a:pt x="1981204" y="1046319"/>
                  <a:pt x="1983786" y="1043864"/>
                </a:cubicBezTo>
                <a:cubicBezTo>
                  <a:pt x="1986369" y="1041408"/>
                  <a:pt x="1988859" y="1039399"/>
                  <a:pt x="1991256" y="1037836"/>
                </a:cubicBezTo>
                <a:cubicBezTo>
                  <a:pt x="1993652" y="1036273"/>
                  <a:pt x="1996010" y="1035157"/>
                  <a:pt x="1998331" y="1034487"/>
                </a:cubicBezTo>
                <a:cubicBezTo>
                  <a:pt x="2000652" y="1033818"/>
                  <a:pt x="2003010" y="1033483"/>
                  <a:pt x="2005405" y="1033483"/>
                </a:cubicBezTo>
                <a:close/>
                <a:moveTo>
                  <a:pt x="1876768" y="1033036"/>
                </a:moveTo>
                <a:cubicBezTo>
                  <a:pt x="1882701" y="1033036"/>
                  <a:pt x="1887656" y="1034097"/>
                  <a:pt x="1891636" y="1036218"/>
                </a:cubicBezTo>
                <a:cubicBezTo>
                  <a:pt x="1895615" y="1038338"/>
                  <a:pt x="1898769" y="1041222"/>
                  <a:pt x="1901096" y="1044868"/>
                </a:cubicBezTo>
                <a:cubicBezTo>
                  <a:pt x="1903424" y="1048514"/>
                  <a:pt x="1905095" y="1052756"/>
                  <a:pt x="1906109" y="1057593"/>
                </a:cubicBezTo>
                <a:cubicBezTo>
                  <a:pt x="1907123" y="1062430"/>
                  <a:pt x="1907630" y="1067564"/>
                  <a:pt x="1907630" y="1072997"/>
                </a:cubicBezTo>
                <a:cubicBezTo>
                  <a:pt x="1907630" y="1078801"/>
                  <a:pt x="1907029" y="1084122"/>
                  <a:pt x="1905827" y="1088958"/>
                </a:cubicBezTo>
                <a:cubicBezTo>
                  <a:pt x="1904626" y="1093795"/>
                  <a:pt x="1902748" y="1097963"/>
                  <a:pt x="1900196" y="1101460"/>
                </a:cubicBezTo>
                <a:cubicBezTo>
                  <a:pt x="1897643" y="1104958"/>
                  <a:pt x="1894377" y="1107674"/>
                  <a:pt x="1890397" y="1109608"/>
                </a:cubicBezTo>
                <a:cubicBezTo>
                  <a:pt x="1886418" y="1111543"/>
                  <a:pt x="1881725" y="1112511"/>
                  <a:pt x="1876318" y="1112511"/>
                </a:cubicBezTo>
                <a:cubicBezTo>
                  <a:pt x="1870386" y="1112511"/>
                  <a:pt x="1865430" y="1111450"/>
                  <a:pt x="1861451" y="1109329"/>
                </a:cubicBezTo>
                <a:cubicBezTo>
                  <a:pt x="1857472" y="1107209"/>
                  <a:pt x="1854299" y="1104344"/>
                  <a:pt x="1851934" y="1100735"/>
                </a:cubicBezTo>
                <a:cubicBezTo>
                  <a:pt x="1849569" y="1097125"/>
                  <a:pt x="1847880" y="1092902"/>
                  <a:pt x="1846866" y="1088066"/>
                </a:cubicBezTo>
                <a:cubicBezTo>
                  <a:pt x="1845852" y="1083229"/>
                  <a:pt x="1845345" y="1078057"/>
                  <a:pt x="1845345" y="1072550"/>
                </a:cubicBezTo>
                <a:cubicBezTo>
                  <a:pt x="1845345" y="1066820"/>
                  <a:pt x="1845965" y="1061537"/>
                  <a:pt x="1847204" y="1056700"/>
                </a:cubicBezTo>
                <a:cubicBezTo>
                  <a:pt x="1848442" y="1051863"/>
                  <a:pt x="1850338" y="1047677"/>
                  <a:pt x="1852891" y="1044143"/>
                </a:cubicBezTo>
                <a:cubicBezTo>
                  <a:pt x="1855444" y="1040608"/>
                  <a:pt x="1858691" y="1037873"/>
                  <a:pt x="1862633" y="1035939"/>
                </a:cubicBezTo>
                <a:cubicBezTo>
                  <a:pt x="1866576" y="1034004"/>
                  <a:pt x="1871287" y="1033036"/>
                  <a:pt x="1876768" y="1033036"/>
                </a:cubicBezTo>
                <a:close/>
                <a:moveTo>
                  <a:pt x="838543" y="1033036"/>
                </a:moveTo>
                <a:cubicBezTo>
                  <a:pt x="844475" y="1033036"/>
                  <a:pt x="849431" y="1034097"/>
                  <a:pt x="853411" y="1036218"/>
                </a:cubicBezTo>
                <a:cubicBezTo>
                  <a:pt x="857390" y="1038338"/>
                  <a:pt x="860544" y="1041222"/>
                  <a:pt x="862871" y="1044868"/>
                </a:cubicBezTo>
                <a:cubicBezTo>
                  <a:pt x="865199" y="1048514"/>
                  <a:pt x="866870" y="1052756"/>
                  <a:pt x="867884" y="1057593"/>
                </a:cubicBezTo>
                <a:cubicBezTo>
                  <a:pt x="868898" y="1062430"/>
                  <a:pt x="869405" y="1067564"/>
                  <a:pt x="869405" y="1072997"/>
                </a:cubicBezTo>
                <a:cubicBezTo>
                  <a:pt x="869405" y="1078801"/>
                  <a:pt x="868804" y="1084122"/>
                  <a:pt x="867602" y="1088958"/>
                </a:cubicBezTo>
                <a:cubicBezTo>
                  <a:pt x="866401" y="1093795"/>
                  <a:pt x="864523" y="1097963"/>
                  <a:pt x="861971" y="1101460"/>
                </a:cubicBezTo>
                <a:cubicBezTo>
                  <a:pt x="859418" y="1104958"/>
                  <a:pt x="856152" y="1107674"/>
                  <a:pt x="852172" y="1109608"/>
                </a:cubicBezTo>
                <a:cubicBezTo>
                  <a:pt x="848193" y="1111543"/>
                  <a:pt x="843500" y="1112511"/>
                  <a:pt x="838093" y="1112511"/>
                </a:cubicBezTo>
                <a:cubicBezTo>
                  <a:pt x="832161" y="1112511"/>
                  <a:pt x="827205" y="1111450"/>
                  <a:pt x="823226" y="1109329"/>
                </a:cubicBezTo>
                <a:cubicBezTo>
                  <a:pt x="819246" y="1107209"/>
                  <a:pt x="816074" y="1104344"/>
                  <a:pt x="813709" y="1100735"/>
                </a:cubicBezTo>
                <a:cubicBezTo>
                  <a:pt x="811344" y="1097125"/>
                  <a:pt x="809655" y="1092902"/>
                  <a:pt x="808641" y="1088066"/>
                </a:cubicBezTo>
                <a:cubicBezTo>
                  <a:pt x="807627" y="1083229"/>
                  <a:pt x="807120" y="1078057"/>
                  <a:pt x="807120" y="1072550"/>
                </a:cubicBezTo>
                <a:cubicBezTo>
                  <a:pt x="807120" y="1066820"/>
                  <a:pt x="807740" y="1061537"/>
                  <a:pt x="808979" y="1056700"/>
                </a:cubicBezTo>
                <a:cubicBezTo>
                  <a:pt x="810217" y="1051863"/>
                  <a:pt x="812113" y="1047677"/>
                  <a:pt x="814666" y="1044143"/>
                </a:cubicBezTo>
                <a:cubicBezTo>
                  <a:pt x="817219" y="1040608"/>
                  <a:pt x="820466" y="1037873"/>
                  <a:pt x="824408" y="1035939"/>
                </a:cubicBezTo>
                <a:cubicBezTo>
                  <a:pt x="828351" y="1034004"/>
                  <a:pt x="833062" y="1033036"/>
                  <a:pt x="838543" y="1033036"/>
                </a:cubicBezTo>
                <a:close/>
                <a:moveTo>
                  <a:pt x="2121520" y="1032032"/>
                </a:moveTo>
                <a:cubicBezTo>
                  <a:pt x="2130430" y="1032032"/>
                  <a:pt x="2137149" y="1034785"/>
                  <a:pt x="2141678" y="1040292"/>
                </a:cubicBezTo>
                <a:cubicBezTo>
                  <a:pt x="2146207" y="1045798"/>
                  <a:pt x="2148359" y="1053389"/>
                  <a:pt x="2148136" y="1063062"/>
                </a:cubicBezTo>
                <a:lnTo>
                  <a:pt x="2093330" y="1063062"/>
                </a:lnTo>
                <a:cubicBezTo>
                  <a:pt x="2093480" y="1058970"/>
                  <a:pt x="2094191" y="1055044"/>
                  <a:pt x="2095464" y="1051286"/>
                </a:cubicBezTo>
                <a:cubicBezTo>
                  <a:pt x="2096736" y="1047528"/>
                  <a:pt x="2098534" y="1044236"/>
                  <a:pt x="2100855" y="1041408"/>
                </a:cubicBezTo>
                <a:cubicBezTo>
                  <a:pt x="2103176" y="1038580"/>
                  <a:pt x="2106059" y="1036311"/>
                  <a:pt x="2109503" y="1034599"/>
                </a:cubicBezTo>
                <a:cubicBezTo>
                  <a:pt x="2112947" y="1032888"/>
                  <a:pt x="2116952" y="1032032"/>
                  <a:pt x="2121520" y="1032032"/>
                </a:cubicBezTo>
                <a:close/>
                <a:moveTo>
                  <a:pt x="1292845" y="1032032"/>
                </a:moveTo>
                <a:cubicBezTo>
                  <a:pt x="1301755" y="1032032"/>
                  <a:pt x="1308474" y="1034785"/>
                  <a:pt x="1313003" y="1040292"/>
                </a:cubicBezTo>
                <a:cubicBezTo>
                  <a:pt x="1317531" y="1045798"/>
                  <a:pt x="1319684" y="1053389"/>
                  <a:pt x="1319461" y="1063062"/>
                </a:cubicBezTo>
                <a:lnTo>
                  <a:pt x="1264655" y="1063062"/>
                </a:lnTo>
                <a:cubicBezTo>
                  <a:pt x="1264805" y="1058970"/>
                  <a:pt x="1265516" y="1055044"/>
                  <a:pt x="1266789" y="1051286"/>
                </a:cubicBezTo>
                <a:cubicBezTo>
                  <a:pt x="1268062" y="1047528"/>
                  <a:pt x="1269859" y="1044236"/>
                  <a:pt x="1272180" y="1041408"/>
                </a:cubicBezTo>
                <a:cubicBezTo>
                  <a:pt x="1274501" y="1038580"/>
                  <a:pt x="1277384" y="1036311"/>
                  <a:pt x="1280828" y="1034599"/>
                </a:cubicBezTo>
                <a:cubicBezTo>
                  <a:pt x="1284272" y="1032888"/>
                  <a:pt x="1288277" y="1032032"/>
                  <a:pt x="1292845" y="1032032"/>
                </a:cubicBezTo>
                <a:close/>
                <a:moveTo>
                  <a:pt x="1556246" y="1019195"/>
                </a:moveTo>
                <a:cubicBezTo>
                  <a:pt x="1554461" y="1019195"/>
                  <a:pt x="1552972" y="1019251"/>
                  <a:pt x="1551782" y="1019363"/>
                </a:cubicBezTo>
                <a:cubicBezTo>
                  <a:pt x="1550591" y="1019474"/>
                  <a:pt x="1549624" y="1019698"/>
                  <a:pt x="1548879" y="1020033"/>
                </a:cubicBezTo>
                <a:cubicBezTo>
                  <a:pt x="1548135" y="1020367"/>
                  <a:pt x="1547633" y="1020739"/>
                  <a:pt x="1547373" y="1021149"/>
                </a:cubicBezTo>
                <a:cubicBezTo>
                  <a:pt x="1547112" y="1021558"/>
                  <a:pt x="1546982" y="1022060"/>
                  <a:pt x="1546982" y="1022656"/>
                </a:cubicBezTo>
                <a:lnTo>
                  <a:pt x="1546982" y="1083601"/>
                </a:lnTo>
                <a:cubicBezTo>
                  <a:pt x="1546982" y="1090893"/>
                  <a:pt x="1547596" y="1097088"/>
                  <a:pt x="1548824" y="1102186"/>
                </a:cubicBezTo>
                <a:cubicBezTo>
                  <a:pt x="1550052" y="1107283"/>
                  <a:pt x="1552079" y="1111748"/>
                  <a:pt x="1554907" y="1115580"/>
                </a:cubicBezTo>
                <a:cubicBezTo>
                  <a:pt x="1557735" y="1119412"/>
                  <a:pt x="1561437" y="1122445"/>
                  <a:pt x="1566013" y="1124677"/>
                </a:cubicBezTo>
                <a:cubicBezTo>
                  <a:pt x="1570590" y="1126910"/>
                  <a:pt x="1576227" y="1128026"/>
                  <a:pt x="1582924" y="1128026"/>
                </a:cubicBezTo>
                <a:cubicBezTo>
                  <a:pt x="1588654" y="1128026"/>
                  <a:pt x="1594309" y="1126575"/>
                  <a:pt x="1599890" y="1123673"/>
                </a:cubicBezTo>
                <a:cubicBezTo>
                  <a:pt x="1605471" y="1120770"/>
                  <a:pt x="1611127" y="1116157"/>
                  <a:pt x="1616857" y="1109832"/>
                </a:cubicBezTo>
                <a:lnTo>
                  <a:pt x="1616857" y="1123115"/>
                </a:lnTo>
                <a:cubicBezTo>
                  <a:pt x="1616857" y="1123710"/>
                  <a:pt x="1616968" y="1124212"/>
                  <a:pt x="1617192" y="1124621"/>
                </a:cubicBezTo>
                <a:cubicBezTo>
                  <a:pt x="1617415" y="1125031"/>
                  <a:pt x="1617843" y="1125384"/>
                  <a:pt x="1618475" y="1125682"/>
                </a:cubicBezTo>
                <a:cubicBezTo>
                  <a:pt x="1619108" y="1125979"/>
                  <a:pt x="1619964" y="1126203"/>
                  <a:pt x="1621043" y="1126352"/>
                </a:cubicBezTo>
                <a:cubicBezTo>
                  <a:pt x="1622122" y="1126500"/>
                  <a:pt x="1623517" y="1126575"/>
                  <a:pt x="1625228" y="1126575"/>
                </a:cubicBezTo>
                <a:cubicBezTo>
                  <a:pt x="1626791" y="1126575"/>
                  <a:pt x="1628112" y="1126500"/>
                  <a:pt x="1629191" y="1126352"/>
                </a:cubicBezTo>
                <a:cubicBezTo>
                  <a:pt x="1630270" y="1126203"/>
                  <a:pt x="1631144" y="1125979"/>
                  <a:pt x="1631814" y="1125682"/>
                </a:cubicBezTo>
                <a:cubicBezTo>
                  <a:pt x="1632484" y="1125384"/>
                  <a:pt x="1632949" y="1125031"/>
                  <a:pt x="1633209" y="1124621"/>
                </a:cubicBezTo>
                <a:cubicBezTo>
                  <a:pt x="1633470" y="1124212"/>
                  <a:pt x="1633600" y="1123710"/>
                  <a:pt x="1633600" y="1123115"/>
                </a:cubicBezTo>
                <a:lnTo>
                  <a:pt x="1633600" y="1022656"/>
                </a:lnTo>
                <a:cubicBezTo>
                  <a:pt x="1633600" y="1022060"/>
                  <a:pt x="1633433" y="1021558"/>
                  <a:pt x="1633098" y="1021149"/>
                </a:cubicBezTo>
                <a:cubicBezTo>
                  <a:pt x="1632763" y="1020739"/>
                  <a:pt x="1632260" y="1020367"/>
                  <a:pt x="1631591" y="1020033"/>
                </a:cubicBezTo>
                <a:cubicBezTo>
                  <a:pt x="1630921" y="1019698"/>
                  <a:pt x="1629991" y="1019474"/>
                  <a:pt x="1628800" y="1019363"/>
                </a:cubicBezTo>
                <a:cubicBezTo>
                  <a:pt x="1627610" y="1019251"/>
                  <a:pt x="1626121" y="1019195"/>
                  <a:pt x="1624335" y="1019195"/>
                </a:cubicBezTo>
                <a:cubicBezTo>
                  <a:pt x="1622475" y="1019195"/>
                  <a:pt x="1620968" y="1019251"/>
                  <a:pt x="1619815" y="1019363"/>
                </a:cubicBezTo>
                <a:cubicBezTo>
                  <a:pt x="1618661" y="1019474"/>
                  <a:pt x="1617713" y="1019698"/>
                  <a:pt x="1616968" y="1020033"/>
                </a:cubicBezTo>
                <a:cubicBezTo>
                  <a:pt x="1616224" y="1020367"/>
                  <a:pt x="1615722" y="1020739"/>
                  <a:pt x="1615462" y="1021149"/>
                </a:cubicBezTo>
                <a:cubicBezTo>
                  <a:pt x="1615201" y="1021558"/>
                  <a:pt x="1615071" y="1022060"/>
                  <a:pt x="1615071" y="1022656"/>
                </a:cubicBezTo>
                <a:lnTo>
                  <a:pt x="1615071" y="1092865"/>
                </a:lnTo>
                <a:cubicBezTo>
                  <a:pt x="1609936" y="1099190"/>
                  <a:pt x="1605081" y="1103990"/>
                  <a:pt x="1600504" y="1107264"/>
                </a:cubicBezTo>
                <a:cubicBezTo>
                  <a:pt x="1595928" y="1110539"/>
                  <a:pt x="1591333" y="1112176"/>
                  <a:pt x="1586719" y="1112176"/>
                </a:cubicBezTo>
                <a:cubicBezTo>
                  <a:pt x="1583147" y="1112176"/>
                  <a:pt x="1580022" y="1111487"/>
                  <a:pt x="1577343" y="1110111"/>
                </a:cubicBezTo>
                <a:cubicBezTo>
                  <a:pt x="1574664" y="1108734"/>
                  <a:pt x="1572450" y="1106799"/>
                  <a:pt x="1570701" y="1104306"/>
                </a:cubicBezTo>
                <a:cubicBezTo>
                  <a:pt x="1568953" y="1101814"/>
                  <a:pt x="1567650" y="1098800"/>
                  <a:pt x="1566795" y="1095265"/>
                </a:cubicBezTo>
                <a:cubicBezTo>
                  <a:pt x="1565939" y="1091730"/>
                  <a:pt x="1565511" y="1087024"/>
                  <a:pt x="1565511" y="1081145"/>
                </a:cubicBezTo>
                <a:lnTo>
                  <a:pt x="1565511" y="1022656"/>
                </a:lnTo>
                <a:cubicBezTo>
                  <a:pt x="1565511" y="1022060"/>
                  <a:pt x="1565362" y="1021558"/>
                  <a:pt x="1565065" y="1021149"/>
                </a:cubicBezTo>
                <a:cubicBezTo>
                  <a:pt x="1564767" y="1020739"/>
                  <a:pt x="1564265" y="1020367"/>
                  <a:pt x="1563558" y="1020033"/>
                </a:cubicBezTo>
                <a:cubicBezTo>
                  <a:pt x="1562851" y="1019698"/>
                  <a:pt x="1561902" y="1019474"/>
                  <a:pt x="1560711" y="1019363"/>
                </a:cubicBezTo>
                <a:cubicBezTo>
                  <a:pt x="1559521" y="1019251"/>
                  <a:pt x="1558032" y="1019195"/>
                  <a:pt x="1556246" y="1019195"/>
                </a:cubicBezTo>
                <a:close/>
                <a:moveTo>
                  <a:pt x="1079997" y="1019195"/>
                </a:moveTo>
                <a:cubicBezTo>
                  <a:pt x="1078211" y="1019195"/>
                  <a:pt x="1076722" y="1019251"/>
                  <a:pt x="1075532" y="1019363"/>
                </a:cubicBezTo>
                <a:cubicBezTo>
                  <a:pt x="1074341" y="1019474"/>
                  <a:pt x="1073374" y="1019698"/>
                  <a:pt x="1072630" y="1020033"/>
                </a:cubicBezTo>
                <a:cubicBezTo>
                  <a:pt x="1071885" y="1020367"/>
                  <a:pt x="1071383" y="1020739"/>
                  <a:pt x="1071123" y="1021149"/>
                </a:cubicBezTo>
                <a:cubicBezTo>
                  <a:pt x="1070862" y="1021558"/>
                  <a:pt x="1070732" y="1022060"/>
                  <a:pt x="1070732" y="1022656"/>
                </a:cubicBezTo>
                <a:lnTo>
                  <a:pt x="1070732" y="1083601"/>
                </a:lnTo>
                <a:cubicBezTo>
                  <a:pt x="1070732" y="1090893"/>
                  <a:pt x="1071346" y="1097088"/>
                  <a:pt x="1072574" y="1102186"/>
                </a:cubicBezTo>
                <a:cubicBezTo>
                  <a:pt x="1073802" y="1107283"/>
                  <a:pt x="1075829" y="1111748"/>
                  <a:pt x="1078657" y="1115580"/>
                </a:cubicBezTo>
                <a:cubicBezTo>
                  <a:pt x="1081485" y="1119412"/>
                  <a:pt x="1085187" y="1122445"/>
                  <a:pt x="1089763" y="1124677"/>
                </a:cubicBezTo>
                <a:cubicBezTo>
                  <a:pt x="1094340" y="1126910"/>
                  <a:pt x="1099977" y="1128026"/>
                  <a:pt x="1106674" y="1128026"/>
                </a:cubicBezTo>
                <a:cubicBezTo>
                  <a:pt x="1112404" y="1128026"/>
                  <a:pt x="1118059" y="1126575"/>
                  <a:pt x="1123640" y="1123673"/>
                </a:cubicBezTo>
                <a:cubicBezTo>
                  <a:pt x="1129221" y="1120770"/>
                  <a:pt x="1134877" y="1116157"/>
                  <a:pt x="1140607" y="1109832"/>
                </a:cubicBezTo>
                <a:lnTo>
                  <a:pt x="1140607" y="1123115"/>
                </a:lnTo>
                <a:cubicBezTo>
                  <a:pt x="1140607" y="1123710"/>
                  <a:pt x="1140718" y="1124212"/>
                  <a:pt x="1140942" y="1124621"/>
                </a:cubicBezTo>
                <a:cubicBezTo>
                  <a:pt x="1141165" y="1125031"/>
                  <a:pt x="1141593" y="1125384"/>
                  <a:pt x="1142225" y="1125682"/>
                </a:cubicBezTo>
                <a:cubicBezTo>
                  <a:pt x="1142858" y="1125979"/>
                  <a:pt x="1143714" y="1126203"/>
                  <a:pt x="1144793" y="1126352"/>
                </a:cubicBezTo>
                <a:cubicBezTo>
                  <a:pt x="1145872" y="1126500"/>
                  <a:pt x="1147267" y="1126575"/>
                  <a:pt x="1148978" y="1126575"/>
                </a:cubicBezTo>
                <a:cubicBezTo>
                  <a:pt x="1150541" y="1126575"/>
                  <a:pt x="1151862" y="1126500"/>
                  <a:pt x="1152941" y="1126352"/>
                </a:cubicBezTo>
                <a:cubicBezTo>
                  <a:pt x="1154020" y="1126203"/>
                  <a:pt x="1154894" y="1125979"/>
                  <a:pt x="1155564" y="1125682"/>
                </a:cubicBezTo>
                <a:cubicBezTo>
                  <a:pt x="1156234" y="1125384"/>
                  <a:pt x="1156699" y="1125031"/>
                  <a:pt x="1156959" y="1124621"/>
                </a:cubicBezTo>
                <a:cubicBezTo>
                  <a:pt x="1157220" y="1124212"/>
                  <a:pt x="1157350" y="1123710"/>
                  <a:pt x="1157350" y="1123115"/>
                </a:cubicBezTo>
                <a:lnTo>
                  <a:pt x="1157350" y="1022656"/>
                </a:lnTo>
                <a:cubicBezTo>
                  <a:pt x="1157350" y="1022060"/>
                  <a:pt x="1157183" y="1021558"/>
                  <a:pt x="1156848" y="1021149"/>
                </a:cubicBezTo>
                <a:cubicBezTo>
                  <a:pt x="1156513" y="1020739"/>
                  <a:pt x="1156011" y="1020367"/>
                  <a:pt x="1155341" y="1020033"/>
                </a:cubicBezTo>
                <a:cubicBezTo>
                  <a:pt x="1154671" y="1019698"/>
                  <a:pt x="1153741" y="1019474"/>
                  <a:pt x="1152550" y="1019363"/>
                </a:cubicBezTo>
                <a:cubicBezTo>
                  <a:pt x="1151360" y="1019251"/>
                  <a:pt x="1149871" y="1019195"/>
                  <a:pt x="1148085" y="1019195"/>
                </a:cubicBezTo>
                <a:cubicBezTo>
                  <a:pt x="1146225" y="1019195"/>
                  <a:pt x="1144718" y="1019251"/>
                  <a:pt x="1143565" y="1019363"/>
                </a:cubicBezTo>
                <a:cubicBezTo>
                  <a:pt x="1142411" y="1019474"/>
                  <a:pt x="1141463" y="1019698"/>
                  <a:pt x="1140718" y="1020033"/>
                </a:cubicBezTo>
                <a:cubicBezTo>
                  <a:pt x="1139974" y="1020367"/>
                  <a:pt x="1139472" y="1020739"/>
                  <a:pt x="1139212" y="1021149"/>
                </a:cubicBezTo>
                <a:cubicBezTo>
                  <a:pt x="1138951" y="1021558"/>
                  <a:pt x="1138821" y="1022060"/>
                  <a:pt x="1138821" y="1022656"/>
                </a:cubicBezTo>
                <a:lnTo>
                  <a:pt x="1138821" y="1092865"/>
                </a:lnTo>
                <a:cubicBezTo>
                  <a:pt x="1133686" y="1099190"/>
                  <a:pt x="1128831" y="1103990"/>
                  <a:pt x="1124254" y="1107264"/>
                </a:cubicBezTo>
                <a:cubicBezTo>
                  <a:pt x="1119678" y="1110539"/>
                  <a:pt x="1115083" y="1112176"/>
                  <a:pt x="1110469" y="1112176"/>
                </a:cubicBezTo>
                <a:cubicBezTo>
                  <a:pt x="1106897" y="1112176"/>
                  <a:pt x="1103772" y="1111487"/>
                  <a:pt x="1101093" y="1110111"/>
                </a:cubicBezTo>
                <a:cubicBezTo>
                  <a:pt x="1098414" y="1108734"/>
                  <a:pt x="1096200" y="1106799"/>
                  <a:pt x="1094452" y="1104306"/>
                </a:cubicBezTo>
                <a:cubicBezTo>
                  <a:pt x="1092703" y="1101814"/>
                  <a:pt x="1091401" y="1098800"/>
                  <a:pt x="1090545" y="1095265"/>
                </a:cubicBezTo>
                <a:cubicBezTo>
                  <a:pt x="1089689" y="1091730"/>
                  <a:pt x="1089261" y="1087024"/>
                  <a:pt x="1089261" y="1081145"/>
                </a:cubicBezTo>
                <a:lnTo>
                  <a:pt x="1089261" y="1022656"/>
                </a:lnTo>
                <a:cubicBezTo>
                  <a:pt x="1089261" y="1022060"/>
                  <a:pt x="1089112" y="1021558"/>
                  <a:pt x="1088815" y="1021149"/>
                </a:cubicBezTo>
                <a:cubicBezTo>
                  <a:pt x="1088517" y="1020739"/>
                  <a:pt x="1088015" y="1020367"/>
                  <a:pt x="1087308" y="1020033"/>
                </a:cubicBezTo>
                <a:cubicBezTo>
                  <a:pt x="1086601" y="1019698"/>
                  <a:pt x="1085652" y="1019474"/>
                  <a:pt x="1084461" y="1019363"/>
                </a:cubicBezTo>
                <a:cubicBezTo>
                  <a:pt x="1083271" y="1019251"/>
                  <a:pt x="1081783" y="1019195"/>
                  <a:pt x="1079997" y="1019195"/>
                </a:cubicBezTo>
                <a:close/>
                <a:moveTo>
                  <a:pt x="928043" y="1019195"/>
                </a:moveTo>
                <a:cubicBezTo>
                  <a:pt x="926257" y="1019195"/>
                  <a:pt x="924769" y="1019270"/>
                  <a:pt x="923578" y="1019419"/>
                </a:cubicBezTo>
                <a:cubicBezTo>
                  <a:pt x="922388" y="1019567"/>
                  <a:pt x="921439" y="1019791"/>
                  <a:pt x="920732" y="1020088"/>
                </a:cubicBezTo>
                <a:cubicBezTo>
                  <a:pt x="920025" y="1020386"/>
                  <a:pt x="919541" y="1020758"/>
                  <a:pt x="919281" y="1021205"/>
                </a:cubicBezTo>
                <a:cubicBezTo>
                  <a:pt x="919020" y="1021651"/>
                  <a:pt x="918890" y="1022135"/>
                  <a:pt x="918890" y="1022656"/>
                </a:cubicBezTo>
                <a:lnTo>
                  <a:pt x="918890" y="1123115"/>
                </a:lnTo>
                <a:cubicBezTo>
                  <a:pt x="918890" y="1123710"/>
                  <a:pt x="919020" y="1124212"/>
                  <a:pt x="919281" y="1124621"/>
                </a:cubicBezTo>
                <a:cubicBezTo>
                  <a:pt x="919541" y="1125031"/>
                  <a:pt x="920025" y="1125384"/>
                  <a:pt x="920732" y="1125682"/>
                </a:cubicBezTo>
                <a:cubicBezTo>
                  <a:pt x="921439" y="1125979"/>
                  <a:pt x="922388" y="1126203"/>
                  <a:pt x="923578" y="1126352"/>
                </a:cubicBezTo>
                <a:cubicBezTo>
                  <a:pt x="924769" y="1126500"/>
                  <a:pt x="926257" y="1126575"/>
                  <a:pt x="928043" y="1126575"/>
                </a:cubicBezTo>
                <a:cubicBezTo>
                  <a:pt x="929903" y="1126575"/>
                  <a:pt x="931429" y="1126500"/>
                  <a:pt x="932620" y="1126352"/>
                </a:cubicBezTo>
                <a:cubicBezTo>
                  <a:pt x="933810" y="1126203"/>
                  <a:pt x="934740" y="1125979"/>
                  <a:pt x="935410" y="1125682"/>
                </a:cubicBezTo>
                <a:cubicBezTo>
                  <a:pt x="936080" y="1125384"/>
                  <a:pt x="936563" y="1125031"/>
                  <a:pt x="936861" y="1124621"/>
                </a:cubicBezTo>
                <a:cubicBezTo>
                  <a:pt x="937159" y="1124212"/>
                  <a:pt x="937308" y="1123710"/>
                  <a:pt x="937308" y="1123115"/>
                </a:cubicBezTo>
                <a:lnTo>
                  <a:pt x="937308" y="1022656"/>
                </a:lnTo>
                <a:cubicBezTo>
                  <a:pt x="937308" y="1022135"/>
                  <a:pt x="937159" y="1021651"/>
                  <a:pt x="936861" y="1021205"/>
                </a:cubicBezTo>
                <a:cubicBezTo>
                  <a:pt x="936563" y="1020758"/>
                  <a:pt x="936080" y="1020386"/>
                  <a:pt x="935410" y="1020088"/>
                </a:cubicBezTo>
                <a:cubicBezTo>
                  <a:pt x="934740" y="1019791"/>
                  <a:pt x="933810" y="1019567"/>
                  <a:pt x="932620" y="1019419"/>
                </a:cubicBezTo>
                <a:cubicBezTo>
                  <a:pt x="931429" y="1019270"/>
                  <a:pt x="929903" y="1019195"/>
                  <a:pt x="928043" y="1019195"/>
                </a:cubicBezTo>
                <a:close/>
                <a:moveTo>
                  <a:pt x="1492139" y="1017744"/>
                </a:moveTo>
                <a:cubicBezTo>
                  <a:pt x="1485516" y="1017744"/>
                  <a:pt x="1479358" y="1018842"/>
                  <a:pt x="1473666" y="1021037"/>
                </a:cubicBezTo>
                <a:cubicBezTo>
                  <a:pt x="1467973" y="1023232"/>
                  <a:pt x="1463024" y="1026600"/>
                  <a:pt x="1458820" y="1031139"/>
                </a:cubicBezTo>
                <a:cubicBezTo>
                  <a:pt x="1454616" y="1035678"/>
                  <a:pt x="1451304" y="1041501"/>
                  <a:pt x="1448886" y="1048607"/>
                </a:cubicBezTo>
                <a:cubicBezTo>
                  <a:pt x="1446467" y="1055714"/>
                  <a:pt x="1445258" y="1064216"/>
                  <a:pt x="1445258" y="1074113"/>
                </a:cubicBezTo>
                <a:cubicBezTo>
                  <a:pt x="1445258" y="1082819"/>
                  <a:pt x="1446244" y="1090503"/>
                  <a:pt x="1448216" y="1097163"/>
                </a:cubicBezTo>
                <a:cubicBezTo>
                  <a:pt x="1450188" y="1103823"/>
                  <a:pt x="1453053" y="1109441"/>
                  <a:pt x="1456811" y="1114017"/>
                </a:cubicBezTo>
                <a:cubicBezTo>
                  <a:pt x="1460569" y="1118594"/>
                  <a:pt x="1465238" y="1122073"/>
                  <a:pt x="1470819" y="1124454"/>
                </a:cubicBezTo>
                <a:cubicBezTo>
                  <a:pt x="1476400" y="1126835"/>
                  <a:pt x="1482800" y="1128026"/>
                  <a:pt x="1490018" y="1128026"/>
                </a:cubicBezTo>
                <a:cubicBezTo>
                  <a:pt x="1493515" y="1128026"/>
                  <a:pt x="1496901" y="1127691"/>
                  <a:pt x="1500176" y="1127021"/>
                </a:cubicBezTo>
                <a:cubicBezTo>
                  <a:pt x="1503450" y="1126352"/>
                  <a:pt x="1506482" y="1125477"/>
                  <a:pt x="1509273" y="1124398"/>
                </a:cubicBezTo>
                <a:cubicBezTo>
                  <a:pt x="1512063" y="1123319"/>
                  <a:pt x="1514575" y="1122091"/>
                  <a:pt x="1516807" y="1120715"/>
                </a:cubicBezTo>
                <a:cubicBezTo>
                  <a:pt x="1519040" y="1119338"/>
                  <a:pt x="1520621" y="1118185"/>
                  <a:pt x="1521551" y="1117254"/>
                </a:cubicBezTo>
                <a:cubicBezTo>
                  <a:pt x="1522481" y="1116324"/>
                  <a:pt x="1523076" y="1115617"/>
                  <a:pt x="1523337" y="1115134"/>
                </a:cubicBezTo>
                <a:cubicBezTo>
                  <a:pt x="1523597" y="1114650"/>
                  <a:pt x="1523821" y="1114092"/>
                  <a:pt x="1524007" y="1113459"/>
                </a:cubicBezTo>
                <a:cubicBezTo>
                  <a:pt x="1524193" y="1112827"/>
                  <a:pt x="1524323" y="1112045"/>
                  <a:pt x="1524397" y="1111115"/>
                </a:cubicBezTo>
                <a:cubicBezTo>
                  <a:pt x="1524472" y="1110185"/>
                  <a:pt x="1524509" y="1109087"/>
                  <a:pt x="1524509" y="1107822"/>
                </a:cubicBezTo>
                <a:cubicBezTo>
                  <a:pt x="1524509" y="1106334"/>
                  <a:pt x="1524453" y="1105051"/>
                  <a:pt x="1524342" y="1103972"/>
                </a:cubicBezTo>
                <a:cubicBezTo>
                  <a:pt x="1524230" y="1102893"/>
                  <a:pt x="1524044" y="1102000"/>
                  <a:pt x="1523783" y="1101293"/>
                </a:cubicBezTo>
                <a:cubicBezTo>
                  <a:pt x="1523523" y="1100586"/>
                  <a:pt x="1523207" y="1100083"/>
                  <a:pt x="1522835" y="1099786"/>
                </a:cubicBezTo>
                <a:cubicBezTo>
                  <a:pt x="1522463" y="1099488"/>
                  <a:pt x="1522016" y="1099339"/>
                  <a:pt x="1521495" y="1099339"/>
                </a:cubicBezTo>
                <a:cubicBezTo>
                  <a:pt x="1520602" y="1099339"/>
                  <a:pt x="1519356" y="1099990"/>
                  <a:pt x="1517756" y="1101293"/>
                </a:cubicBezTo>
                <a:cubicBezTo>
                  <a:pt x="1516156" y="1102595"/>
                  <a:pt x="1514184" y="1104046"/>
                  <a:pt x="1511840" y="1105646"/>
                </a:cubicBezTo>
                <a:cubicBezTo>
                  <a:pt x="1509496" y="1107246"/>
                  <a:pt x="1506724" y="1108715"/>
                  <a:pt x="1503524" y="1110055"/>
                </a:cubicBezTo>
                <a:cubicBezTo>
                  <a:pt x="1500324" y="1111394"/>
                  <a:pt x="1496604" y="1112064"/>
                  <a:pt x="1492362" y="1112064"/>
                </a:cubicBezTo>
                <a:cubicBezTo>
                  <a:pt x="1487897" y="1112064"/>
                  <a:pt x="1483935" y="1111264"/>
                  <a:pt x="1480474" y="1109664"/>
                </a:cubicBezTo>
                <a:cubicBezTo>
                  <a:pt x="1477014" y="1108064"/>
                  <a:pt x="1474093" y="1105627"/>
                  <a:pt x="1471712" y="1102353"/>
                </a:cubicBezTo>
                <a:cubicBezTo>
                  <a:pt x="1469331" y="1099079"/>
                  <a:pt x="1467526" y="1095005"/>
                  <a:pt x="1466299" y="1090131"/>
                </a:cubicBezTo>
                <a:cubicBezTo>
                  <a:pt x="1465071" y="1085256"/>
                  <a:pt x="1464457" y="1079582"/>
                  <a:pt x="1464457" y="1073108"/>
                </a:cubicBezTo>
                <a:cubicBezTo>
                  <a:pt x="1464457" y="1060160"/>
                  <a:pt x="1466819" y="1050282"/>
                  <a:pt x="1471545" y="1043473"/>
                </a:cubicBezTo>
                <a:cubicBezTo>
                  <a:pt x="1476270" y="1036664"/>
                  <a:pt x="1483060" y="1033260"/>
                  <a:pt x="1491916" y="1033260"/>
                </a:cubicBezTo>
                <a:cubicBezTo>
                  <a:pt x="1496232" y="1033260"/>
                  <a:pt x="1499971" y="1033874"/>
                  <a:pt x="1503134" y="1035101"/>
                </a:cubicBezTo>
                <a:cubicBezTo>
                  <a:pt x="1506296" y="1036329"/>
                  <a:pt x="1508994" y="1037687"/>
                  <a:pt x="1511226" y="1039176"/>
                </a:cubicBezTo>
                <a:cubicBezTo>
                  <a:pt x="1513458" y="1040664"/>
                  <a:pt x="1515300" y="1042022"/>
                  <a:pt x="1516751" y="1043250"/>
                </a:cubicBezTo>
                <a:cubicBezTo>
                  <a:pt x="1518202" y="1044477"/>
                  <a:pt x="1519486" y="1045091"/>
                  <a:pt x="1520602" y="1045091"/>
                </a:cubicBezTo>
                <a:cubicBezTo>
                  <a:pt x="1521570" y="1045091"/>
                  <a:pt x="1522388" y="1044515"/>
                  <a:pt x="1523058" y="1043361"/>
                </a:cubicBezTo>
                <a:cubicBezTo>
                  <a:pt x="1523728" y="1042208"/>
                  <a:pt x="1524062" y="1040180"/>
                  <a:pt x="1524062" y="1037278"/>
                </a:cubicBezTo>
                <a:cubicBezTo>
                  <a:pt x="1524062" y="1035939"/>
                  <a:pt x="1524025" y="1034822"/>
                  <a:pt x="1523951" y="1033929"/>
                </a:cubicBezTo>
                <a:cubicBezTo>
                  <a:pt x="1523876" y="1033036"/>
                  <a:pt x="1523728" y="1032236"/>
                  <a:pt x="1523504" y="1031529"/>
                </a:cubicBezTo>
                <a:cubicBezTo>
                  <a:pt x="1523281" y="1030823"/>
                  <a:pt x="1523002" y="1030209"/>
                  <a:pt x="1522667" y="1029688"/>
                </a:cubicBezTo>
                <a:cubicBezTo>
                  <a:pt x="1522332" y="1029167"/>
                  <a:pt x="1521718" y="1028460"/>
                  <a:pt x="1520825" y="1027567"/>
                </a:cubicBezTo>
                <a:cubicBezTo>
                  <a:pt x="1519932" y="1026674"/>
                  <a:pt x="1518500" y="1025595"/>
                  <a:pt x="1516528" y="1024330"/>
                </a:cubicBezTo>
                <a:cubicBezTo>
                  <a:pt x="1514556" y="1023065"/>
                  <a:pt x="1512305" y="1021949"/>
                  <a:pt x="1509775" y="1020981"/>
                </a:cubicBezTo>
                <a:cubicBezTo>
                  <a:pt x="1507245" y="1020014"/>
                  <a:pt x="1504473" y="1019233"/>
                  <a:pt x="1501459" y="1018637"/>
                </a:cubicBezTo>
                <a:cubicBezTo>
                  <a:pt x="1498445" y="1018042"/>
                  <a:pt x="1495339" y="1017744"/>
                  <a:pt x="1492139" y="1017744"/>
                </a:cubicBezTo>
                <a:close/>
                <a:moveTo>
                  <a:pt x="1015889" y="1017744"/>
                </a:moveTo>
                <a:cubicBezTo>
                  <a:pt x="1009266" y="1017744"/>
                  <a:pt x="1003108" y="1018842"/>
                  <a:pt x="997416" y="1021037"/>
                </a:cubicBezTo>
                <a:cubicBezTo>
                  <a:pt x="991723" y="1023232"/>
                  <a:pt x="986774" y="1026600"/>
                  <a:pt x="982570" y="1031139"/>
                </a:cubicBezTo>
                <a:cubicBezTo>
                  <a:pt x="978366" y="1035678"/>
                  <a:pt x="975054" y="1041501"/>
                  <a:pt x="972636" y="1048607"/>
                </a:cubicBezTo>
                <a:cubicBezTo>
                  <a:pt x="970217" y="1055714"/>
                  <a:pt x="969008" y="1064216"/>
                  <a:pt x="969008" y="1074113"/>
                </a:cubicBezTo>
                <a:cubicBezTo>
                  <a:pt x="969008" y="1082819"/>
                  <a:pt x="969994" y="1090503"/>
                  <a:pt x="971966" y="1097163"/>
                </a:cubicBezTo>
                <a:cubicBezTo>
                  <a:pt x="973938" y="1103823"/>
                  <a:pt x="976803" y="1109441"/>
                  <a:pt x="980561" y="1114017"/>
                </a:cubicBezTo>
                <a:cubicBezTo>
                  <a:pt x="984319" y="1118594"/>
                  <a:pt x="988988" y="1122073"/>
                  <a:pt x="994569" y="1124454"/>
                </a:cubicBezTo>
                <a:cubicBezTo>
                  <a:pt x="1000150" y="1126835"/>
                  <a:pt x="1006550" y="1128026"/>
                  <a:pt x="1013768" y="1128026"/>
                </a:cubicBezTo>
                <a:cubicBezTo>
                  <a:pt x="1017265" y="1128026"/>
                  <a:pt x="1020651" y="1127691"/>
                  <a:pt x="1023926" y="1127021"/>
                </a:cubicBezTo>
                <a:cubicBezTo>
                  <a:pt x="1027200" y="1126352"/>
                  <a:pt x="1030232" y="1125477"/>
                  <a:pt x="1033023" y="1124398"/>
                </a:cubicBezTo>
                <a:cubicBezTo>
                  <a:pt x="1035813" y="1123319"/>
                  <a:pt x="1038325" y="1122091"/>
                  <a:pt x="1040557" y="1120715"/>
                </a:cubicBezTo>
                <a:cubicBezTo>
                  <a:pt x="1042790" y="1119338"/>
                  <a:pt x="1044371" y="1118185"/>
                  <a:pt x="1045301" y="1117254"/>
                </a:cubicBezTo>
                <a:cubicBezTo>
                  <a:pt x="1046231" y="1116324"/>
                  <a:pt x="1046827" y="1115617"/>
                  <a:pt x="1047087" y="1115134"/>
                </a:cubicBezTo>
                <a:cubicBezTo>
                  <a:pt x="1047347" y="1114650"/>
                  <a:pt x="1047571" y="1114092"/>
                  <a:pt x="1047757" y="1113459"/>
                </a:cubicBezTo>
                <a:cubicBezTo>
                  <a:pt x="1047943" y="1112827"/>
                  <a:pt x="1048073" y="1112045"/>
                  <a:pt x="1048147" y="1111115"/>
                </a:cubicBezTo>
                <a:cubicBezTo>
                  <a:pt x="1048222" y="1110185"/>
                  <a:pt x="1048259" y="1109087"/>
                  <a:pt x="1048259" y="1107822"/>
                </a:cubicBezTo>
                <a:cubicBezTo>
                  <a:pt x="1048259" y="1106334"/>
                  <a:pt x="1048203" y="1105051"/>
                  <a:pt x="1048092" y="1103972"/>
                </a:cubicBezTo>
                <a:cubicBezTo>
                  <a:pt x="1047980" y="1102893"/>
                  <a:pt x="1047794" y="1102000"/>
                  <a:pt x="1047534" y="1101293"/>
                </a:cubicBezTo>
                <a:cubicBezTo>
                  <a:pt x="1047273" y="1100586"/>
                  <a:pt x="1046957" y="1100083"/>
                  <a:pt x="1046585" y="1099786"/>
                </a:cubicBezTo>
                <a:cubicBezTo>
                  <a:pt x="1046213" y="1099488"/>
                  <a:pt x="1045766" y="1099339"/>
                  <a:pt x="1045245" y="1099339"/>
                </a:cubicBezTo>
                <a:cubicBezTo>
                  <a:pt x="1044352" y="1099339"/>
                  <a:pt x="1043106" y="1099990"/>
                  <a:pt x="1041506" y="1101293"/>
                </a:cubicBezTo>
                <a:cubicBezTo>
                  <a:pt x="1039906" y="1102595"/>
                  <a:pt x="1037934" y="1104046"/>
                  <a:pt x="1035590" y="1105646"/>
                </a:cubicBezTo>
                <a:cubicBezTo>
                  <a:pt x="1033246" y="1107246"/>
                  <a:pt x="1030474" y="1108715"/>
                  <a:pt x="1027274" y="1110055"/>
                </a:cubicBezTo>
                <a:cubicBezTo>
                  <a:pt x="1024074" y="1111394"/>
                  <a:pt x="1020354" y="1112064"/>
                  <a:pt x="1016112" y="1112064"/>
                </a:cubicBezTo>
                <a:cubicBezTo>
                  <a:pt x="1011647" y="1112064"/>
                  <a:pt x="1007685" y="1111264"/>
                  <a:pt x="1004224" y="1109664"/>
                </a:cubicBezTo>
                <a:cubicBezTo>
                  <a:pt x="1000764" y="1108064"/>
                  <a:pt x="997844" y="1105627"/>
                  <a:pt x="995462" y="1102353"/>
                </a:cubicBezTo>
                <a:cubicBezTo>
                  <a:pt x="993081" y="1099079"/>
                  <a:pt x="991276" y="1095005"/>
                  <a:pt x="990049" y="1090131"/>
                </a:cubicBezTo>
                <a:cubicBezTo>
                  <a:pt x="988821" y="1085256"/>
                  <a:pt x="988207" y="1079582"/>
                  <a:pt x="988207" y="1073108"/>
                </a:cubicBezTo>
                <a:cubicBezTo>
                  <a:pt x="988207" y="1060160"/>
                  <a:pt x="990569" y="1050282"/>
                  <a:pt x="995295" y="1043473"/>
                </a:cubicBezTo>
                <a:cubicBezTo>
                  <a:pt x="1000020" y="1036664"/>
                  <a:pt x="1006810" y="1033260"/>
                  <a:pt x="1015666" y="1033260"/>
                </a:cubicBezTo>
                <a:cubicBezTo>
                  <a:pt x="1019982" y="1033260"/>
                  <a:pt x="1023721" y="1033874"/>
                  <a:pt x="1026884" y="1035101"/>
                </a:cubicBezTo>
                <a:cubicBezTo>
                  <a:pt x="1030046" y="1036329"/>
                  <a:pt x="1032744" y="1037687"/>
                  <a:pt x="1034976" y="1039176"/>
                </a:cubicBezTo>
                <a:cubicBezTo>
                  <a:pt x="1037208" y="1040664"/>
                  <a:pt x="1039050" y="1042022"/>
                  <a:pt x="1040501" y="1043250"/>
                </a:cubicBezTo>
                <a:cubicBezTo>
                  <a:pt x="1041952" y="1044477"/>
                  <a:pt x="1043236" y="1045091"/>
                  <a:pt x="1044352" y="1045091"/>
                </a:cubicBezTo>
                <a:cubicBezTo>
                  <a:pt x="1045320" y="1045091"/>
                  <a:pt x="1046138" y="1044515"/>
                  <a:pt x="1046808" y="1043361"/>
                </a:cubicBezTo>
                <a:cubicBezTo>
                  <a:pt x="1047478" y="1042208"/>
                  <a:pt x="1047812" y="1040180"/>
                  <a:pt x="1047812" y="1037278"/>
                </a:cubicBezTo>
                <a:cubicBezTo>
                  <a:pt x="1047812" y="1035939"/>
                  <a:pt x="1047775" y="1034822"/>
                  <a:pt x="1047701" y="1033929"/>
                </a:cubicBezTo>
                <a:cubicBezTo>
                  <a:pt x="1047627" y="1033036"/>
                  <a:pt x="1047478" y="1032236"/>
                  <a:pt x="1047254" y="1031529"/>
                </a:cubicBezTo>
                <a:cubicBezTo>
                  <a:pt x="1047031" y="1030823"/>
                  <a:pt x="1046752" y="1030209"/>
                  <a:pt x="1046417" y="1029688"/>
                </a:cubicBezTo>
                <a:cubicBezTo>
                  <a:pt x="1046082" y="1029167"/>
                  <a:pt x="1045468" y="1028460"/>
                  <a:pt x="1044575" y="1027567"/>
                </a:cubicBezTo>
                <a:cubicBezTo>
                  <a:pt x="1043683" y="1026674"/>
                  <a:pt x="1042250" y="1025595"/>
                  <a:pt x="1040278" y="1024330"/>
                </a:cubicBezTo>
                <a:cubicBezTo>
                  <a:pt x="1038306" y="1023065"/>
                  <a:pt x="1036055" y="1021949"/>
                  <a:pt x="1033525" y="1020981"/>
                </a:cubicBezTo>
                <a:cubicBezTo>
                  <a:pt x="1030995" y="1020014"/>
                  <a:pt x="1028223" y="1019233"/>
                  <a:pt x="1025209" y="1018637"/>
                </a:cubicBezTo>
                <a:cubicBezTo>
                  <a:pt x="1022195" y="1018042"/>
                  <a:pt x="1019089" y="1017744"/>
                  <a:pt x="1015889" y="1017744"/>
                </a:cubicBezTo>
                <a:close/>
                <a:moveTo>
                  <a:pt x="2239330" y="1017633"/>
                </a:moveTo>
                <a:cubicBezTo>
                  <a:pt x="2237172" y="1017633"/>
                  <a:pt x="2235033" y="1017912"/>
                  <a:pt x="2232912" y="1018470"/>
                </a:cubicBezTo>
                <a:cubicBezTo>
                  <a:pt x="2230791" y="1019028"/>
                  <a:pt x="2228652" y="1020033"/>
                  <a:pt x="2226494" y="1021484"/>
                </a:cubicBezTo>
                <a:cubicBezTo>
                  <a:pt x="2224336" y="1022935"/>
                  <a:pt x="2222048" y="1024925"/>
                  <a:pt x="2219629" y="1027455"/>
                </a:cubicBezTo>
                <a:cubicBezTo>
                  <a:pt x="2217211" y="1029985"/>
                  <a:pt x="2214625" y="1033260"/>
                  <a:pt x="2211872" y="1037278"/>
                </a:cubicBezTo>
                <a:lnTo>
                  <a:pt x="2211872" y="1022656"/>
                </a:lnTo>
                <a:cubicBezTo>
                  <a:pt x="2211872" y="1022060"/>
                  <a:pt x="2211741" y="1021558"/>
                  <a:pt x="2211481" y="1021149"/>
                </a:cubicBezTo>
                <a:cubicBezTo>
                  <a:pt x="2211221" y="1020739"/>
                  <a:pt x="2210793" y="1020367"/>
                  <a:pt x="2210197" y="1020033"/>
                </a:cubicBezTo>
                <a:cubicBezTo>
                  <a:pt x="2209602" y="1019698"/>
                  <a:pt x="2208765" y="1019474"/>
                  <a:pt x="2207686" y="1019363"/>
                </a:cubicBezTo>
                <a:cubicBezTo>
                  <a:pt x="2206607" y="1019251"/>
                  <a:pt x="2205249" y="1019195"/>
                  <a:pt x="2203612" y="1019195"/>
                </a:cubicBezTo>
                <a:cubicBezTo>
                  <a:pt x="2201900" y="1019195"/>
                  <a:pt x="2200524" y="1019251"/>
                  <a:pt x="2199482" y="1019363"/>
                </a:cubicBezTo>
                <a:cubicBezTo>
                  <a:pt x="2198440" y="1019474"/>
                  <a:pt x="2197584" y="1019698"/>
                  <a:pt x="2196914" y="1020033"/>
                </a:cubicBezTo>
                <a:cubicBezTo>
                  <a:pt x="2196245" y="1020367"/>
                  <a:pt x="2195798" y="1020739"/>
                  <a:pt x="2195575" y="1021149"/>
                </a:cubicBezTo>
                <a:cubicBezTo>
                  <a:pt x="2195352" y="1021558"/>
                  <a:pt x="2195240" y="1022060"/>
                  <a:pt x="2195240" y="1022656"/>
                </a:cubicBezTo>
                <a:lnTo>
                  <a:pt x="2195240" y="1123115"/>
                </a:lnTo>
                <a:cubicBezTo>
                  <a:pt x="2195240" y="1123710"/>
                  <a:pt x="2195370" y="1124212"/>
                  <a:pt x="2195631" y="1124621"/>
                </a:cubicBezTo>
                <a:cubicBezTo>
                  <a:pt x="2195891" y="1125031"/>
                  <a:pt x="2196375" y="1125384"/>
                  <a:pt x="2197082" y="1125682"/>
                </a:cubicBezTo>
                <a:cubicBezTo>
                  <a:pt x="2197789" y="1125979"/>
                  <a:pt x="2198738" y="1126203"/>
                  <a:pt x="2199928" y="1126352"/>
                </a:cubicBezTo>
                <a:cubicBezTo>
                  <a:pt x="2201119" y="1126500"/>
                  <a:pt x="2202607" y="1126575"/>
                  <a:pt x="2204393" y="1126575"/>
                </a:cubicBezTo>
                <a:cubicBezTo>
                  <a:pt x="2206253" y="1126575"/>
                  <a:pt x="2207779" y="1126500"/>
                  <a:pt x="2208970" y="1126352"/>
                </a:cubicBezTo>
                <a:cubicBezTo>
                  <a:pt x="2210160" y="1126203"/>
                  <a:pt x="2211090" y="1125979"/>
                  <a:pt x="2211760" y="1125682"/>
                </a:cubicBezTo>
                <a:cubicBezTo>
                  <a:pt x="2212430" y="1125384"/>
                  <a:pt x="2212913" y="1125031"/>
                  <a:pt x="2213211" y="1124621"/>
                </a:cubicBezTo>
                <a:cubicBezTo>
                  <a:pt x="2213509" y="1124212"/>
                  <a:pt x="2213658" y="1123710"/>
                  <a:pt x="2213658" y="1123115"/>
                </a:cubicBezTo>
                <a:lnTo>
                  <a:pt x="2213658" y="1057035"/>
                </a:lnTo>
                <a:cubicBezTo>
                  <a:pt x="2216262" y="1052942"/>
                  <a:pt x="2218643" y="1049482"/>
                  <a:pt x="2220801" y="1046654"/>
                </a:cubicBezTo>
                <a:cubicBezTo>
                  <a:pt x="2222959" y="1043826"/>
                  <a:pt x="2225024" y="1041557"/>
                  <a:pt x="2226996" y="1039845"/>
                </a:cubicBezTo>
                <a:cubicBezTo>
                  <a:pt x="2228968" y="1038134"/>
                  <a:pt x="2230847" y="1036906"/>
                  <a:pt x="2232633" y="1036162"/>
                </a:cubicBezTo>
                <a:cubicBezTo>
                  <a:pt x="2234419" y="1035418"/>
                  <a:pt x="2236242" y="1035046"/>
                  <a:pt x="2238103" y="1035046"/>
                </a:cubicBezTo>
                <a:cubicBezTo>
                  <a:pt x="2239665" y="1035046"/>
                  <a:pt x="2241116" y="1035194"/>
                  <a:pt x="2242456" y="1035492"/>
                </a:cubicBezTo>
                <a:cubicBezTo>
                  <a:pt x="2243795" y="1035790"/>
                  <a:pt x="2245004" y="1036106"/>
                  <a:pt x="2246084" y="1036441"/>
                </a:cubicBezTo>
                <a:cubicBezTo>
                  <a:pt x="2247163" y="1036776"/>
                  <a:pt x="2248130" y="1037111"/>
                  <a:pt x="2248986" y="1037445"/>
                </a:cubicBezTo>
                <a:cubicBezTo>
                  <a:pt x="2249841" y="1037780"/>
                  <a:pt x="2250567" y="1037948"/>
                  <a:pt x="2251162" y="1037948"/>
                </a:cubicBezTo>
                <a:cubicBezTo>
                  <a:pt x="2251758" y="1037948"/>
                  <a:pt x="2252223" y="1037780"/>
                  <a:pt x="2252558" y="1037445"/>
                </a:cubicBezTo>
                <a:cubicBezTo>
                  <a:pt x="2252892" y="1037111"/>
                  <a:pt x="2253171" y="1036627"/>
                  <a:pt x="2253395" y="1035994"/>
                </a:cubicBezTo>
                <a:cubicBezTo>
                  <a:pt x="2253618" y="1035362"/>
                  <a:pt x="2253767" y="1034487"/>
                  <a:pt x="2253841" y="1033371"/>
                </a:cubicBezTo>
                <a:cubicBezTo>
                  <a:pt x="2253916" y="1032255"/>
                  <a:pt x="2253953" y="1030878"/>
                  <a:pt x="2253953" y="1029241"/>
                </a:cubicBezTo>
                <a:cubicBezTo>
                  <a:pt x="2253953" y="1027530"/>
                  <a:pt x="2253934" y="1026172"/>
                  <a:pt x="2253897" y="1025167"/>
                </a:cubicBezTo>
                <a:cubicBezTo>
                  <a:pt x="2253860" y="1024162"/>
                  <a:pt x="2253785" y="1023400"/>
                  <a:pt x="2253674" y="1022879"/>
                </a:cubicBezTo>
                <a:cubicBezTo>
                  <a:pt x="2253562" y="1022358"/>
                  <a:pt x="2253432" y="1021930"/>
                  <a:pt x="2253283" y="1021595"/>
                </a:cubicBezTo>
                <a:cubicBezTo>
                  <a:pt x="2253134" y="1021260"/>
                  <a:pt x="2252837" y="1020907"/>
                  <a:pt x="2252390" y="1020535"/>
                </a:cubicBezTo>
                <a:cubicBezTo>
                  <a:pt x="2251944" y="1020163"/>
                  <a:pt x="2251181" y="1019791"/>
                  <a:pt x="2250102" y="1019419"/>
                </a:cubicBezTo>
                <a:cubicBezTo>
                  <a:pt x="2249023" y="1019047"/>
                  <a:pt x="2247814" y="1018712"/>
                  <a:pt x="2246474" y="1018414"/>
                </a:cubicBezTo>
                <a:cubicBezTo>
                  <a:pt x="2245135" y="1018116"/>
                  <a:pt x="2243851" y="1017912"/>
                  <a:pt x="2242623" y="1017800"/>
                </a:cubicBezTo>
                <a:cubicBezTo>
                  <a:pt x="2241395" y="1017688"/>
                  <a:pt x="2240298" y="1017633"/>
                  <a:pt x="2239330" y="1017633"/>
                </a:cubicBezTo>
                <a:close/>
                <a:moveTo>
                  <a:pt x="2122463" y="1017633"/>
                </a:moveTo>
                <a:cubicBezTo>
                  <a:pt x="2115096" y="1017633"/>
                  <a:pt x="2108436" y="1018916"/>
                  <a:pt x="2102483" y="1021484"/>
                </a:cubicBezTo>
                <a:cubicBezTo>
                  <a:pt x="2096530" y="1024051"/>
                  <a:pt x="2091451" y="1027734"/>
                  <a:pt x="2087247" y="1032534"/>
                </a:cubicBezTo>
                <a:cubicBezTo>
                  <a:pt x="2083042" y="1037334"/>
                  <a:pt x="2079824" y="1043175"/>
                  <a:pt x="2077592" y="1050059"/>
                </a:cubicBezTo>
                <a:cubicBezTo>
                  <a:pt x="2075359" y="1056942"/>
                  <a:pt x="2074243" y="1064699"/>
                  <a:pt x="2074243" y="1073332"/>
                </a:cubicBezTo>
                <a:cubicBezTo>
                  <a:pt x="2074243" y="1082410"/>
                  <a:pt x="2075322" y="1090372"/>
                  <a:pt x="2077480" y="1097218"/>
                </a:cubicBezTo>
                <a:cubicBezTo>
                  <a:pt x="2079638" y="1104065"/>
                  <a:pt x="2082838" y="1109757"/>
                  <a:pt x="2087079" y="1114296"/>
                </a:cubicBezTo>
                <a:cubicBezTo>
                  <a:pt x="2091321" y="1118836"/>
                  <a:pt x="2096548" y="1122259"/>
                  <a:pt x="2102762" y="1124566"/>
                </a:cubicBezTo>
                <a:cubicBezTo>
                  <a:pt x="2108976" y="1126872"/>
                  <a:pt x="2116212" y="1128026"/>
                  <a:pt x="2124472" y="1128026"/>
                </a:cubicBezTo>
                <a:cubicBezTo>
                  <a:pt x="2129235" y="1128026"/>
                  <a:pt x="2133718" y="1127672"/>
                  <a:pt x="2137923" y="1126965"/>
                </a:cubicBezTo>
                <a:cubicBezTo>
                  <a:pt x="2142127" y="1126259"/>
                  <a:pt x="2145829" y="1125459"/>
                  <a:pt x="2149029" y="1124566"/>
                </a:cubicBezTo>
                <a:cubicBezTo>
                  <a:pt x="2152229" y="1123673"/>
                  <a:pt x="2154833" y="1122761"/>
                  <a:pt x="2156842" y="1121831"/>
                </a:cubicBezTo>
                <a:cubicBezTo>
                  <a:pt x="2158852" y="1120901"/>
                  <a:pt x="2160061" y="1120231"/>
                  <a:pt x="2160470" y="1119822"/>
                </a:cubicBezTo>
                <a:cubicBezTo>
                  <a:pt x="2160879" y="1119412"/>
                  <a:pt x="2161214" y="1118985"/>
                  <a:pt x="2161475" y="1118538"/>
                </a:cubicBezTo>
                <a:cubicBezTo>
                  <a:pt x="2161735" y="1118092"/>
                  <a:pt x="2161921" y="1117589"/>
                  <a:pt x="2162033" y="1117031"/>
                </a:cubicBezTo>
                <a:cubicBezTo>
                  <a:pt x="2162144" y="1116473"/>
                  <a:pt x="2162237" y="1115841"/>
                  <a:pt x="2162312" y="1115134"/>
                </a:cubicBezTo>
                <a:cubicBezTo>
                  <a:pt x="2162386" y="1114427"/>
                  <a:pt x="2162423" y="1113590"/>
                  <a:pt x="2162423" y="1112622"/>
                </a:cubicBezTo>
                <a:cubicBezTo>
                  <a:pt x="2162423" y="1111283"/>
                  <a:pt x="2162367" y="1110148"/>
                  <a:pt x="2162255" y="1109218"/>
                </a:cubicBezTo>
                <a:cubicBezTo>
                  <a:pt x="2162143" y="1108288"/>
                  <a:pt x="2161975" y="1107562"/>
                  <a:pt x="2161750" y="1107041"/>
                </a:cubicBezTo>
                <a:cubicBezTo>
                  <a:pt x="2161526" y="1106520"/>
                  <a:pt x="2161208" y="1106130"/>
                  <a:pt x="2160797" y="1105869"/>
                </a:cubicBezTo>
                <a:cubicBezTo>
                  <a:pt x="2160386" y="1105609"/>
                  <a:pt x="2159919" y="1105478"/>
                  <a:pt x="2159396" y="1105478"/>
                </a:cubicBezTo>
                <a:cubicBezTo>
                  <a:pt x="2158498" y="1105478"/>
                  <a:pt x="2157171" y="1105869"/>
                  <a:pt x="2155413" y="1106650"/>
                </a:cubicBezTo>
                <a:cubicBezTo>
                  <a:pt x="2153656" y="1107432"/>
                  <a:pt x="2151412" y="1108306"/>
                  <a:pt x="2148683" y="1109274"/>
                </a:cubicBezTo>
                <a:cubicBezTo>
                  <a:pt x="2145953" y="1110241"/>
                  <a:pt x="2142719" y="1111115"/>
                  <a:pt x="2138980" y="1111897"/>
                </a:cubicBezTo>
                <a:cubicBezTo>
                  <a:pt x="2135242" y="1112678"/>
                  <a:pt x="2130980" y="1113069"/>
                  <a:pt x="2126194" y="1113069"/>
                </a:cubicBezTo>
                <a:cubicBezTo>
                  <a:pt x="2120137" y="1113069"/>
                  <a:pt x="2115015" y="1112213"/>
                  <a:pt x="2110828" y="1110501"/>
                </a:cubicBezTo>
                <a:cubicBezTo>
                  <a:pt x="2106640" y="1108790"/>
                  <a:pt x="2103238" y="1106334"/>
                  <a:pt x="2100620" y="1103134"/>
                </a:cubicBezTo>
                <a:cubicBezTo>
                  <a:pt x="2098003" y="1099935"/>
                  <a:pt x="2096134" y="1096102"/>
                  <a:pt x="2095012" y="1091637"/>
                </a:cubicBezTo>
                <a:cubicBezTo>
                  <a:pt x="2093891" y="1087173"/>
                  <a:pt x="2093330" y="1082150"/>
                  <a:pt x="2093330" y="1076569"/>
                </a:cubicBezTo>
                <a:lnTo>
                  <a:pt x="2159488" y="1076569"/>
                </a:lnTo>
                <a:cubicBezTo>
                  <a:pt x="2161358" y="1076569"/>
                  <a:pt x="2163021" y="1075955"/>
                  <a:pt x="2164479" y="1074727"/>
                </a:cubicBezTo>
                <a:cubicBezTo>
                  <a:pt x="2165936" y="1073499"/>
                  <a:pt x="2166665" y="1071434"/>
                  <a:pt x="2166665" y="1068532"/>
                </a:cubicBezTo>
                <a:lnTo>
                  <a:pt x="2166665" y="1065183"/>
                </a:lnTo>
                <a:cubicBezTo>
                  <a:pt x="2166665" y="1058635"/>
                  <a:pt x="2165828" y="1052477"/>
                  <a:pt x="2164154" y="1046710"/>
                </a:cubicBezTo>
                <a:cubicBezTo>
                  <a:pt x="2162479" y="1040943"/>
                  <a:pt x="2159856" y="1035920"/>
                  <a:pt x="2156284" y="1031641"/>
                </a:cubicBezTo>
                <a:cubicBezTo>
                  <a:pt x="2152713" y="1027362"/>
                  <a:pt x="2148155" y="1023958"/>
                  <a:pt x="2142611" y="1021428"/>
                </a:cubicBezTo>
                <a:cubicBezTo>
                  <a:pt x="2137067" y="1018898"/>
                  <a:pt x="2130351" y="1017633"/>
                  <a:pt x="2122463" y="1017633"/>
                </a:cubicBezTo>
                <a:close/>
                <a:moveTo>
                  <a:pt x="1877492" y="1017633"/>
                </a:moveTo>
                <a:cubicBezTo>
                  <a:pt x="1868934" y="1017633"/>
                  <a:pt x="1861456" y="1019009"/>
                  <a:pt x="1855056" y="1021763"/>
                </a:cubicBezTo>
                <a:cubicBezTo>
                  <a:pt x="1848657" y="1024516"/>
                  <a:pt x="1843317" y="1028385"/>
                  <a:pt x="1839039" y="1033371"/>
                </a:cubicBezTo>
                <a:cubicBezTo>
                  <a:pt x="1834760" y="1038357"/>
                  <a:pt x="1831560" y="1044291"/>
                  <a:pt x="1829439" y="1051175"/>
                </a:cubicBezTo>
                <a:cubicBezTo>
                  <a:pt x="1827318" y="1058058"/>
                  <a:pt x="1826258" y="1065592"/>
                  <a:pt x="1826258" y="1073778"/>
                </a:cubicBezTo>
                <a:cubicBezTo>
                  <a:pt x="1826258" y="1082261"/>
                  <a:pt x="1827263" y="1089851"/>
                  <a:pt x="1829272" y="1096549"/>
                </a:cubicBezTo>
                <a:cubicBezTo>
                  <a:pt x="1831281" y="1103246"/>
                  <a:pt x="1834332" y="1108939"/>
                  <a:pt x="1838425" y="1113627"/>
                </a:cubicBezTo>
                <a:cubicBezTo>
                  <a:pt x="1842517" y="1118315"/>
                  <a:pt x="1847633" y="1121887"/>
                  <a:pt x="1853773" y="1124342"/>
                </a:cubicBezTo>
                <a:cubicBezTo>
                  <a:pt x="1859912" y="1126798"/>
                  <a:pt x="1867111" y="1128026"/>
                  <a:pt x="1875371" y="1128026"/>
                </a:cubicBezTo>
                <a:cubicBezTo>
                  <a:pt x="1883855" y="1128026"/>
                  <a:pt x="1891315" y="1126631"/>
                  <a:pt x="1897751" y="1123840"/>
                </a:cubicBezTo>
                <a:cubicBezTo>
                  <a:pt x="1904188" y="1121050"/>
                  <a:pt x="1909546" y="1117161"/>
                  <a:pt x="1913825" y="1112176"/>
                </a:cubicBezTo>
                <a:cubicBezTo>
                  <a:pt x="1918104" y="1107190"/>
                  <a:pt x="1921322" y="1101255"/>
                  <a:pt x="1923480" y="1094372"/>
                </a:cubicBezTo>
                <a:cubicBezTo>
                  <a:pt x="1925638" y="1087489"/>
                  <a:pt x="1926717" y="1079954"/>
                  <a:pt x="1926717" y="1071769"/>
                </a:cubicBezTo>
                <a:cubicBezTo>
                  <a:pt x="1926717" y="1063360"/>
                  <a:pt x="1925694" y="1055807"/>
                  <a:pt x="1923647" y="1049110"/>
                </a:cubicBezTo>
                <a:cubicBezTo>
                  <a:pt x="1921601" y="1042412"/>
                  <a:pt x="1918531" y="1036720"/>
                  <a:pt x="1914439" y="1032032"/>
                </a:cubicBezTo>
                <a:cubicBezTo>
                  <a:pt x="1910346" y="1027344"/>
                  <a:pt x="1905230" y="1023772"/>
                  <a:pt x="1899091" y="1021316"/>
                </a:cubicBezTo>
                <a:cubicBezTo>
                  <a:pt x="1892952" y="1018861"/>
                  <a:pt x="1885752" y="1017633"/>
                  <a:pt x="1877492" y="1017633"/>
                </a:cubicBezTo>
                <a:close/>
                <a:moveTo>
                  <a:pt x="1397596" y="1017633"/>
                </a:moveTo>
                <a:cubicBezTo>
                  <a:pt x="1391494" y="1017633"/>
                  <a:pt x="1386155" y="1018451"/>
                  <a:pt x="1381578" y="1020088"/>
                </a:cubicBezTo>
                <a:cubicBezTo>
                  <a:pt x="1377002" y="1021725"/>
                  <a:pt x="1373188" y="1023902"/>
                  <a:pt x="1370137" y="1026618"/>
                </a:cubicBezTo>
                <a:cubicBezTo>
                  <a:pt x="1367086" y="1029334"/>
                  <a:pt x="1364798" y="1032497"/>
                  <a:pt x="1363272" y="1036106"/>
                </a:cubicBezTo>
                <a:cubicBezTo>
                  <a:pt x="1361747" y="1039715"/>
                  <a:pt x="1360984" y="1043491"/>
                  <a:pt x="1360984" y="1047435"/>
                </a:cubicBezTo>
                <a:cubicBezTo>
                  <a:pt x="1360984" y="1051900"/>
                  <a:pt x="1361710" y="1055733"/>
                  <a:pt x="1363161" y="1058932"/>
                </a:cubicBezTo>
                <a:cubicBezTo>
                  <a:pt x="1364612" y="1062132"/>
                  <a:pt x="1366528" y="1064886"/>
                  <a:pt x="1368909" y="1067192"/>
                </a:cubicBezTo>
                <a:cubicBezTo>
                  <a:pt x="1371290" y="1069499"/>
                  <a:pt x="1373988" y="1071453"/>
                  <a:pt x="1377002" y="1073052"/>
                </a:cubicBezTo>
                <a:cubicBezTo>
                  <a:pt x="1380015" y="1074652"/>
                  <a:pt x="1383104" y="1076085"/>
                  <a:pt x="1386266" y="1077350"/>
                </a:cubicBezTo>
                <a:cubicBezTo>
                  <a:pt x="1389429" y="1078615"/>
                  <a:pt x="1392498" y="1079824"/>
                  <a:pt x="1395475" y="1080978"/>
                </a:cubicBezTo>
                <a:cubicBezTo>
                  <a:pt x="1398452" y="1082131"/>
                  <a:pt x="1401130" y="1083452"/>
                  <a:pt x="1403512" y="1084940"/>
                </a:cubicBezTo>
                <a:cubicBezTo>
                  <a:pt x="1405893" y="1086428"/>
                  <a:pt x="1407809" y="1088140"/>
                  <a:pt x="1409260" y="1090075"/>
                </a:cubicBezTo>
                <a:cubicBezTo>
                  <a:pt x="1410711" y="1092009"/>
                  <a:pt x="1411437" y="1094391"/>
                  <a:pt x="1411437" y="1097218"/>
                </a:cubicBezTo>
                <a:cubicBezTo>
                  <a:pt x="1411437" y="1099972"/>
                  <a:pt x="1410934" y="1102353"/>
                  <a:pt x="1409930" y="1104362"/>
                </a:cubicBezTo>
                <a:cubicBezTo>
                  <a:pt x="1408925" y="1106371"/>
                  <a:pt x="1407493" y="1108027"/>
                  <a:pt x="1405632" y="1109329"/>
                </a:cubicBezTo>
                <a:cubicBezTo>
                  <a:pt x="1403772" y="1110632"/>
                  <a:pt x="1401577" y="1111618"/>
                  <a:pt x="1399047" y="1112287"/>
                </a:cubicBezTo>
                <a:cubicBezTo>
                  <a:pt x="1396517" y="1112957"/>
                  <a:pt x="1393689" y="1113292"/>
                  <a:pt x="1390564" y="1113292"/>
                </a:cubicBezTo>
                <a:cubicBezTo>
                  <a:pt x="1386396" y="1113292"/>
                  <a:pt x="1382713" y="1112790"/>
                  <a:pt x="1379513" y="1111785"/>
                </a:cubicBezTo>
                <a:cubicBezTo>
                  <a:pt x="1376313" y="1110780"/>
                  <a:pt x="1373541" y="1109683"/>
                  <a:pt x="1371197" y="1108492"/>
                </a:cubicBezTo>
                <a:cubicBezTo>
                  <a:pt x="1368853" y="1107302"/>
                  <a:pt x="1366881" y="1106204"/>
                  <a:pt x="1365281" y="1105199"/>
                </a:cubicBezTo>
                <a:cubicBezTo>
                  <a:pt x="1363682" y="1104195"/>
                  <a:pt x="1362472" y="1103692"/>
                  <a:pt x="1361654" y="1103692"/>
                </a:cubicBezTo>
                <a:cubicBezTo>
                  <a:pt x="1361133" y="1103692"/>
                  <a:pt x="1360668" y="1103823"/>
                  <a:pt x="1360259" y="1104083"/>
                </a:cubicBezTo>
                <a:cubicBezTo>
                  <a:pt x="1359849" y="1104344"/>
                  <a:pt x="1359533" y="1104771"/>
                  <a:pt x="1359310" y="1105367"/>
                </a:cubicBezTo>
                <a:cubicBezTo>
                  <a:pt x="1359086" y="1105962"/>
                  <a:pt x="1358901" y="1106743"/>
                  <a:pt x="1358752" y="1107711"/>
                </a:cubicBezTo>
                <a:cubicBezTo>
                  <a:pt x="1358603" y="1108678"/>
                  <a:pt x="1358528" y="1109869"/>
                  <a:pt x="1358528" y="1111283"/>
                </a:cubicBezTo>
                <a:cubicBezTo>
                  <a:pt x="1358528" y="1113590"/>
                  <a:pt x="1358714" y="1115413"/>
                  <a:pt x="1359086" y="1116752"/>
                </a:cubicBezTo>
                <a:cubicBezTo>
                  <a:pt x="1359459" y="1118092"/>
                  <a:pt x="1360054" y="1119133"/>
                  <a:pt x="1360872" y="1119878"/>
                </a:cubicBezTo>
                <a:cubicBezTo>
                  <a:pt x="1361691" y="1120622"/>
                  <a:pt x="1362993" y="1121459"/>
                  <a:pt x="1364779" y="1122389"/>
                </a:cubicBezTo>
                <a:cubicBezTo>
                  <a:pt x="1366565" y="1123319"/>
                  <a:pt x="1368742" y="1124212"/>
                  <a:pt x="1371309" y="1125068"/>
                </a:cubicBezTo>
                <a:cubicBezTo>
                  <a:pt x="1373876" y="1125924"/>
                  <a:pt x="1376778" y="1126631"/>
                  <a:pt x="1380015" y="1127189"/>
                </a:cubicBezTo>
                <a:cubicBezTo>
                  <a:pt x="1383252" y="1127747"/>
                  <a:pt x="1386657" y="1128026"/>
                  <a:pt x="1390229" y="1128026"/>
                </a:cubicBezTo>
                <a:cubicBezTo>
                  <a:pt x="1396033" y="1128026"/>
                  <a:pt x="1401354" y="1127319"/>
                  <a:pt x="1406191" y="1125905"/>
                </a:cubicBezTo>
                <a:cubicBezTo>
                  <a:pt x="1411028" y="1124491"/>
                  <a:pt x="1415195" y="1122408"/>
                  <a:pt x="1418692" y="1119654"/>
                </a:cubicBezTo>
                <a:cubicBezTo>
                  <a:pt x="1422190" y="1116901"/>
                  <a:pt x="1424887" y="1113515"/>
                  <a:pt x="1426785" y="1109497"/>
                </a:cubicBezTo>
                <a:cubicBezTo>
                  <a:pt x="1428682" y="1105478"/>
                  <a:pt x="1429631" y="1100902"/>
                  <a:pt x="1429631" y="1095767"/>
                </a:cubicBezTo>
                <a:cubicBezTo>
                  <a:pt x="1429631" y="1091451"/>
                  <a:pt x="1428905" y="1087731"/>
                  <a:pt x="1427454" y="1084605"/>
                </a:cubicBezTo>
                <a:cubicBezTo>
                  <a:pt x="1426003" y="1081480"/>
                  <a:pt x="1424087" y="1078801"/>
                  <a:pt x="1421706" y="1076569"/>
                </a:cubicBezTo>
                <a:cubicBezTo>
                  <a:pt x="1419325" y="1074336"/>
                  <a:pt x="1416590" y="1072439"/>
                  <a:pt x="1413502" y="1070876"/>
                </a:cubicBezTo>
                <a:cubicBezTo>
                  <a:pt x="1410414" y="1069313"/>
                  <a:pt x="1407288" y="1067899"/>
                  <a:pt x="1404126" y="1066634"/>
                </a:cubicBezTo>
                <a:cubicBezTo>
                  <a:pt x="1400963" y="1065369"/>
                  <a:pt x="1397856" y="1064141"/>
                  <a:pt x="1394805" y="1062951"/>
                </a:cubicBezTo>
                <a:cubicBezTo>
                  <a:pt x="1391754" y="1061760"/>
                  <a:pt x="1389038" y="1060421"/>
                  <a:pt x="1386657" y="1058932"/>
                </a:cubicBezTo>
                <a:cubicBezTo>
                  <a:pt x="1384276" y="1057444"/>
                  <a:pt x="1382341" y="1055714"/>
                  <a:pt x="1380853" y="1053742"/>
                </a:cubicBezTo>
                <a:cubicBezTo>
                  <a:pt x="1379364" y="1051770"/>
                  <a:pt x="1378620" y="1049333"/>
                  <a:pt x="1378620" y="1046431"/>
                </a:cubicBezTo>
                <a:cubicBezTo>
                  <a:pt x="1378620" y="1044347"/>
                  <a:pt x="1379011" y="1042412"/>
                  <a:pt x="1379792" y="1040627"/>
                </a:cubicBezTo>
                <a:cubicBezTo>
                  <a:pt x="1380574" y="1038841"/>
                  <a:pt x="1381727" y="1037297"/>
                  <a:pt x="1383252" y="1035994"/>
                </a:cubicBezTo>
                <a:cubicBezTo>
                  <a:pt x="1384778" y="1034692"/>
                  <a:pt x="1386731" y="1033687"/>
                  <a:pt x="1389113" y="1032981"/>
                </a:cubicBezTo>
                <a:cubicBezTo>
                  <a:pt x="1391494" y="1032274"/>
                  <a:pt x="1394247" y="1031920"/>
                  <a:pt x="1397373" y="1031920"/>
                </a:cubicBezTo>
                <a:cubicBezTo>
                  <a:pt x="1400870" y="1031920"/>
                  <a:pt x="1403977" y="1032329"/>
                  <a:pt x="1406693" y="1033148"/>
                </a:cubicBezTo>
                <a:cubicBezTo>
                  <a:pt x="1409409" y="1033967"/>
                  <a:pt x="1411772" y="1034841"/>
                  <a:pt x="1413781" y="1035771"/>
                </a:cubicBezTo>
                <a:cubicBezTo>
                  <a:pt x="1415790" y="1036701"/>
                  <a:pt x="1417427" y="1037576"/>
                  <a:pt x="1418692" y="1038394"/>
                </a:cubicBezTo>
                <a:cubicBezTo>
                  <a:pt x="1419957" y="1039213"/>
                  <a:pt x="1420925" y="1039622"/>
                  <a:pt x="1421594" y="1039622"/>
                </a:cubicBezTo>
                <a:cubicBezTo>
                  <a:pt x="1422041" y="1039622"/>
                  <a:pt x="1422450" y="1039492"/>
                  <a:pt x="1422822" y="1039231"/>
                </a:cubicBezTo>
                <a:cubicBezTo>
                  <a:pt x="1423194" y="1038971"/>
                  <a:pt x="1423510" y="1038543"/>
                  <a:pt x="1423771" y="1037948"/>
                </a:cubicBezTo>
                <a:cubicBezTo>
                  <a:pt x="1424031" y="1037352"/>
                  <a:pt x="1424217" y="1036590"/>
                  <a:pt x="1424329" y="1035659"/>
                </a:cubicBezTo>
                <a:cubicBezTo>
                  <a:pt x="1424441" y="1034729"/>
                  <a:pt x="1424496" y="1033632"/>
                  <a:pt x="1424496" y="1032367"/>
                </a:cubicBezTo>
                <a:cubicBezTo>
                  <a:pt x="1424496" y="1031176"/>
                  <a:pt x="1424441" y="1030171"/>
                  <a:pt x="1424329" y="1029353"/>
                </a:cubicBezTo>
                <a:cubicBezTo>
                  <a:pt x="1424217" y="1028534"/>
                  <a:pt x="1424106" y="1027846"/>
                  <a:pt x="1423994" y="1027288"/>
                </a:cubicBezTo>
                <a:cubicBezTo>
                  <a:pt x="1423883" y="1026730"/>
                  <a:pt x="1423697" y="1026227"/>
                  <a:pt x="1423436" y="1025781"/>
                </a:cubicBezTo>
                <a:cubicBezTo>
                  <a:pt x="1423176" y="1025335"/>
                  <a:pt x="1422655" y="1024814"/>
                  <a:pt x="1421873" y="1024218"/>
                </a:cubicBezTo>
                <a:cubicBezTo>
                  <a:pt x="1421092" y="1023623"/>
                  <a:pt x="1419939" y="1022935"/>
                  <a:pt x="1418413" y="1022153"/>
                </a:cubicBezTo>
                <a:cubicBezTo>
                  <a:pt x="1416888" y="1021372"/>
                  <a:pt x="1415046" y="1020646"/>
                  <a:pt x="1412888" y="1019977"/>
                </a:cubicBezTo>
                <a:cubicBezTo>
                  <a:pt x="1410730" y="1019307"/>
                  <a:pt x="1408311" y="1018749"/>
                  <a:pt x="1405632" y="1018302"/>
                </a:cubicBezTo>
                <a:cubicBezTo>
                  <a:pt x="1402954" y="1017856"/>
                  <a:pt x="1400275" y="1017633"/>
                  <a:pt x="1397596" y="1017633"/>
                </a:cubicBezTo>
                <a:close/>
                <a:moveTo>
                  <a:pt x="1293788" y="1017633"/>
                </a:moveTo>
                <a:cubicBezTo>
                  <a:pt x="1286421" y="1017633"/>
                  <a:pt x="1279761" y="1018916"/>
                  <a:pt x="1273808" y="1021484"/>
                </a:cubicBezTo>
                <a:cubicBezTo>
                  <a:pt x="1267855" y="1024051"/>
                  <a:pt x="1262776" y="1027734"/>
                  <a:pt x="1258572" y="1032534"/>
                </a:cubicBezTo>
                <a:cubicBezTo>
                  <a:pt x="1254367" y="1037334"/>
                  <a:pt x="1251149" y="1043175"/>
                  <a:pt x="1248917" y="1050059"/>
                </a:cubicBezTo>
                <a:cubicBezTo>
                  <a:pt x="1246684" y="1056942"/>
                  <a:pt x="1245568" y="1064699"/>
                  <a:pt x="1245568" y="1073332"/>
                </a:cubicBezTo>
                <a:cubicBezTo>
                  <a:pt x="1245568" y="1082410"/>
                  <a:pt x="1246647" y="1090372"/>
                  <a:pt x="1248805" y="1097218"/>
                </a:cubicBezTo>
                <a:cubicBezTo>
                  <a:pt x="1250963" y="1104065"/>
                  <a:pt x="1254163" y="1109757"/>
                  <a:pt x="1258404" y="1114296"/>
                </a:cubicBezTo>
                <a:cubicBezTo>
                  <a:pt x="1262646" y="1118836"/>
                  <a:pt x="1267873" y="1122259"/>
                  <a:pt x="1274087" y="1124566"/>
                </a:cubicBezTo>
                <a:cubicBezTo>
                  <a:pt x="1280301" y="1126872"/>
                  <a:pt x="1287537" y="1128026"/>
                  <a:pt x="1295797" y="1128026"/>
                </a:cubicBezTo>
                <a:cubicBezTo>
                  <a:pt x="1300560" y="1128026"/>
                  <a:pt x="1305043" y="1127672"/>
                  <a:pt x="1309248" y="1126965"/>
                </a:cubicBezTo>
                <a:cubicBezTo>
                  <a:pt x="1313452" y="1126259"/>
                  <a:pt x="1317154" y="1125459"/>
                  <a:pt x="1320354" y="1124566"/>
                </a:cubicBezTo>
                <a:cubicBezTo>
                  <a:pt x="1323554" y="1123673"/>
                  <a:pt x="1326158" y="1122761"/>
                  <a:pt x="1328167" y="1121831"/>
                </a:cubicBezTo>
                <a:cubicBezTo>
                  <a:pt x="1330177" y="1120901"/>
                  <a:pt x="1331386" y="1120231"/>
                  <a:pt x="1331795" y="1119822"/>
                </a:cubicBezTo>
                <a:cubicBezTo>
                  <a:pt x="1332204" y="1119412"/>
                  <a:pt x="1332539" y="1118985"/>
                  <a:pt x="1332800" y="1118538"/>
                </a:cubicBezTo>
                <a:cubicBezTo>
                  <a:pt x="1333060" y="1118092"/>
                  <a:pt x="1333246" y="1117589"/>
                  <a:pt x="1333358" y="1117031"/>
                </a:cubicBezTo>
                <a:cubicBezTo>
                  <a:pt x="1333469" y="1116473"/>
                  <a:pt x="1333562" y="1115841"/>
                  <a:pt x="1333637" y="1115134"/>
                </a:cubicBezTo>
                <a:cubicBezTo>
                  <a:pt x="1333711" y="1114427"/>
                  <a:pt x="1333749" y="1113590"/>
                  <a:pt x="1333749" y="1112622"/>
                </a:cubicBezTo>
                <a:cubicBezTo>
                  <a:pt x="1333749" y="1111283"/>
                  <a:pt x="1333692" y="1110148"/>
                  <a:pt x="1333580" y="1109218"/>
                </a:cubicBezTo>
                <a:cubicBezTo>
                  <a:pt x="1333468" y="1108288"/>
                  <a:pt x="1333300" y="1107562"/>
                  <a:pt x="1333075" y="1107041"/>
                </a:cubicBezTo>
                <a:cubicBezTo>
                  <a:pt x="1332851" y="1106520"/>
                  <a:pt x="1332533" y="1106130"/>
                  <a:pt x="1332122" y="1105869"/>
                </a:cubicBezTo>
                <a:cubicBezTo>
                  <a:pt x="1331711" y="1105609"/>
                  <a:pt x="1331244" y="1105478"/>
                  <a:pt x="1330721" y="1105478"/>
                </a:cubicBezTo>
                <a:cubicBezTo>
                  <a:pt x="1329823" y="1105478"/>
                  <a:pt x="1328496" y="1105869"/>
                  <a:pt x="1326738" y="1106650"/>
                </a:cubicBezTo>
                <a:cubicBezTo>
                  <a:pt x="1324981" y="1107432"/>
                  <a:pt x="1322737" y="1108306"/>
                  <a:pt x="1320008" y="1109274"/>
                </a:cubicBezTo>
                <a:cubicBezTo>
                  <a:pt x="1317278" y="1110241"/>
                  <a:pt x="1314044" y="1111115"/>
                  <a:pt x="1310305" y="1111897"/>
                </a:cubicBezTo>
                <a:cubicBezTo>
                  <a:pt x="1306567" y="1112678"/>
                  <a:pt x="1302304" y="1113069"/>
                  <a:pt x="1297519" y="1113069"/>
                </a:cubicBezTo>
                <a:cubicBezTo>
                  <a:pt x="1291462" y="1113069"/>
                  <a:pt x="1286340" y="1112213"/>
                  <a:pt x="1282153" y="1110501"/>
                </a:cubicBezTo>
                <a:cubicBezTo>
                  <a:pt x="1277965" y="1108790"/>
                  <a:pt x="1274563" y="1106334"/>
                  <a:pt x="1271945" y="1103134"/>
                </a:cubicBezTo>
                <a:cubicBezTo>
                  <a:pt x="1269328" y="1099935"/>
                  <a:pt x="1267459" y="1096102"/>
                  <a:pt x="1266337" y="1091637"/>
                </a:cubicBezTo>
                <a:cubicBezTo>
                  <a:pt x="1265216" y="1087173"/>
                  <a:pt x="1264655" y="1082150"/>
                  <a:pt x="1264655" y="1076569"/>
                </a:cubicBezTo>
                <a:lnTo>
                  <a:pt x="1330813" y="1076569"/>
                </a:lnTo>
                <a:cubicBezTo>
                  <a:pt x="1332683" y="1076569"/>
                  <a:pt x="1334346" y="1075955"/>
                  <a:pt x="1335804" y="1074727"/>
                </a:cubicBezTo>
                <a:cubicBezTo>
                  <a:pt x="1337261" y="1073499"/>
                  <a:pt x="1337990" y="1071434"/>
                  <a:pt x="1337990" y="1068532"/>
                </a:cubicBezTo>
                <a:lnTo>
                  <a:pt x="1337990" y="1065183"/>
                </a:lnTo>
                <a:cubicBezTo>
                  <a:pt x="1337990" y="1058635"/>
                  <a:pt x="1337153" y="1052477"/>
                  <a:pt x="1335479" y="1046710"/>
                </a:cubicBezTo>
                <a:cubicBezTo>
                  <a:pt x="1333804" y="1040943"/>
                  <a:pt x="1331181" y="1035920"/>
                  <a:pt x="1327609" y="1031641"/>
                </a:cubicBezTo>
                <a:cubicBezTo>
                  <a:pt x="1324037" y="1027362"/>
                  <a:pt x="1319480" y="1023958"/>
                  <a:pt x="1313936" y="1021428"/>
                </a:cubicBezTo>
                <a:cubicBezTo>
                  <a:pt x="1308392" y="1018898"/>
                  <a:pt x="1301676" y="1017633"/>
                  <a:pt x="1293788" y="1017633"/>
                </a:cubicBezTo>
                <a:close/>
                <a:moveTo>
                  <a:pt x="839267" y="1017633"/>
                </a:moveTo>
                <a:cubicBezTo>
                  <a:pt x="830709" y="1017633"/>
                  <a:pt x="823231" y="1019009"/>
                  <a:pt x="816831" y="1021763"/>
                </a:cubicBezTo>
                <a:cubicBezTo>
                  <a:pt x="810432" y="1024516"/>
                  <a:pt x="805092" y="1028385"/>
                  <a:pt x="800814" y="1033371"/>
                </a:cubicBezTo>
                <a:cubicBezTo>
                  <a:pt x="796535" y="1038357"/>
                  <a:pt x="793335" y="1044291"/>
                  <a:pt x="791214" y="1051175"/>
                </a:cubicBezTo>
                <a:cubicBezTo>
                  <a:pt x="789093" y="1058058"/>
                  <a:pt x="788033" y="1065592"/>
                  <a:pt x="788033" y="1073778"/>
                </a:cubicBezTo>
                <a:cubicBezTo>
                  <a:pt x="788033" y="1082261"/>
                  <a:pt x="789038" y="1089851"/>
                  <a:pt x="791047" y="1096549"/>
                </a:cubicBezTo>
                <a:cubicBezTo>
                  <a:pt x="793056" y="1103246"/>
                  <a:pt x="796107" y="1108939"/>
                  <a:pt x="800200" y="1113627"/>
                </a:cubicBezTo>
                <a:cubicBezTo>
                  <a:pt x="804292" y="1118315"/>
                  <a:pt x="809408" y="1121887"/>
                  <a:pt x="815548" y="1124342"/>
                </a:cubicBezTo>
                <a:cubicBezTo>
                  <a:pt x="821687" y="1126798"/>
                  <a:pt x="828886" y="1128026"/>
                  <a:pt x="837146" y="1128026"/>
                </a:cubicBezTo>
                <a:cubicBezTo>
                  <a:pt x="845629" y="1128026"/>
                  <a:pt x="853090" y="1126631"/>
                  <a:pt x="859526" y="1123840"/>
                </a:cubicBezTo>
                <a:cubicBezTo>
                  <a:pt x="865963" y="1121050"/>
                  <a:pt x="871321" y="1117161"/>
                  <a:pt x="875600" y="1112176"/>
                </a:cubicBezTo>
                <a:cubicBezTo>
                  <a:pt x="879879" y="1107190"/>
                  <a:pt x="883097" y="1101255"/>
                  <a:pt x="885255" y="1094372"/>
                </a:cubicBezTo>
                <a:cubicBezTo>
                  <a:pt x="887413" y="1087489"/>
                  <a:pt x="888492" y="1079954"/>
                  <a:pt x="888492" y="1071769"/>
                </a:cubicBezTo>
                <a:cubicBezTo>
                  <a:pt x="888492" y="1063360"/>
                  <a:pt x="887469" y="1055807"/>
                  <a:pt x="885422" y="1049110"/>
                </a:cubicBezTo>
                <a:cubicBezTo>
                  <a:pt x="883376" y="1042412"/>
                  <a:pt x="880306" y="1036720"/>
                  <a:pt x="876214" y="1032032"/>
                </a:cubicBezTo>
                <a:cubicBezTo>
                  <a:pt x="872121" y="1027344"/>
                  <a:pt x="867005" y="1023772"/>
                  <a:pt x="860866" y="1021316"/>
                </a:cubicBezTo>
                <a:cubicBezTo>
                  <a:pt x="854727" y="1018861"/>
                  <a:pt x="847527" y="1017633"/>
                  <a:pt x="839267" y="1017633"/>
                </a:cubicBezTo>
                <a:close/>
                <a:moveTo>
                  <a:pt x="1730785" y="997318"/>
                </a:moveTo>
                <a:lnTo>
                  <a:pt x="1746970" y="997318"/>
                </a:lnTo>
                <a:cubicBezTo>
                  <a:pt x="1750765" y="997318"/>
                  <a:pt x="1753834" y="997429"/>
                  <a:pt x="1756179" y="997652"/>
                </a:cubicBezTo>
                <a:cubicBezTo>
                  <a:pt x="1758523" y="997876"/>
                  <a:pt x="1760625" y="998248"/>
                  <a:pt x="1762485" y="998769"/>
                </a:cubicBezTo>
                <a:cubicBezTo>
                  <a:pt x="1768438" y="1000480"/>
                  <a:pt x="1772680" y="1003289"/>
                  <a:pt x="1775210" y="1007196"/>
                </a:cubicBezTo>
                <a:cubicBezTo>
                  <a:pt x="1777740" y="1011103"/>
                  <a:pt x="1779005" y="1015884"/>
                  <a:pt x="1779005" y="1021539"/>
                </a:cubicBezTo>
                <a:cubicBezTo>
                  <a:pt x="1779005" y="1025037"/>
                  <a:pt x="1778428" y="1028274"/>
                  <a:pt x="1777275" y="1031250"/>
                </a:cubicBezTo>
                <a:cubicBezTo>
                  <a:pt x="1776121" y="1034227"/>
                  <a:pt x="1774317" y="1036813"/>
                  <a:pt x="1771861" y="1039008"/>
                </a:cubicBezTo>
                <a:cubicBezTo>
                  <a:pt x="1769406" y="1041203"/>
                  <a:pt x="1766336" y="1042915"/>
                  <a:pt x="1762653" y="1044143"/>
                </a:cubicBezTo>
                <a:cubicBezTo>
                  <a:pt x="1758969" y="1045370"/>
                  <a:pt x="1754597" y="1045984"/>
                  <a:pt x="1749537" y="1045984"/>
                </a:cubicBezTo>
                <a:lnTo>
                  <a:pt x="1730785" y="1045984"/>
                </a:lnTo>
                <a:close/>
                <a:moveTo>
                  <a:pt x="2284946" y="992295"/>
                </a:moveTo>
                <a:cubicBezTo>
                  <a:pt x="2283160" y="992295"/>
                  <a:pt x="2281672" y="992369"/>
                  <a:pt x="2280481" y="992518"/>
                </a:cubicBezTo>
                <a:cubicBezTo>
                  <a:pt x="2279291" y="992667"/>
                  <a:pt x="2278342" y="992909"/>
                  <a:pt x="2277635" y="993243"/>
                </a:cubicBezTo>
                <a:cubicBezTo>
                  <a:pt x="2276928" y="993578"/>
                  <a:pt x="2276444" y="993969"/>
                  <a:pt x="2276184" y="994415"/>
                </a:cubicBezTo>
                <a:cubicBezTo>
                  <a:pt x="2275924" y="994862"/>
                  <a:pt x="2275793" y="995346"/>
                  <a:pt x="2275793" y="995867"/>
                </a:cubicBezTo>
                <a:lnTo>
                  <a:pt x="2275793" y="1019753"/>
                </a:lnTo>
                <a:lnTo>
                  <a:pt x="2261841" y="1019753"/>
                </a:lnTo>
                <a:cubicBezTo>
                  <a:pt x="2261245" y="1019753"/>
                  <a:pt x="2260706" y="1019884"/>
                  <a:pt x="2260222" y="1020144"/>
                </a:cubicBezTo>
                <a:cubicBezTo>
                  <a:pt x="2259739" y="1020405"/>
                  <a:pt x="2259348" y="1020851"/>
                  <a:pt x="2259050" y="1021484"/>
                </a:cubicBezTo>
                <a:cubicBezTo>
                  <a:pt x="2258753" y="1022116"/>
                  <a:pt x="2258511" y="1022916"/>
                  <a:pt x="2258325" y="1023883"/>
                </a:cubicBezTo>
                <a:cubicBezTo>
                  <a:pt x="2258139" y="1024851"/>
                  <a:pt x="2258046" y="1026041"/>
                  <a:pt x="2258046" y="1027455"/>
                </a:cubicBezTo>
                <a:cubicBezTo>
                  <a:pt x="2258046" y="1030134"/>
                  <a:pt x="2258380" y="1032069"/>
                  <a:pt x="2259050" y="1033260"/>
                </a:cubicBezTo>
                <a:cubicBezTo>
                  <a:pt x="2259720" y="1034450"/>
                  <a:pt x="2260613" y="1035046"/>
                  <a:pt x="2261729" y="1035046"/>
                </a:cubicBezTo>
                <a:lnTo>
                  <a:pt x="2275793" y="1035046"/>
                </a:lnTo>
                <a:lnTo>
                  <a:pt x="2275793" y="1093758"/>
                </a:lnTo>
                <a:cubicBezTo>
                  <a:pt x="2275793" y="1099562"/>
                  <a:pt x="2276333" y="1104604"/>
                  <a:pt x="2277412" y="1108883"/>
                </a:cubicBezTo>
                <a:cubicBezTo>
                  <a:pt x="2278491" y="1113162"/>
                  <a:pt x="2280221" y="1116696"/>
                  <a:pt x="2282602" y="1119487"/>
                </a:cubicBezTo>
                <a:cubicBezTo>
                  <a:pt x="2284984" y="1122277"/>
                  <a:pt x="2288034" y="1124361"/>
                  <a:pt x="2291755" y="1125738"/>
                </a:cubicBezTo>
                <a:cubicBezTo>
                  <a:pt x="2295476" y="1127114"/>
                  <a:pt x="2299941" y="1127803"/>
                  <a:pt x="2305150" y="1127803"/>
                </a:cubicBezTo>
                <a:cubicBezTo>
                  <a:pt x="2306861" y="1127803"/>
                  <a:pt x="2308573" y="1127691"/>
                  <a:pt x="2310284" y="1127468"/>
                </a:cubicBezTo>
                <a:cubicBezTo>
                  <a:pt x="2311996" y="1127245"/>
                  <a:pt x="2313614" y="1126965"/>
                  <a:pt x="2315140" y="1126631"/>
                </a:cubicBezTo>
                <a:cubicBezTo>
                  <a:pt x="2316665" y="1126296"/>
                  <a:pt x="2318023" y="1125868"/>
                  <a:pt x="2319214" y="1125347"/>
                </a:cubicBezTo>
                <a:cubicBezTo>
                  <a:pt x="2320404" y="1124826"/>
                  <a:pt x="2321297" y="1124268"/>
                  <a:pt x="2321893" y="1123673"/>
                </a:cubicBezTo>
                <a:cubicBezTo>
                  <a:pt x="2322488" y="1123077"/>
                  <a:pt x="2322935" y="1122147"/>
                  <a:pt x="2323232" y="1120882"/>
                </a:cubicBezTo>
                <a:cubicBezTo>
                  <a:pt x="2323530" y="1119617"/>
                  <a:pt x="2323679" y="1117906"/>
                  <a:pt x="2323679" y="1115748"/>
                </a:cubicBezTo>
                <a:cubicBezTo>
                  <a:pt x="2323679" y="1114408"/>
                  <a:pt x="2323604" y="1113292"/>
                  <a:pt x="2323456" y="1112399"/>
                </a:cubicBezTo>
                <a:cubicBezTo>
                  <a:pt x="2323307" y="1111506"/>
                  <a:pt x="2323139" y="1110799"/>
                  <a:pt x="2322953" y="1110278"/>
                </a:cubicBezTo>
                <a:cubicBezTo>
                  <a:pt x="2322767" y="1109757"/>
                  <a:pt x="2322507" y="1109404"/>
                  <a:pt x="2322172" y="1109218"/>
                </a:cubicBezTo>
                <a:cubicBezTo>
                  <a:pt x="2321837" y="1109032"/>
                  <a:pt x="2321483" y="1108939"/>
                  <a:pt x="2321111" y="1108939"/>
                </a:cubicBezTo>
                <a:cubicBezTo>
                  <a:pt x="2320516" y="1108939"/>
                  <a:pt x="2319846" y="1109106"/>
                  <a:pt x="2319102" y="1109441"/>
                </a:cubicBezTo>
                <a:cubicBezTo>
                  <a:pt x="2318358" y="1109776"/>
                  <a:pt x="2317465" y="1110129"/>
                  <a:pt x="2316423" y="1110501"/>
                </a:cubicBezTo>
                <a:cubicBezTo>
                  <a:pt x="2315382" y="1110873"/>
                  <a:pt x="2314191" y="1111227"/>
                  <a:pt x="2312852" y="1111562"/>
                </a:cubicBezTo>
                <a:cubicBezTo>
                  <a:pt x="2311512" y="1111897"/>
                  <a:pt x="2309987" y="1112064"/>
                  <a:pt x="2308275" y="1112064"/>
                </a:cubicBezTo>
                <a:cubicBezTo>
                  <a:pt x="2302992" y="1112064"/>
                  <a:pt x="2299327" y="1110297"/>
                  <a:pt x="2297280" y="1106762"/>
                </a:cubicBezTo>
                <a:cubicBezTo>
                  <a:pt x="2295234" y="1103227"/>
                  <a:pt x="2294211" y="1098000"/>
                  <a:pt x="2294211" y="1091079"/>
                </a:cubicBezTo>
                <a:lnTo>
                  <a:pt x="2294211" y="1035046"/>
                </a:lnTo>
                <a:lnTo>
                  <a:pt x="2319995" y="1035046"/>
                </a:lnTo>
                <a:cubicBezTo>
                  <a:pt x="2321111" y="1035046"/>
                  <a:pt x="2322004" y="1034450"/>
                  <a:pt x="2322674" y="1033260"/>
                </a:cubicBezTo>
                <a:cubicBezTo>
                  <a:pt x="2323344" y="1032069"/>
                  <a:pt x="2323679" y="1030134"/>
                  <a:pt x="2323679" y="1027455"/>
                </a:cubicBezTo>
                <a:cubicBezTo>
                  <a:pt x="2323679" y="1026041"/>
                  <a:pt x="2323604" y="1024851"/>
                  <a:pt x="2323456" y="1023883"/>
                </a:cubicBezTo>
                <a:cubicBezTo>
                  <a:pt x="2323307" y="1022916"/>
                  <a:pt x="2323065" y="1022116"/>
                  <a:pt x="2322730" y="1021484"/>
                </a:cubicBezTo>
                <a:cubicBezTo>
                  <a:pt x="2322395" y="1020851"/>
                  <a:pt x="2322004" y="1020405"/>
                  <a:pt x="2321558" y="1020144"/>
                </a:cubicBezTo>
                <a:cubicBezTo>
                  <a:pt x="2321111" y="1019884"/>
                  <a:pt x="2320591" y="1019753"/>
                  <a:pt x="2319995" y="1019753"/>
                </a:cubicBezTo>
                <a:lnTo>
                  <a:pt x="2294211" y="1019753"/>
                </a:lnTo>
                <a:lnTo>
                  <a:pt x="2294211" y="995867"/>
                </a:lnTo>
                <a:cubicBezTo>
                  <a:pt x="2294211" y="995346"/>
                  <a:pt x="2294062" y="994862"/>
                  <a:pt x="2293764" y="994415"/>
                </a:cubicBezTo>
                <a:cubicBezTo>
                  <a:pt x="2293467" y="993969"/>
                  <a:pt x="2292983" y="993578"/>
                  <a:pt x="2292313" y="993243"/>
                </a:cubicBezTo>
                <a:cubicBezTo>
                  <a:pt x="2291644" y="992909"/>
                  <a:pt x="2290713" y="992667"/>
                  <a:pt x="2289523" y="992518"/>
                </a:cubicBezTo>
                <a:cubicBezTo>
                  <a:pt x="2288332" y="992369"/>
                  <a:pt x="2286807" y="992295"/>
                  <a:pt x="2284946" y="992295"/>
                </a:cubicBezTo>
                <a:close/>
                <a:moveTo>
                  <a:pt x="1718730" y="981467"/>
                </a:moveTo>
                <a:cubicBezTo>
                  <a:pt x="1717018" y="981467"/>
                  <a:pt x="1715400" y="982044"/>
                  <a:pt x="1713874" y="983198"/>
                </a:cubicBezTo>
                <a:cubicBezTo>
                  <a:pt x="1712349" y="984351"/>
                  <a:pt x="1711586" y="986379"/>
                  <a:pt x="1711586" y="989281"/>
                </a:cubicBezTo>
                <a:lnTo>
                  <a:pt x="1711586" y="1123003"/>
                </a:lnTo>
                <a:cubicBezTo>
                  <a:pt x="1711586" y="1123598"/>
                  <a:pt x="1711735" y="1124119"/>
                  <a:pt x="1712032" y="1124566"/>
                </a:cubicBezTo>
                <a:cubicBezTo>
                  <a:pt x="1712330" y="1125012"/>
                  <a:pt x="1712851" y="1125366"/>
                  <a:pt x="1713595" y="1125626"/>
                </a:cubicBezTo>
                <a:cubicBezTo>
                  <a:pt x="1714339" y="1125886"/>
                  <a:pt x="1715325" y="1126110"/>
                  <a:pt x="1716553" y="1126296"/>
                </a:cubicBezTo>
                <a:cubicBezTo>
                  <a:pt x="1717781" y="1126482"/>
                  <a:pt x="1719325" y="1126575"/>
                  <a:pt x="1721185" y="1126575"/>
                </a:cubicBezTo>
                <a:cubicBezTo>
                  <a:pt x="1723046" y="1126575"/>
                  <a:pt x="1724590" y="1126482"/>
                  <a:pt x="1725818" y="1126296"/>
                </a:cubicBezTo>
                <a:cubicBezTo>
                  <a:pt x="1727045" y="1126110"/>
                  <a:pt x="1728013" y="1125886"/>
                  <a:pt x="1728720" y="1125626"/>
                </a:cubicBezTo>
                <a:cubicBezTo>
                  <a:pt x="1729427" y="1125366"/>
                  <a:pt x="1729948" y="1125012"/>
                  <a:pt x="1730282" y="1124566"/>
                </a:cubicBezTo>
                <a:cubicBezTo>
                  <a:pt x="1730617" y="1124119"/>
                  <a:pt x="1730785" y="1123598"/>
                  <a:pt x="1730785" y="1123003"/>
                </a:cubicBezTo>
                <a:lnTo>
                  <a:pt x="1730785" y="1061500"/>
                </a:lnTo>
                <a:lnTo>
                  <a:pt x="1743621" y="1061500"/>
                </a:lnTo>
                <a:cubicBezTo>
                  <a:pt x="1748012" y="1061500"/>
                  <a:pt x="1751769" y="1062151"/>
                  <a:pt x="1754895" y="1063453"/>
                </a:cubicBezTo>
                <a:cubicBezTo>
                  <a:pt x="1758020" y="1064755"/>
                  <a:pt x="1760736" y="1066578"/>
                  <a:pt x="1763043" y="1068922"/>
                </a:cubicBezTo>
                <a:cubicBezTo>
                  <a:pt x="1765350" y="1071267"/>
                  <a:pt x="1767341" y="1074057"/>
                  <a:pt x="1769015" y="1077294"/>
                </a:cubicBezTo>
                <a:cubicBezTo>
                  <a:pt x="1770689" y="1080531"/>
                  <a:pt x="1772308" y="1084084"/>
                  <a:pt x="1773870" y="1087954"/>
                </a:cubicBezTo>
                <a:lnTo>
                  <a:pt x="1787153" y="1121998"/>
                </a:lnTo>
                <a:cubicBezTo>
                  <a:pt x="1787451" y="1122891"/>
                  <a:pt x="1787805" y="1123635"/>
                  <a:pt x="1788214" y="1124231"/>
                </a:cubicBezTo>
                <a:cubicBezTo>
                  <a:pt x="1788623" y="1124826"/>
                  <a:pt x="1789200" y="1125291"/>
                  <a:pt x="1789944" y="1125626"/>
                </a:cubicBezTo>
                <a:cubicBezTo>
                  <a:pt x="1790688" y="1125961"/>
                  <a:pt x="1791674" y="1126203"/>
                  <a:pt x="1792902" y="1126352"/>
                </a:cubicBezTo>
                <a:cubicBezTo>
                  <a:pt x="1794130" y="1126500"/>
                  <a:pt x="1795711" y="1126575"/>
                  <a:pt x="1797646" y="1126575"/>
                </a:cubicBezTo>
                <a:cubicBezTo>
                  <a:pt x="1799878" y="1126575"/>
                  <a:pt x="1801664" y="1126500"/>
                  <a:pt x="1803004" y="1126352"/>
                </a:cubicBezTo>
                <a:cubicBezTo>
                  <a:pt x="1804343" y="1126203"/>
                  <a:pt x="1805385" y="1125979"/>
                  <a:pt x="1806129" y="1125682"/>
                </a:cubicBezTo>
                <a:cubicBezTo>
                  <a:pt x="1806873" y="1125384"/>
                  <a:pt x="1807357" y="1125012"/>
                  <a:pt x="1807580" y="1124566"/>
                </a:cubicBezTo>
                <a:cubicBezTo>
                  <a:pt x="1807803" y="1124119"/>
                  <a:pt x="1807915" y="1123598"/>
                  <a:pt x="1807915" y="1123003"/>
                </a:cubicBezTo>
                <a:cubicBezTo>
                  <a:pt x="1807915" y="1122408"/>
                  <a:pt x="1807766" y="1121570"/>
                  <a:pt x="1807468" y="1120491"/>
                </a:cubicBezTo>
                <a:cubicBezTo>
                  <a:pt x="1807171" y="1119412"/>
                  <a:pt x="1806501" y="1117533"/>
                  <a:pt x="1805459" y="1114855"/>
                </a:cubicBezTo>
                <a:lnTo>
                  <a:pt x="1792511" y="1083043"/>
                </a:lnTo>
                <a:cubicBezTo>
                  <a:pt x="1791023" y="1079396"/>
                  <a:pt x="1789535" y="1076122"/>
                  <a:pt x="1788046" y="1073220"/>
                </a:cubicBezTo>
                <a:cubicBezTo>
                  <a:pt x="1786558" y="1070318"/>
                  <a:pt x="1784977" y="1067750"/>
                  <a:pt x="1783303" y="1065518"/>
                </a:cubicBezTo>
                <a:cubicBezTo>
                  <a:pt x="1781628" y="1063286"/>
                  <a:pt x="1779824" y="1061369"/>
                  <a:pt x="1777889" y="1059770"/>
                </a:cubicBezTo>
                <a:cubicBezTo>
                  <a:pt x="1775954" y="1058170"/>
                  <a:pt x="1773796" y="1056849"/>
                  <a:pt x="1771415" y="1055807"/>
                </a:cubicBezTo>
                <a:cubicBezTo>
                  <a:pt x="1775656" y="1054319"/>
                  <a:pt x="1779489" y="1052496"/>
                  <a:pt x="1782912" y="1050338"/>
                </a:cubicBezTo>
                <a:cubicBezTo>
                  <a:pt x="1786335" y="1048180"/>
                  <a:pt x="1789274" y="1045631"/>
                  <a:pt x="1791730" y="1042692"/>
                </a:cubicBezTo>
                <a:cubicBezTo>
                  <a:pt x="1794186" y="1039752"/>
                  <a:pt x="1796065" y="1036366"/>
                  <a:pt x="1797367" y="1032534"/>
                </a:cubicBezTo>
                <a:cubicBezTo>
                  <a:pt x="1798669" y="1028702"/>
                  <a:pt x="1799320" y="1024367"/>
                  <a:pt x="1799320" y="1019530"/>
                </a:cubicBezTo>
                <a:cubicBezTo>
                  <a:pt x="1799320" y="1014544"/>
                  <a:pt x="1798595" y="1009987"/>
                  <a:pt x="1797144" y="1005857"/>
                </a:cubicBezTo>
                <a:cubicBezTo>
                  <a:pt x="1795692" y="1001727"/>
                  <a:pt x="1793516" y="998062"/>
                  <a:pt x="1790614" y="994862"/>
                </a:cubicBezTo>
                <a:cubicBezTo>
                  <a:pt x="1787712" y="991662"/>
                  <a:pt x="1784121" y="989020"/>
                  <a:pt x="1779842" y="986937"/>
                </a:cubicBezTo>
                <a:cubicBezTo>
                  <a:pt x="1775563" y="984853"/>
                  <a:pt x="1770633" y="983328"/>
                  <a:pt x="1765052" y="982360"/>
                </a:cubicBezTo>
                <a:cubicBezTo>
                  <a:pt x="1763118" y="982137"/>
                  <a:pt x="1760941" y="981933"/>
                  <a:pt x="1758523" y="981746"/>
                </a:cubicBezTo>
                <a:cubicBezTo>
                  <a:pt x="1756104" y="981560"/>
                  <a:pt x="1753072" y="981467"/>
                  <a:pt x="1749425" y="981467"/>
                </a:cubicBezTo>
                <a:close/>
                <a:moveTo>
                  <a:pt x="668226" y="980798"/>
                </a:moveTo>
                <a:cubicBezTo>
                  <a:pt x="665696" y="980798"/>
                  <a:pt x="663687" y="980872"/>
                  <a:pt x="662199" y="981021"/>
                </a:cubicBezTo>
                <a:cubicBezTo>
                  <a:pt x="660711" y="981170"/>
                  <a:pt x="659632" y="981505"/>
                  <a:pt x="658962" y="982026"/>
                </a:cubicBezTo>
                <a:cubicBezTo>
                  <a:pt x="658292" y="982546"/>
                  <a:pt x="657976" y="983309"/>
                  <a:pt x="658013" y="984314"/>
                </a:cubicBezTo>
                <a:cubicBezTo>
                  <a:pt x="658050" y="985318"/>
                  <a:pt x="658366" y="986639"/>
                  <a:pt x="658962" y="988276"/>
                </a:cubicBezTo>
                <a:lnTo>
                  <a:pt x="706178" y="1122445"/>
                </a:lnTo>
                <a:cubicBezTo>
                  <a:pt x="706401" y="1123040"/>
                  <a:pt x="706643" y="1123542"/>
                  <a:pt x="706903" y="1123952"/>
                </a:cubicBezTo>
                <a:cubicBezTo>
                  <a:pt x="707164" y="1124361"/>
                  <a:pt x="707517" y="1124714"/>
                  <a:pt x="707963" y="1125012"/>
                </a:cubicBezTo>
                <a:cubicBezTo>
                  <a:pt x="708410" y="1125310"/>
                  <a:pt x="708949" y="1125552"/>
                  <a:pt x="709582" y="1125738"/>
                </a:cubicBezTo>
                <a:cubicBezTo>
                  <a:pt x="710214" y="1125924"/>
                  <a:pt x="710977" y="1126091"/>
                  <a:pt x="711870" y="1126240"/>
                </a:cubicBezTo>
                <a:cubicBezTo>
                  <a:pt x="712763" y="1126389"/>
                  <a:pt x="713824" y="1126482"/>
                  <a:pt x="715052" y="1126519"/>
                </a:cubicBezTo>
                <a:cubicBezTo>
                  <a:pt x="716279" y="1126556"/>
                  <a:pt x="717712" y="1126575"/>
                  <a:pt x="719349" y="1126575"/>
                </a:cubicBezTo>
                <a:cubicBezTo>
                  <a:pt x="721507" y="1126575"/>
                  <a:pt x="723311" y="1126519"/>
                  <a:pt x="724762" y="1126407"/>
                </a:cubicBezTo>
                <a:cubicBezTo>
                  <a:pt x="726214" y="1126296"/>
                  <a:pt x="727404" y="1126091"/>
                  <a:pt x="728334" y="1125793"/>
                </a:cubicBezTo>
                <a:cubicBezTo>
                  <a:pt x="729265" y="1125496"/>
                  <a:pt x="729990" y="1125087"/>
                  <a:pt x="730511" y="1124566"/>
                </a:cubicBezTo>
                <a:cubicBezTo>
                  <a:pt x="731032" y="1124045"/>
                  <a:pt x="731441" y="1123375"/>
                  <a:pt x="731739" y="1122556"/>
                </a:cubicBezTo>
                <a:lnTo>
                  <a:pt x="778843" y="988388"/>
                </a:lnTo>
                <a:cubicBezTo>
                  <a:pt x="779438" y="986751"/>
                  <a:pt x="779792" y="985430"/>
                  <a:pt x="779903" y="984425"/>
                </a:cubicBezTo>
                <a:cubicBezTo>
                  <a:pt x="780015" y="983421"/>
                  <a:pt x="779829" y="982658"/>
                  <a:pt x="779345" y="982137"/>
                </a:cubicBezTo>
                <a:cubicBezTo>
                  <a:pt x="778861" y="981616"/>
                  <a:pt x="777950" y="981263"/>
                  <a:pt x="776610" y="981077"/>
                </a:cubicBezTo>
                <a:cubicBezTo>
                  <a:pt x="775271" y="980891"/>
                  <a:pt x="773448" y="980798"/>
                  <a:pt x="771141" y="980798"/>
                </a:cubicBezTo>
                <a:cubicBezTo>
                  <a:pt x="768909" y="980798"/>
                  <a:pt x="767123" y="980854"/>
                  <a:pt x="765783" y="980965"/>
                </a:cubicBezTo>
                <a:cubicBezTo>
                  <a:pt x="764444" y="981077"/>
                  <a:pt x="763402" y="981281"/>
                  <a:pt x="762658" y="981579"/>
                </a:cubicBezTo>
                <a:cubicBezTo>
                  <a:pt x="761914" y="981877"/>
                  <a:pt x="761393" y="982286"/>
                  <a:pt x="761095" y="982807"/>
                </a:cubicBezTo>
                <a:cubicBezTo>
                  <a:pt x="760797" y="983328"/>
                  <a:pt x="760537" y="983998"/>
                  <a:pt x="760314" y="984816"/>
                </a:cubicBezTo>
                <a:lnTo>
                  <a:pt x="720019" y="1106148"/>
                </a:lnTo>
                <a:lnTo>
                  <a:pt x="719907" y="1106148"/>
                </a:lnTo>
                <a:lnTo>
                  <a:pt x="678495" y="984593"/>
                </a:lnTo>
                <a:cubicBezTo>
                  <a:pt x="678198" y="983849"/>
                  <a:pt x="677882" y="983235"/>
                  <a:pt x="677547" y="982751"/>
                </a:cubicBezTo>
                <a:cubicBezTo>
                  <a:pt x="677212" y="982267"/>
                  <a:pt x="676710" y="981877"/>
                  <a:pt x="676040" y="981579"/>
                </a:cubicBezTo>
                <a:cubicBezTo>
                  <a:pt x="675370" y="981281"/>
                  <a:pt x="674421" y="981077"/>
                  <a:pt x="673193" y="980965"/>
                </a:cubicBezTo>
                <a:cubicBezTo>
                  <a:pt x="671966" y="980854"/>
                  <a:pt x="670310" y="980798"/>
                  <a:pt x="668226" y="980798"/>
                </a:cubicBezTo>
                <a:close/>
                <a:moveTo>
                  <a:pt x="928155" y="977784"/>
                </a:moveTo>
                <a:cubicBezTo>
                  <a:pt x="923764" y="977784"/>
                  <a:pt x="920750" y="978565"/>
                  <a:pt x="919113" y="980128"/>
                </a:cubicBezTo>
                <a:cubicBezTo>
                  <a:pt x="917476" y="981691"/>
                  <a:pt x="916658" y="984630"/>
                  <a:pt x="916658" y="988946"/>
                </a:cubicBezTo>
                <a:cubicBezTo>
                  <a:pt x="916658" y="993188"/>
                  <a:pt x="917458" y="996071"/>
                  <a:pt x="919058" y="997597"/>
                </a:cubicBezTo>
                <a:cubicBezTo>
                  <a:pt x="920657" y="999122"/>
                  <a:pt x="923615" y="999885"/>
                  <a:pt x="927931" y="999885"/>
                </a:cubicBezTo>
                <a:cubicBezTo>
                  <a:pt x="932322" y="999885"/>
                  <a:pt x="935336" y="999104"/>
                  <a:pt x="936973" y="997541"/>
                </a:cubicBezTo>
                <a:cubicBezTo>
                  <a:pt x="938610" y="995978"/>
                  <a:pt x="939428" y="993039"/>
                  <a:pt x="939428" y="988723"/>
                </a:cubicBezTo>
                <a:cubicBezTo>
                  <a:pt x="939428" y="984481"/>
                  <a:pt x="938628" y="981598"/>
                  <a:pt x="937029" y="980072"/>
                </a:cubicBezTo>
                <a:cubicBezTo>
                  <a:pt x="935429" y="978547"/>
                  <a:pt x="932471" y="977784"/>
                  <a:pt x="928155" y="977784"/>
                </a:cubicBezTo>
                <a:close/>
                <a:moveTo>
                  <a:pt x="1966268" y="970417"/>
                </a:moveTo>
                <a:cubicBezTo>
                  <a:pt x="1964482" y="970417"/>
                  <a:pt x="1962994" y="970491"/>
                  <a:pt x="1961803" y="970640"/>
                </a:cubicBezTo>
                <a:cubicBezTo>
                  <a:pt x="1960613" y="970789"/>
                  <a:pt x="1959664" y="971012"/>
                  <a:pt x="1958957" y="971310"/>
                </a:cubicBezTo>
                <a:cubicBezTo>
                  <a:pt x="1958250" y="971608"/>
                  <a:pt x="1957766" y="971980"/>
                  <a:pt x="1957506" y="972426"/>
                </a:cubicBezTo>
                <a:cubicBezTo>
                  <a:pt x="1957245" y="972873"/>
                  <a:pt x="1957115" y="973394"/>
                  <a:pt x="1957115" y="973989"/>
                </a:cubicBezTo>
                <a:lnTo>
                  <a:pt x="1957115" y="1123115"/>
                </a:lnTo>
                <a:cubicBezTo>
                  <a:pt x="1957115" y="1123710"/>
                  <a:pt x="1957227" y="1124231"/>
                  <a:pt x="1957450" y="1124677"/>
                </a:cubicBezTo>
                <a:cubicBezTo>
                  <a:pt x="1957673" y="1125124"/>
                  <a:pt x="1958120" y="1125477"/>
                  <a:pt x="1958789" y="1125738"/>
                </a:cubicBezTo>
                <a:cubicBezTo>
                  <a:pt x="1959459" y="1125998"/>
                  <a:pt x="1960315" y="1126203"/>
                  <a:pt x="1961357" y="1126352"/>
                </a:cubicBezTo>
                <a:cubicBezTo>
                  <a:pt x="1962399" y="1126500"/>
                  <a:pt x="1963664" y="1126575"/>
                  <a:pt x="1965152" y="1126575"/>
                </a:cubicBezTo>
                <a:cubicBezTo>
                  <a:pt x="1966715" y="1126575"/>
                  <a:pt x="1967998" y="1126500"/>
                  <a:pt x="1969003" y="1126352"/>
                </a:cubicBezTo>
                <a:cubicBezTo>
                  <a:pt x="1970007" y="1126203"/>
                  <a:pt x="1970845" y="1125998"/>
                  <a:pt x="1971514" y="1125738"/>
                </a:cubicBezTo>
                <a:cubicBezTo>
                  <a:pt x="1972184" y="1125477"/>
                  <a:pt x="1972668" y="1125124"/>
                  <a:pt x="1972965" y="1124677"/>
                </a:cubicBezTo>
                <a:cubicBezTo>
                  <a:pt x="1973263" y="1124231"/>
                  <a:pt x="1973412" y="1123710"/>
                  <a:pt x="1973412" y="1123115"/>
                </a:cubicBezTo>
                <a:lnTo>
                  <a:pt x="1973412" y="1110836"/>
                </a:lnTo>
                <a:cubicBezTo>
                  <a:pt x="1976314" y="1113887"/>
                  <a:pt x="1979067" y="1116492"/>
                  <a:pt x="1981672" y="1118650"/>
                </a:cubicBezTo>
                <a:cubicBezTo>
                  <a:pt x="1984276" y="1120808"/>
                  <a:pt x="1986881" y="1122594"/>
                  <a:pt x="1989485" y="1124008"/>
                </a:cubicBezTo>
                <a:cubicBezTo>
                  <a:pt x="1992090" y="1125421"/>
                  <a:pt x="1994750" y="1126445"/>
                  <a:pt x="1997466" y="1127077"/>
                </a:cubicBezTo>
                <a:cubicBezTo>
                  <a:pt x="2000182" y="1127710"/>
                  <a:pt x="2003140" y="1128026"/>
                  <a:pt x="2006340" y="1128026"/>
                </a:cubicBezTo>
                <a:cubicBezTo>
                  <a:pt x="2013261" y="1128026"/>
                  <a:pt x="2019400" y="1126724"/>
                  <a:pt x="2024758" y="1124119"/>
                </a:cubicBezTo>
                <a:cubicBezTo>
                  <a:pt x="2030115" y="1121515"/>
                  <a:pt x="2034636" y="1117757"/>
                  <a:pt x="2038319" y="1112845"/>
                </a:cubicBezTo>
                <a:cubicBezTo>
                  <a:pt x="2042003" y="1107934"/>
                  <a:pt x="2044794" y="1102000"/>
                  <a:pt x="2046691" y="1095042"/>
                </a:cubicBezTo>
                <a:cubicBezTo>
                  <a:pt x="2048589" y="1088084"/>
                  <a:pt x="2049537" y="1080252"/>
                  <a:pt x="2049537" y="1071546"/>
                </a:cubicBezTo>
                <a:cubicBezTo>
                  <a:pt x="2049537" y="1064253"/>
                  <a:pt x="2048793" y="1057333"/>
                  <a:pt x="2047305" y="1050784"/>
                </a:cubicBezTo>
                <a:cubicBezTo>
                  <a:pt x="2045817" y="1044236"/>
                  <a:pt x="2043454" y="1038524"/>
                  <a:pt x="2040217" y="1033650"/>
                </a:cubicBezTo>
                <a:cubicBezTo>
                  <a:pt x="2036980" y="1028776"/>
                  <a:pt x="2032776" y="1024888"/>
                  <a:pt x="2027604" y="1021986"/>
                </a:cubicBezTo>
                <a:cubicBezTo>
                  <a:pt x="2022432" y="1019084"/>
                  <a:pt x="2016200" y="1017633"/>
                  <a:pt x="2008907" y="1017633"/>
                </a:cubicBezTo>
                <a:cubicBezTo>
                  <a:pt x="2005931" y="1017633"/>
                  <a:pt x="2003103" y="1017930"/>
                  <a:pt x="2000424" y="1018526"/>
                </a:cubicBezTo>
                <a:cubicBezTo>
                  <a:pt x="1997745" y="1019121"/>
                  <a:pt x="1995066" y="1020070"/>
                  <a:pt x="1992387" y="1021372"/>
                </a:cubicBezTo>
                <a:cubicBezTo>
                  <a:pt x="1989709" y="1022674"/>
                  <a:pt x="1986974" y="1024367"/>
                  <a:pt x="1984183" y="1026451"/>
                </a:cubicBezTo>
                <a:cubicBezTo>
                  <a:pt x="1981393" y="1028534"/>
                  <a:pt x="1978509" y="1031102"/>
                  <a:pt x="1975533" y="1034153"/>
                </a:cubicBezTo>
                <a:lnTo>
                  <a:pt x="1975533" y="973989"/>
                </a:lnTo>
                <a:cubicBezTo>
                  <a:pt x="1975533" y="973394"/>
                  <a:pt x="1975384" y="972873"/>
                  <a:pt x="1975086" y="972426"/>
                </a:cubicBezTo>
                <a:cubicBezTo>
                  <a:pt x="1974788" y="971980"/>
                  <a:pt x="1974305" y="971608"/>
                  <a:pt x="1973635" y="971310"/>
                </a:cubicBezTo>
                <a:cubicBezTo>
                  <a:pt x="1972965" y="971012"/>
                  <a:pt x="1972035" y="970789"/>
                  <a:pt x="1970845" y="970640"/>
                </a:cubicBezTo>
                <a:cubicBezTo>
                  <a:pt x="1969654" y="970491"/>
                  <a:pt x="1968128" y="970417"/>
                  <a:pt x="1966268" y="970417"/>
                </a:cubicBezTo>
                <a:close/>
                <a:moveTo>
                  <a:pt x="1204268" y="970417"/>
                </a:moveTo>
                <a:cubicBezTo>
                  <a:pt x="1202482" y="970417"/>
                  <a:pt x="1200994" y="970491"/>
                  <a:pt x="1199803" y="970640"/>
                </a:cubicBezTo>
                <a:cubicBezTo>
                  <a:pt x="1198613" y="970789"/>
                  <a:pt x="1197664" y="971012"/>
                  <a:pt x="1196957" y="971310"/>
                </a:cubicBezTo>
                <a:cubicBezTo>
                  <a:pt x="1196250" y="971608"/>
                  <a:pt x="1195766" y="971980"/>
                  <a:pt x="1195506" y="972426"/>
                </a:cubicBezTo>
                <a:cubicBezTo>
                  <a:pt x="1195245" y="972873"/>
                  <a:pt x="1195115" y="973394"/>
                  <a:pt x="1195115" y="973989"/>
                </a:cubicBezTo>
                <a:lnTo>
                  <a:pt x="1195115" y="1123115"/>
                </a:lnTo>
                <a:cubicBezTo>
                  <a:pt x="1195115" y="1123710"/>
                  <a:pt x="1195245" y="1124212"/>
                  <a:pt x="1195506" y="1124621"/>
                </a:cubicBezTo>
                <a:cubicBezTo>
                  <a:pt x="1195766" y="1125031"/>
                  <a:pt x="1196250" y="1125384"/>
                  <a:pt x="1196957" y="1125682"/>
                </a:cubicBezTo>
                <a:cubicBezTo>
                  <a:pt x="1197664" y="1125979"/>
                  <a:pt x="1198613" y="1126203"/>
                  <a:pt x="1199803" y="1126352"/>
                </a:cubicBezTo>
                <a:cubicBezTo>
                  <a:pt x="1200994" y="1126500"/>
                  <a:pt x="1202482" y="1126575"/>
                  <a:pt x="1204268" y="1126575"/>
                </a:cubicBezTo>
                <a:cubicBezTo>
                  <a:pt x="1206129" y="1126575"/>
                  <a:pt x="1207654" y="1126500"/>
                  <a:pt x="1208845" y="1126352"/>
                </a:cubicBezTo>
                <a:cubicBezTo>
                  <a:pt x="1210035" y="1126203"/>
                  <a:pt x="1210965" y="1125979"/>
                  <a:pt x="1211635" y="1125682"/>
                </a:cubicBezTo>
                <a:cubicBezTo>
                  <a:pt x="1212305" y="1125384"/>
                  <a:pt x="1212789" y="1125031"/>
                  <a:pt x="1213086" y="1124621"/>
                </a:cubicBezTo>
                <a:cubicBezTo>
                  <a:pt x="1213384" y="1124212"/>
                  <a:pt x="1213533" y="1123710"/>
                  <a:pt x="1213533" y="1123115"/>
                </a:cubicBezTo>
                <a:lnTo>
                  <a:pt x="1213533" y="973989"/>
                </a:lnTo>
                <a:cubicBezTo>
                  <a:pt x="1213533" y="973394"/>
                  <a:pt x="1213384" y="972873"/>
                  <a:pt x="1213086" y="972426"/>
                </a:cubicBezTo>
                <a:cubicBezTo>
                  <a:pt x="1212789" y="971980"/>
                  <a:pt x="1212305" y="971608"/>
                  <a:pt x="1211635" y="971310"/>
                </a:cubicBezTo>
                <a:cubicBezTo>
                  <a:pt x="1210965" y="971012"/>
                  <a:pt x="1210035" y="970789"/>
                  <a:pt x="1208845" y="970640"/>
                </a:cubicBezTo>
                <a:cubicBezTo>
                  <a:pt x="1207654" y="970491"/>
                  <a:pt x="1206129" y="970417"/>
                  <a:pt x="1204268" y="970417"/>
                </a:cubicBezTo>
                <a:close/>
                <a:moveTo>
                  <a:pt x="1955293" y="0"/>
                </a:moveTo>
                <a:cubicBezTo>
                  <a:pt x="1938867" y="207683"/>
                  <a:pt x="1922306" y="415367"/>
                  <a:pt x="1905879" y="623050"/>
                </a:cubicBezTo>
                <a:lnTo>
                  <a:pt x="2474748" y="521490"/>
                </a:lnTo>
                <a:lnTo>
                  <a:pt x="2248816" y="855889"/>
                </a:lnTo>
                <a:lnTo>
                  <a:pt x="2840574" y="952067"/>
                </a:lnTo>
                <a:lnTo>
                  <a:pt x="2370668" y="1225624"/>
                </a:lnTo>
                <a:lnTo>
                  <a:pt x="2908300" y="1554992"/>
                </a:lnTo>
                <a:lnTo>
                  <a:pt x="2266993" y="1514274"/>
                </a:lnTo>
                <a:lnTo>
                  <a:pt x="2443107" y="2117199"/>
                </a:lnTo>
                <a:lnTo>
                  <a:pt x="1887702" y="1691536"/>
                </a:lnTo>
                <a:lnTo>
                  <a:pt x="1783623" y="2309321"/>
                </a:lnTo>
                <a:lnTo>
                  <a:pt x="1418066" y="1747464"/>
                </a:lnTo>
                <a:lnTo>
                  <a:pt x="1142450" y="2527300"/>
                </a:lnTo>
                <a:cubicBezTo>
                  <a:pt x="1107847" y="2294344"/>
                  <a:pt x="1073378" y="2061388"/>
                  <a:pt x="1038775" y="1828431"/>
                </a:cubicBezTo>
                <a:lnTo>
                  <a:pt x="641173" y="2061271"/>
                </a:lnTo>
                <a:lnTo>
                  <a:pt x="763025" y="1630694"/>
                </a:lnTo>
                <a:lnTo>
                  <a:pt x="18177" y="1706747"/>
                </a:lnTo>
                <a:lnTo>
                  <a:pt x="501143" y="1377730"/>
                </a:lnTo>
                <a:lnTo>
                  <a:pt x="0" y="1007995"/>
                </a:lnTo>
                <a:lnTo>
                  <a:pt x="622996" y="891224"/>
                </a:lnTo>
                <a:lnTo>
                  <a:pt x="49818" y="268526"/>
                </a:lnTo>
                <a:lnTo>
                  <a:pt x="984514" y="739469"/>
                </a:lnTo>
                <a:lnTo>
                  <a:pt x="1124543" y="268526"/>
                </a:lnTo>
                <a:lnTo>
                  <a:pt x="1454150" y="67862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28" name="Formă liberă: formă 27">
            <a:extLst>
              <a:ext uri="{FF2B5EF4-FFF2-40B4-BE49-F238E27FC236}">
                <a16:creationId xmlns:a16="http://schemas.microsoft.com/office/drawing/2014/main" id="{6AC54797-5F6E-56AE-A7F6-0122765ECDA1}"/>
              </a:ext>
            </a:extLst>
          </p:cNvPr>
          <p:cNvSpPr/>
          <p:nvPr/>
        </p:nvSpPr>
        <p:spPr>
          <a:xfrm>
            <a:off x="9522564" y="-2758092"/>
            <a:ext cx="3197287" cy="2627882"/>
          </a:xfrm>
          <a:custGeom>
            <a:avLst/>
            <a:gdLst/>
            <a:ahLst/>
            <a:cxnLst/>
            <a:rect l="l" t="t" r="r" b="b"/>
            <a:pathLst>
              <a:path w="3197287" h="2627882">
                <a:moveTo>
                  <a:pt x="2413189" y="1501562"/>
                </a:moveTo>
                <a:lnTo>
                  <a:pt x="2428927" y="1501562"/>
                </a:lnTo>
                <a:lnTo>
                  <a:pt x="2428927" y="1522882"/>
                </a:lnTo>
                <a:cubicBezTo>
                  <a:pt x="2424388" y="1527942"/>
                  <a:pt x="2420054" y="1531700"/>
                  <a:pt x="2415924" y="1534155"/>
                </a:cubicBezTo>
                <a:cubicBezTo>
                  <a:pt x="2411794" y="1536611"/>
                  <a:pt x="2407310" y="1537839"/>
                  <a:pt x="2402473" y="1537839"/>
                </a:cubicBezTo>
                <a:cubicBezTo>
                  <a:pt x="2396520" y="1537839"/>
                  <a:pt x="2391888" y="1536295"/>
                  <a:pt x="2388576" y="1533206"/>
                </a:cubicBezTo>
                <a:cubicBezTo>
                  <a:pt x="2385265" y="1530118"/>
                  <a:pt x="2383609" y="1525970"/>
                  <a:pt x="2383609" y="1520761"/>
                </a:cubicBezTo>
                <a:cubicBezTo>
                  <a:pt x="2383609" y="1517710"/>
                  <a:pt x="2384186" y="1515012"/>
                  <a:pt x="2385339" y="1512668"/>
                </a:cubicBezTo>
                <a:cubicBezTo>
                  <a:pt x="2386493" y="1510324"/>
                  <a:pt x="2388297" y="1508315"/>
                  <a:pt x="2390753" y="1506641"/>
                </a:cubicBezTo>
                <a:cubicBezTo>
                  <a:pt x="2393209" y="1504966"/>
                  <a:pt x="2396297" y="1503701"/>
                  <a:pt x="2400018" y="1502846"/>
                </a:cubicBezTo>
                <a:cubicBezTo>
                  <a:pt x="2403738" y="1501990"/>
                  <a:pt x="2408129" y="1501562"/>
                  <a:pt x="2413189" y="1501562"/>
                </a:cubicBezTo>
                <a:close/>
                <a:moveTo>
                  <a:pt x="1727389" y="1501562"/>
                </a:moveTo>
                <a:lnTo>
                  <a:pt x="1743127" y="1501562"/>
                </a:lnTo>
                <a:lnTo>
                  <a:pt x="1743127" y="1522882"/>
                </a:lnTo>
                <a:cubicBezTo>
                  <a:pt x="1738588" y="1527942"/>
                  <a:pt x="1734253" y="1531700"/>
                  <a:pt x="1730123" y="1534155"/>
                </a:cubicBezTo>
                <a:cubicBezTo>
                  <a:pt x="1725993" y="1536611"/>
                  <a:pt x="1721510" y="1537839"/>
                  <a:pt x="1716673" y="1537839"/>
                </a:cubicBezTo>
                <a:cubicBezTo>
                  <a:pt x="1710720" y="1537839"/>
                  <a:pt x="1706088" y="1536295"/>
                  <a:pt x="1702776" y="1533206"/>
                </a:cubicBezTo>
                <a:cubicBezTo>
                  <a:pt x="1699465" y="1530118"/>
                  <a:pt x="1697809" y="1525970"/>
                  <a:pt x="1697809" y="1520761"/>
                </a:cubicBezTo>
                <a:cubicBezTo>
                  <a:pt x="1697809" y="1517710"/>
                  <a:pt x="1698386" y="1515012"/>
                  <a:pt x="1699539" y="1512668"/>
                </a:cubicBezTo>
                <a:cubicBezTo>
                  <a:pt x="1700693" y="1510324"/>
                  <a:pt x="1702497" y="1508315"/>
                  <a:pt x="1704953" y="1506641"/>
                </a:cubicBezTo>
                <a:cubicBezTo>
                  <a:pt x="1707408" y="1504966"/>
                  <a:pt x="1710497" y="1503701"/>
                  <a:pt x="1714217" y="1502846"/>
                </a:cubicBezTo>
                <a:cubicBezTo>
                  <a:pt x="1717938" y="1501990"/>
                  <a:pt x="1722328" y="1501562"/>
                  <a:pt x="1727389" y="1501562"/>
                </a:cubicBezTo>
                <a:close/>
                <a:moveTo>
                  <a:pt x="822514" y="1501562"/>
                </a:moveTo>
                <a:lnTo>
                  <a:pt x="838252" y="1501562"/>
                </a:lnTo>
                <a:lnTo>
                  <a:pt x="838252" y="1522882"/>
                </a:lnTo>
                <a:cubicBezTo>
                  <a:pt x="833713" y="1527942"/>
                  <a:pt x="829378" y="1531700"/>
                  <a:pt x="825248" y="1534155"/>
                </a:cubicBezTo>
                <a:cubicBezTo>
                  <a:pt x="821118" y="1536611"/>
                  <a:pt x="816635" y="1537839"/>
                  <a:pt x="811798" y="1537839"/>
                </a:cubicBezTo>
                <a:cubicBezTo>
                  <a:pt x="805845" y="1537839"/>
                  <a:pt x="801213" y="1536295"/>
                  <a:pt x="797901" y="1533206"/>
                </a:cubicBezTo>
                <a:cubicBezTo>
                  <a:pt x="794590" y="1530118"/>
                  <a:pt x="792934" y="1525970"/>
                  <a:pt x="792934" y="1520761"/>
                </a:cubicBezTo>
                <a:cubicBezTo>
                  <a:pt x="792934" y="1517710"/>
                  <a:pt x="793511" y="1515012"/>
                  <a:pt x="794664" y="1512668"/>
                </a:cubicBezTo>
                <a:cubicBezTo>
                  <a:pt x="795818" y="1510324"/>
                  <a:pt x="797622" y="1508315"/>
                  <a:pt x="800078" y="1506641"/>
                </a:cubicBezTo>
                <a:cubicBezTo>
                  <a:pt x="802534" y="1504966"/>
                  <a:pt x="805622" y="1503701"/>
                  <a:pt x="809342" y="1502846"/>
                </a:cubicBezTo>
                <a:cubicBezTo>
                  <a:pt x="813063" y="1501990"/>
                  <a:pt x="817454" y="1501562"/>
                  <a:pt x="822514" y="1501562"/>
                </a:cubicBezTo>
                <a:close/>
                <a:moveTo>
                  <a:pt x="1095613" y="1457695"/>
                </a:moveTo>
                <a:cubicBezTo>
                  <a:pt x="1100673" y="1457695"/>
                  <a:pt x="1105529" y="1459313"/>
                  <a:pt x="1110180" y="1462550"/>
                </a:cubicBezTo>
                <a:cubicBezTo>
                  <a:pt x="1114831" y="1465787"/>
                  <a:pt x="1119649" y="1470494"/>
                  <a:pt x="1124635" y="1476670"/>
                </a:cubicBezTo>
                <a:lnTo>
                  <a:pt x="1124635" y="1516854"/>
                </a:lnTo>
                <a:cubicBezTo>
                  <a:pt x="1121733" y="1520500"/>
                  <a:pt x="1118979" y="1523570"/>
                  <a:pt x="1116375" y="1526063"/>
                </a:cubicBezTo>
                <a:cubicBezTo>
                  <a:pt x="1113770" y="1528556"/>
                  <a:pt x="1111277" y="1530583"/>
                  <a:pt x="1108896" y="1532146"/>
                </a:cubicBezTo>
                <a:cubicBezTo>
                  <a:pt x="1106515" y="1533709"/>
                  <a:pt x="1104190" y="1534825"/>
                  <a:pt x="1101920" y="1535495"/>
                </a:cubicBezTo>
                <a:cubicBezTo>
                  <a:pt x="1099650" y="1536164"/>
                  <a:pt x="1097288" y="1536499"/>
                  <a:pt x="1094832" y="1536499"/>
                </a:cubicBezTo>
                <a:cubicBezTo>
                  <a:pt x="1089995" y="1536499"/>
                  <a:pt x="1085977" y="1535364"/>
                  <a:pt x="1082777" y="1533095"/>
                </a:cubicBezTo>
                <a:cubicBezTo>
                  <a:pt x="1079577" y="1530825"/>
                  <a:pt x="1077010" y="1527811"/>
                  <a:pt x="1075075" y="1524054"/>
                </a:cubicBezTo>
                <a:cubicBezTo>
                  <a:pt x="1073140" y="1520296"/>
                  <a:pt x="1071782" y="1515998"/>
                  <a:pt x="1071001" y="1511161"/>
                </a:cubicBezTo>
                <a:cubicBezTo>
                  <a:pt x="1070220" y="1506324"/>
                  <a:pt x="1069829" y="1501376"/>
                  <a:pt x="1069829" y="1496316"/>
                </a:cubicBezTo>
                <a:cubicBezTo>
                  <a:pt x="1069829" y="1491553"/>
                  <a:pt x="1070294" y="1486865"/>
                  <a:pt x="1071224" y="1482251"/>
                </a:cubicBezTo>
                <a:cubicBezTo>
                  <a:pt x="1072154" y="1477638"/>
                  <a:pt x="1073643" y="1473508"/>
                  <a:pt x="1075689" y="1469861"/>
                </a:cubicBezTo>
                <a:cubicBezTo>
                  <a:pt x="1077735" y="1466215"/>
                  <a:pt x="1080396" y="1463276"/>
                  <a:pt x="1083670" y="1461043"/>
                </a:cubicBezTo>
                <a:cubicBezTo>
                  <a:pt x="1086944" y="1458811"/>
                  <a:pt x="1090925" y="1457695"/>
                  <a:pt x="1095613" y="1457695"/>
                </a:cubicBezTo>
                <a:close/>
                <a:moveTo>
                  <a:pt x="2005457" y="1457248"/>
                </a:moveTo>
                <a:cubicBezTo>
                  <a:pt x="2011390" y="1457248"/>
                  <a:pt x="2016345" y="1458309"/>
                  <a:pt x="2020325" y="1460430"/>
                </a:cubicBezTo>
                <a:cubicBezTo>
                  <a:pt x="2024304" y="1462550"/>
                  <a:pt x="2027458" y="1465434"/>
                  <a:pt x="2029785" y="1469080"/>
                </a:cubicBezTo>
                <a:cubicBezTo>
                  <a:pt x="2032113" y="1472726"/>
                  <a:pt x="2033784" y="1476968"/>
                  <a:pt x="2034798" y="1481805"/>
                </a:cubicBezTo>
                <a:cubicBezTo>
                  <a:pt x="2035812" y="1486642"/>
                  <a:pt x="2036319" y="1491776"/>
                  <a:pt x="2036319" y="1497209"/>
                </a:cubicBezTo>
                <a:cubicBezTo>
                  <a:pt x="2036319" y="1503013"/>
                  <a:pt x="2035718" y="1508334"/>
                  <a:pt x="2034516" y="1513170"/>
                </a:cubicBezTo>
                <a:cubicBezTo>
                  <a:pt x="2033314" y="1518007"/>
                  <a:pt x="2031437" y="1522175"/>
                  <a:pt x="2028885" y="1525672"/>
                </a:cubicBezTo>
                <a:cubicBezTo>
                  <a:pt x="2026332" y="1529170"/>
                  <a:pt x="2023066" y="1531886"/>
                  <a:pt x="2019086" y="1533820"/>
                </a:cubicBezTo>
                <a:cubicBezTo>
                  <a:pt x="2015107" y="1535755"/>
                  <a:pt x="2010414" y="1536723"/>
                  <a:pt x="2005007" y="1536723"/>
                </a:cubicBezTo>
                <a:cubicBezTo>
                  <a:pt x="1999075" y="1536723"/>
                  <a:pt x="1994119" y="1535662"/>
                  <a:pt x="1990140" y="1533541"/>
                </a:cubicBezTo>
                <a:cubicBezTo>
                  <a:pt x="1986160" y="1531421"/>
                  <a:pt x="1982988" y="1528556"/>
                  <a:pt x="1980623" y="1524947"/>
                </a:cubicBezTo>
                <a:cubicBezTo>
                  <a:pt x="1978258" y="1521337"/>
                  <a:pt x="1976569" y="1517114"/>
                  <a:pt x="1975555" y="1512278"/>
                </a:cubicBezTo>
                <a:cubicBezTo>
                  <a:pt x="1974541" y="1507441"/>
                  <a:pt x="1974034" y="1502269"/>
                  <a:pt x="1974034" y="1496762"/>
                </a:cubicBezTo>
                <a:cubicBezTo>
                  <a:pt x="1974034" y="1491032"/>
                  <a:pt x="1974654" y="1485749"/>
                  <a:pt x="1975892" y="1480912"/>
                </a:cubicBezTo>
                <a:cubicBezTo>
                  <a:pt x="1977131" y="1476075"/>
                  <a:pt x="1979027" y="1471889"/>
                  <a:pt x="1981580" y="1468355"/>
                </a:cubicBezTo>
                <a:cubicBezTo>
                  <a:pt x="1984133" y="1464820"/>
                  <a:pt x="1987380" y="1462085"/>
                  <a:pt x="1991322" y="1460150"/>
                </a:cubicBezTo>
                <a:cubicBezTo>
                  <a:pt x="1995264" y="1458216"/>
                  <a:pt x="1999976" y="1457248"/>
                  <a:pt x="2005457" y="1457248"/>
                </a:cubicBezTo>
                <a:close/>
                <a:moveTo>
                  <a:pt x="2695032" y="1443407"/>
                </a:moveTo>
                <a:cubicBezTo>
                  <a:pt x="2693246" y="1443407"/>
                  <a:pt x="2691758" y="1443482"/>
                  <a:pt x="2690567" y="1443631"/>
                </a:cubicBezTo>
                <a:cubicBezTo>
                  <a:pt x="2689376" y="1443779"/>
                  <a:pt x="2688428" y="1444003"/>
                  <a:pt x="2687721" y="1444300"/>
                </a:cubicBezTo>
                <a:cubicBezTo>
                  <a:pt x="2687014" y="1444598"/>
                  <a:pt x="2686530" y="1444970"/>
                  <a:pt x="2686270" y="1445416"/>
                </a:cubicBezTo>
                <a:cubicBezTo>
                  <a:pt x="2686009" y="1445863"/>
                  <a:pt x="2685879" y="1446347"/>
                  <a:pt x="2685879" y="1446868"/>
                </a:cubicBezTo>
                <a:lnTo>
                  <a:pt x="2685879" y="1547327"/>
                </a:lnTo>
                <a:cubicBezTo>
                  <a:pt x="2685879" y="1547922"/>
                  <a:pt x="2686009" y="1548424"/>
                  <a:pt x="2686270" y="1548833"/>
                </a:cubicBezTo>
                <a:cubicBezTo>
                  <a:pt x="2686530" y="1549243"/>
                  <a:pt x="2687014" y="1549596"/>
                  <a:pt x="2687721" y="1549894"/>
                </a:cubicBezTo>
                <a:cubicBezTo>
                  <a:pt x="2688428" y="1550191"/>
                  <a:pt x="2689376" y="1550415"/>
                  <a:pt x="2690567" y="1550564"/>
                </a:cubicBezTo>
                <a:cubicBezTo>
                  <a:pt x="2691758" y="1550712"/>
                  <a:pt x="2693246" y="1550787"/>
                  <a:pt x="2695032" y="1550787"/>
                </a:cubicBezTo>
                <a:cubicBezTo>
                  <a:pt x="2696892" y="1550787"/>
                  <a:pt x="2698418" y="1550712"/>
                  <a:pt x="2699608" y="1550564"/>
                </a:cubicBezTo>
                <a:cubicBezTo>
                  <a:pt x="2700799" y="1550415"/>
                  <a:pt x="2701729" y="1550191"/>
                  <a:pt x="2702399" y="1549894"/>
                </a:cubicBezTo>
                <a:cubicBezTo>
                  <a:pt x="2703069" y="1549596"/>
                  <a:pt x="2703552" y="1549243"/>
                  <a:pt x="2703850" y="1548833"/>
                </a:cubicBezTo>
                <a:cubicBezTo>
                  <a:pt x="2704148" y="1548424"/>
                  <a:pt x="2704296" y="1547922"/>
                  <a:pt x="2704296" y="1547327"/>
                </a:cubicBezTo>
                <a:lnTo>
                  <a:pt x="2704296" y="1446868"/>
                </a:lnTo>
                <a:cubicBezTo>
                  <a:pt x="2704296" y="1446347"/>
                  <a:pt x="2704148" y="1445863"/>
                  <a:pt x="2703850" y="1445416"/>
                </a:cubicBezTo>
                <a:cubicBezTo>
                  <a:pt x="2703552" y="1444970"/>
                  <a:pt x="2703069" y="1444598"/>
                  <a:pt x="2702399" y="1444300"/>
                </a:cubicBezTo>
                <a:cubicBezTo>
                  <a:pt x="2701729" y="1444003"/>
                  <a:pt x="2700799" y="1443779"/>
                  <a:pt x="2699608" y="1443631"/>
                </a:cubicBezTo>
                <a:cubicBezTo>
                  <a:pt x="2698418" y="1443482"/>
                  <a:pt x="2696892" y="1443407"/>
                  <a:pt x="2695032" y="1443407"/>
                </a:cubicBezTo>
                <a:close/>
                <a:moveTo>
                  <a:pt x="1466307" y="1443407"/>
                </a:moveTo>
                <a:cubicBezTo>
                  <a:pt x="1464521" y="1443407"/>
                  <a:pt x="1463033" y="1443482"/>
                  <a:pt x="1461842" y="1443631"/>
                </a:cubicBezTo>
                <a:cubicBezTo>
                  <a:pt x="1460652" y="1443779"/>
                  <a:pt x="1459703" y="1444003"/>
                  <a:pt x="1458996" y="1444300"/>
                </a:cubicBezTo>
                <a:cubicBezTo>
                  <a:pt x="1458289" y="1444598"/>
                  <a:pt x="1457805" y="1444970"/>
                  <a:pt x="1457545" y="1445416"/>
                </a:cubicBezTo>
                <a:cubicBezTo>
                  <a:pt x="1457284" y="1445863"/>
                  <a:pt x="1457154" y="1446347"/>
                  <a:pt x="1457154" y="1446868"/>
                </a:cubicBezTo>
                <a:lnTo>
                  <a:pt x="1457154" y="1547327"/>
                </a:lnTo>
                <a:cubicBezTo>
                  <a:pt x="1457154" y="1547922"/>
                  <a:pt x="1457284" y="1548424"/>
                  <a:pt x="1457545" y="1548833"/>
                </a:cubicBezTo>
                <a:cubicBezTo>
                  <a:pt x="1457805" y="1549243"/>
                  <a:pt x="1458289" y="1549596"/>
                  <a:pt x="1458996" y="1549894"/>
                </a:cubicBezTo>
                <a:cubicBezTo>
                  <a:pt x="1459703" y="1550191"/>
                  <a:pt x="1460652" y="1550415"/>
                  <a:pt x="1461842" y="1550564"/>
                </a:cubicBezTo>
                <a:cubicBezTo>
                  <a:pt x="1463033" y="1550712"/>
                  <a:pt x="1464521" y="1550787"/>
                  <a:pt x="1466307" y="1550787"/>
                </a:cubicBezTo>
                <a:cubicBezTo>
                  <a:pt x="1468167" y="1550787"/>
                  <a:pt x="1469693" y="1550712"/>
                  <a:pt x="1470883" y="1550564"/>
                </a:cubicBezTo>
                <a:cubicBezTo>
                  <a:pt x="1472074" y="1550415"/>
                  <a:pt x="1473004" y="1550191"/>
                  <a:pt x="1473674" y="1549894"/>
                </a:cubicBezTo>
                <a:cubicBezTo>
                  <a:pt x="1474344" y="1549596"/>
                  <a:pt x="1474827" y="1549243"/>
                  <a:pt x="1475125" y="1548833"/>
                </a:cubicBezTo>
                <a:cubicBezTo>
                  <a:pt x="1475423" y="1548424"/>
                  <a:pt x="1475572" y="1547922"/>
                  <a:pt x="1475572" y="1547327"/>
                </a:cubicBezTo>
                <a:lnTo>
                  <a:pt x="1475572" y="1446868"/>
                </a:lnTo>
                <a:cubicBezTo>
                  <a:pt x="1475572" y="1446347"/>
                  <a:pt x="1475423" y="1445863"/>
                  <a:pt x="1475125" y="1445416"/>
                </a:cubicBezTo>
                <a:cubicBezTo>
                  <a:pt x="1474827" y="1444970"/>
                  <a:pt x="1474344" y="1444598"/>
                  <a:pt x="1473674" y="1444300"/>
                </a:cubicBezTo>
                <a:cubicBezTo>
                  <a:pt x="1473004" y="1444003"/>
                  <a:pt x="1472074" y="1443779"/>
                  <a:pt x="1470883" y="1443631"/>
                </a:cubicBezTo>
                <a:cubicBezTo>
                  <a:pt x="1469693" y="1443482"/>
                  <a:pt x="1468167" y="1443407"/>
                  <a:pt x="1466307" y="1443407"/>
                </a:cubicBezTo>
                <a:close/>
                <a:moveTo>
                  <a:pt x="1009107" y="1443407"/>
                </a:moveTo>
                <a:cubicBezTo>
                  <a:pt x="1007321" y="1443407"/>
                  <a:pt x="1005833" y="1443482"/>
                  <a:pt x="1004642" y="1443631"/>
                </a:cubicBezTo>
                <a:cubicBezTo>
                  <a:pt x="1003451" y="1443779"/>
                  <a:pt x="1002503" y="1444003"/>
                  <a:pt x="1001796" y="1444300"/>
                </a:cubicBezTo>
                <a:cubicBezTo>
                  <a:pt x="1001089" y="1444598"/>
                  <a:pt x="1000605" y="1444970"/>
                  <a:pt x="1000345" y="1445416"/>
                </a:cubicBezTo>
                <a:cubicBezTo>
                  <a:pt x="1000084" y="1445863"/>
                  <a:pt x="999954" y="1446347"/>
                  <a:pt x="999954" y="1446868"/>
                </a:cubicBezTo>
                <a:lnTo>
                  <a:pt x="999954" y="1547327"/>
                </a:lnTo>
                <a:cubicBezTo>
                  <a:pt x="999954" y="1547922"/>
                  <a:pt x="1000084" y="1548424"/>
                  <a:pt x="1000345" y="1548833"/>
                </a:cubicBezTo>
                <a:cubicBezTo>
                  <a:pt x="1000605" y="1549243"/>
                  <a:pt x="1001089" y="1549596"/>
                  <a:pt x="1001796" y="1549894"/>
                </a:cubicBezTo>
                <a:cubicBezTo>
                  <a:pt x="1002503" y="1550191"/>
                  <a:pt x="1003451" y="1550415"/>
                  <a:pt x="1004642" y="1550564"/>
                </a:cubicBezTo>
                <a:cubicBezTo>
                  <a:pt x="1005833" y="1550712"/>
                  <a:pt x="1007321" y="1550787"/>
                  <a:pt x="1009107" y="1550787"/>
                </a:cubicBezTo>
                <a:cubicBezTo>
                  <a:pt x="1010967" y="1550787"/>
                  <a:pt x="1012493" y="1550712"/>
                  <a:pt x="1013683" y="1550564"/>
                </a:cubicBezTo>
                <a:cubicBezTo>
                  <a:pt x="1014874" y="1550415"/>
                  <a:pt x="1015804" y="1550191"/>
                  <a:pt x="1016474" y="1549894"/>
                </a:cubicBezTo>
                <a:cubicBezTo>
                  <a:pt x="1017144" y="1549596"/>
                  <a:pt x="1017627" y="1549243"/>
                  <a:pt x="1017925" y="1548833"/>
                </a:cubicBezTo>
                <a:cubicBezTo>
                  <a:pt x="1018223" y="1548424"/>
                  <a:pt x="1018372" y="1547922"/>
                  <a:pt x="1018372" y="1547327"/>
                </a:cubicBezTo>
                <a:lnTo>
                  <a:pt x="1018372" y="1446868"/>
                </a:lnTo>
                <a:cubicBezTo>
                  <a:pt x="1018372" y="1446347"/>
                  <a:pt x="1018223" y="1445863"/>
                  <a:pt x="1017925" y="1445416"/>
                </a:cubicBezTo>
                <a:cubicBezTo>
                  <a:pt x="1017627" y="1444970"/>
                  <a:pt x="1017144" y="1444598"/>
                  <a:pt x="1016474" y="1444300"/>
                </a:cubicBezTo>
                <a:cubicBezTo>
                  <a:pt x="1015804" y="1444003"/>
                  <a:pt x="1014874" y="1443779"/>
                  <a:pt x="1013683" y="1443631"/>
                </a:cubicBezTo>
                <a:cubicBezTo>
                  <a:pt x="1012493" y="1443482"/>
                  <a:pt x="1010967" y="1443407"/>
                  <a:pt x="1009107" y="1443407"/>
                </a:cubicBezTo>
                <a:close/>
                <a:moveTo>
                  <a:pt x="890937" y="1443407"/>
                </a:moveTo>
                <a:cubicBezTo>
                  <a:pt x="889226" y="1443407"/>
                  <a:pt x="887793" y="1443445"/>
                  <a:pt x="886640" y="1443519"/>
                </a:cubicBezTo>
                <a:cubicBezTo>
                  <a:pt x="885487" y="1443593"/>
                  <a:pt x="884556" y="1443761"/>
                  <a:pt x="883849" y="1444021"/>
                </a:cubicBezTo>
                <a:cubicBezTo>
                  <a:pt x="883143" y="1444282"/>
                  <a:pt x="882640" y="1444635"/>
                  <a:pt x="882343" y="1445082"/>
                </a:cubicBezTo>
                <a:cubicBezTo>
                  <a:pt x="882045" y="1445528"/>
                  <a:pt x="881896" y="1446049"/>
                  <a:pt x="881896" y="1446644"/>
                </a:cubicBezTo>
                <a:cubicBezTo>
                  <a:pt x="881896" y="1446868"/>
                  <a:pt x="881915" y="1447147"/>
                  <a:pt x="881952" y="1447481"/>
                </a:cubicBezTo>
                <a:cubicBezTo>
                  <a:pt x="881989" y="1447816"/>
                  <a:pt x="882101" y="1448319"/>
                  <a:pt x="882287" y="1448988"/>
                </a:cubicBezTo>
                <a:cubicBezTo>
                  <a:pt x="882473" y="1449658"/>
                  <a:pt x="882715" y="1450439"/>
                  <a:pt x="883012" y="1451332"/>
                </a:cubicBezTo>
                <a:lnTo>
                  <a:pt x="917168" y="1546768"/>
                </a:lnTo>
                <a:cubicBezTo>
                  <a:pt x="917466" y="1547513"/>
                  <a:pt x="917875" y="1548145"/>
                  <a:pt x="918396" y="1548666"/>
                </a:cubicBezTo>
                <a:cubicBezTo>
                  <a:pt x="918917" y="1549187"/>
                  <a:pt x="919643" y="1549596"/>
                  <a:pt x="920573" y="1549894"/>
                </a:cubicBezTo>
                <a:cubicBezTo>
                  <a:pt x="921503" y="1550191"/>
                  <a:pt x="922712" y="1550415"/>
                  <a:pt x="924200" y="1550564"/>
                </a:cubicBezTo>
                <a:cubicBezTo>
                  <a:pt x="925689" y="1550712"/>
                  <a:pt x="927549" y="1550787"/>
                  <a:pt x="929782" y="1550787"/>
                </a:cubicBezTo>
                <a:cubicBezTo>
                  <a:pt x="932014" y="1550787"/>
                  <a:pt x="933874" y="1550731"/>
                  <a:pt x="935363" y="1550619"/>
                </a:cubicBezTo>
                <a:cubicBezTo>
                  <a:pt x="936851" y="1550508"/>
                  <a:pt x="938079" y="1550303"/>
                  <a:pt x="939046" y="1550005"/>
                </a:cubicBezTo>
                <a:cubicBezTo>
                  <a:pt x="940014" y="1549708"/>
                  <a:pt x="940739" y="1549299"/>
                  <a:pt x="941223" y="1548778"/>
                </a:cubicBezTo>
                <a:cubicBezTo>
                  <a:pt x="941706" y="1548257"/>
                  <a:pt x="942097" y="1547587"/>
                  <a:pt x="942395" y="1546768"/>
                </a:cubicBezTo>
                <a:lnTo>
                  <a:pt x="976662" y="1451332"/>
                </a:lnTo>
                <a:cubicBezTo>
                  <a:pt x="976811" y="1450811"/>
                  <a:pt x="976941" y="1450328"/>
                  <a:pt x="977053" y="1449881"/>
                </a:cubicBezTo>
                <a:cubicBezTo>
                  <a:pt x="977165" y="1449435"/>
                  <a:pt x="977258" y="1449026"/>
                  <a:pt x="977332" y="1448653"/>
                </a:cubicBezTo>
                <a:cubicBezTo>
                  <a:pt x="977407" y="1448281"/>
                  <a:pt x="977462" y="1447928"/>
                  <a:pt x="977500" y="1447593"/>
                </a:cubicBezTo>
                <a:cubicBezTo>
                  <a:pt x="977537" y="1447258"/>
                  <a:pt x="977555" y="1446942"/>
                  <a:pt x="977555" y="1446644"/>
                </a:cubicBezTo>
                <a:cubicBezTo>
                  <a:pt x="977555" y="1446049"/>
                  <a:pt x="977425" y="1445547"/>
                  <a:pt x="977165" y="1445137"/>
                </a:cubicBezTo>
                <a:cubicBezTo>
                  <a:pt x="976904" y="1444728"/>
                  <a:pt x="976458" y="1444375"/>
                  <a:pt x="975825" y="1444077"/>
                </a:cubicBezTo>
                <a:cubicBezTo>
                  <a:pt x="975193" y="1443779"/>
                  <a:pt x="974318" y="1443593"/>
                  <a:pt x="973202" y="1443519"/>
                </a:cubicBezTo>
                <a:cubicBezTo>
                  <a:pt x="972086" y="1443445"/>
                  <a:pt x="970672" y="1443407"/>
                  <a:pt x="968961" y="1443407"/>
                </a:cubicBezTo>
                <a:cubicBezTo>
                  <a:pt x="966951" y="1443407"/>
                  <a:pt x="965333" y="1443463"/>
                  <a:pt x="964105" y="1443575"/>
                </a:cubicBezTo>
                <a:cubicBezTo>
                  <a:pt x="962877" y="1443686"/>
                  <a:pt x="961910" y="1443891"/>
                  <a:pt x="961203" y="1444189"/>
                </a:cubicBezTo>
                <a:cubicBezTo>
                  <a:pt x="960496" y="1444486"/>
                  <a:pt x="959956" y="1444858"/>
                  <a:pt x="959584" y="1445305"/>
                </a:cubicBezTo>
                <a:cubicBezTo>
                  <a:pt x="959212" y="1445751"/>
                  <a:pt x="958952" y="1446309"/>
                  <a:pt x="958803" y="1446979"/>
                </a:cubicBezTo>
                <a:lnTo>
                  <a:pt x="930786" y="1529802"/>
                </a:lnTo>
                <a:lnTo>
                  <a:pt x="930451" y="1531141"/>
                </a:lnTo>
                <a:lnTo>
                  <a:pt x="930005" y="1529802"/>
                </a:lnTo>
                <a:lnTo>
                  <a:pt x="901653" y="1446979"/>
                </a:lnTo>
                <a:cubicBezTo>
                  <a:pt x="901355" y="1446309"/>
                  <a:pt x="901039" y="1445751"/>
                  <a:pt x="900704" y="1445305"/>
                </a:cubicBezTo>
                <a:cubicBezTo>
                  <a:pt x="900369" y="1444858"/>
                  <a:pt x="899848" y="1444486"/>
                  <a:pt x="899142" y="1444189"/>
                </a:cubicBezTo>
                <a:cubicBezTo>
                  <a:pt x="898435" y="1443891"/>
                  <a:pt x="897430" y="1443686"/>
                  <a:pt x="896128" y="1443575"/>
                </a:cubicBezTo>
                <a:cubicBezTo>
                  <a:pt x="894826" y="1443463"/>
                  <a:pt x="893095" y="1443407"/>
                  <a:pt x="890937" y="1443407"/>
                </a:cubicBezTo>
                <a:close/>
                <a:moveTo>
                  <a:pt x="1630353" y="1441956"/>
                </a:moveTo>
                <a:cubicBezTo>
                  <a:pt x="1623730" y="1441956"/>
                  <a:pt x="1617572" y="1443054"/>
                  <a:pt x="1611880" y="1445249"/>
                </a:cubicBezTo>
                <a:cubicBezTo>
                  <a:pt x="1606187" y="1447444"/>
                  <a:pt x="1601238" y="1450811"/>
                  <a:pt x="1597034" y="1455351"/>
                </a:cubicBezTo>
                <a:cubicBezTo>
                  <a:pt x="1592830" y="1459890"/>
                  <a:pt x="1589518" y="1465713"/>
                  <a:pt x="1587100" y="1472819"/>
                </a:cubicBezTo>
                <a:cubicBezTo>
                  <a:pt x="1584681" y="1479926"/>
                  <a:pt x="1583472" y="1488428"/>
                  <a:pt x="1583472" y="1498325"/>
                </a:cubicBezTo>
                <a:cubicBezTo>
                  <a:pt x="1583472" y="1507031"/>
                  <a:pt x="1584458" y="1514715"/>
                  <a:pt x="1586430" y="1521375"/>
                </a:cubicBezTo>
                <a:cubicBezTo>
                  <a:pt x="1588402" y="1528035"/>
                  <a:pt x="1591267" y="1533653"/>
                  <a:pt x="1595025" y="1538229"/>
                </a:cubicBezTo>
                <a:cubicBezTo>
                  <a:pt x="1598783" y="1542806"/>
                  <a:pt x="1603452" y="1546285"/>
                  <a:pt x="1609033" y="1548666"/>
                </a:cubicBezTo>
                <a:cubicBezTo>
                  <a:pt x="1614614" y="1551047"/>
                  <a:pt x="1621014" y="1552238"/>
                  <a:pt x="1628232" y="1552238"/>
                </a:cubicBezTo>
                <a:cubicBezTo>
                  <a:pt x="1631729" y="1552238"/>
                  <a:pt x="1635115" y="1551903"/>
                  <a:pt x="1638390" y="1551233"/>
                </a:cubicBezTo>
                <a:cubicBezTo>
                  <a:pt x="1641664" y="1550564"/>
                  <a:pt x="1644696" y="1549689"/>
                  <a:pt x="1647487" y="1548610"/>
                </a:cubicBezTo>
                <a:cubicBezTo>
                  <a:pt x="1650277" y="1547531"/>
                  <a:pt x="1652789" y="1546303"/>
                  <a:pt x="1655021" y="1544927"/>
                </a:cubicBezTo>
                <a:cubicBezTo>
                  <a:pt x="1657253" y="1543550"/>
                  <a:pt x="1658835" y="1542397"/>
                  <a:pt x="1659765" y="1541466"/>
                </a:cubicBezTo>
                <a:cubicBezTo>
                  <a:pt x="1660695" y="1540536"/>
                  <a:pt x="1661290" y="1539829"/>
                  <a:pt x="1661551" y="1539346"/>
                </a:cubicBezTo>
                <a:cubicBezTo>
                  <a:pt x="1661811" y="1538862"/>
                  <a:pt x="1662034" y="1538304"/>
                  <a:pt x="1662221" y="1537671"/>
                </a:cubicBezTo>
                <a:cubicBezTo>
                  <a:pt x="1662407" y="1537039"/>
                  <a:pt x="1662537" y="1536257"/>
                  <a:pt x="1662611" y="1535327"/>
                </a:cubicBezTo>
                <a:cubicBezTo>
                  <a:pt x="1662686" y="1534397"/>
                  <a:pt x="1662723" y="1533299"/>
                  <a:pt x="1662723" y="1532034"/>
                </a:cubicBezTo>
                <a:cubicBezTo>
                  <a:pt x="1662723" y="1530546"/>
                  <a:pt x="1662667" y="1529263"/>
                  <a:pt x="1662555" y="1528184"/>
                </a:cubicBezTo>
                <a:cubicBezTo>
                  <a:pt x="1662444" y="1527105"/>
                  <a:pt x="1662258" y="1526212"/>
                  <a:pt x="1661997" y="1525505"/>
                </a:cubicBezTo>
                <a:cubicBezTo>
                  <a:pt x="1661737" y="1524798"/>
                  <a:pt x="1661421" y="1524295"/>
                  <a:pt x="1661048" y="1523998"/>
                </a:cubicBezTo>
                <a:cubicBezTo>
                  <a:pt x="1660676" y="1523700"/>
                  <a:pt x="1660230" y="1523551"/>
                  <a:pt x="1659709" y="1523551"/>
                </a:cubicBezTo>
                <a:cubicBezTo>
                  <a:pt x="1658816" y="1523551"/>
                  <a:pt x="1657570" y="1524202"/>
                  <a:pt x="1655970" y="1525505"/>
                </a:cubicBezTo>
                <a:cubicBezTo>
                  <a:pt x="1654370" y="1526807"/>
                  <a:pt x="1652398" y="1528258"/>
                  <a:pt x="1650054" y="1529858"/>
                </a:cubicBezTo>
                <a:cubicBezTo>
                  <a:pt x="1647710" y="1531458"/>
                  <a:pt x="1644938" y="1532927"/>
                  <a:pt x="1641738" y="1534267"/>
                </a:cubicBezTo>
                <a:cubicBezTo>
                  <a:pt x="1638538" y="1535606"/>
                  <a:pt x="1634818" y="1536276"/>
                  <a:pt x="1630576" y="1536276"/>
                </a:cubicBezTo>
                <a:cubicBezTo>
                  <a:pt x="1626111" y="1536276"/>
                  <a:pt x="1622149" y="1535476"/>
                  <a:pt x="1618688" y="1533876"/>
                </a:cubicBezTo>
                <a:cubicBezTo>
                  <a:pt x="1615228" y="1532276"/>
                  <a:pt x="1612307" y="1529839"/>
                  <a:pt x="1609926" y="1526565"/>
                </a:cubicBezTo>
                <a:cubicBezTo>
                  <a:pt x="1607545" y="1523291"/>
                  <a:pt x="1605740" y="1519217"/>
                  <a:pt x="1604512" y="1514343"/>
                </a:cubicBezTo>
                <a:cubicBezTo>
                  <a:pt x="1603285" y="1509468"/>
                  <a:pt x="1602671" y="1503794"/>
                  <a:pt x="1602671" y="1497320"/>
                </a:cubicBezTo>
                <a:cubicBezTo>
                  <a:pt x="1602671" y="1484372"/>
                  <a:pt x="1605033" y="1474494"/>
                  <a:pt x="1609759" y="1467685"/>
                </a:cubicBezTo>
                <a:cubicBezTo>
                  <a:pt x="1614484" y="1460876"/>
                  <a:pt x="1621274" y="1457472"/>
                  <a:pt x="1630130" y="1457472"/>
                </a:cubicBezTo>
                <a:cubicBezTo>
                  <a:pt x="1634446" y="1457472"/>
                  <a:pt x="1638185" y="1458085"/>
                  <a:pt x="1641347" y="1459313"/>
                </a:cubicBezTo>
                <a:cubicBezTo>
                  <a:pt x="1644510" y="1460541"/>
                  <a:pt x="1647208" y="1461899"/>
                  <a:pt x="1649440" y="1463387"/>
                </a:cubicBezTo>
                <a:cubicBezTo>
                  <a:pt x="1651672" y="1464876"/>
                  <a:pt x="1653514" y="1466234"/>
                  <a:pt x="1654965" y="1467462"/>
                </a:cubicBezTo>
                <a:cubicBezTo>
                  <a:pt x="1656416" y="1468689"/>
                  <a:pt x="1657700" y="1469303"/>
                  <a:pt x="1658816" y="1469303"/>
                </a:cubicBezTo>
                <a:cubicBezTo>
                  <a:pt x="1659784" y="1469303"/>
                  <a:pt x="1660602" y="1468727"/>
                  <a:pt x="1661272" y="1467573"/>
                </a:cubicBezTo>
                <a:cubicBezTo>
                  <a:pt x="1661942" y="1466420"/>
                  <a:pt x="1662276" y="1464392"/>
                  <a:pt x="1662276" y="1461490"/>
                </a:cubicBezTo>
                <a:cubicBezTo>
                  <a:pt x="1662276" y="1460150"/>
                  <a:pt x="1662239" y="1459034"/>
                  <a:pt x="1662165" y="1458141"/>
                </a:cubicBezTo>
                <a:cubicBezTo>
                  <a:pt x="1662090" y="1457248"/>
                  <a:pt x="1661942" y="1456448"/>
                  <a:pt x="1661718" y="1455741"/>
                </a:cubicBezTo>
                <a:cubicBezTo>
                  <a:pt x="1661495" y="1455034"/>
                  <a:pt x="1661216" y="1454421"/>
                  <a:pt x="1660881" y="1453900"/>
                </a:cubicBezTo>
                <a:cubicBezTo>
                  <a:pt x="1660546" y="1453379"/>
                  <a:pt x="1659932" y="1452672"/>
                  <a:pt x="1659039" y="1451779"/>
                </a:cubicBezTo>
                <a:cubicBezTo>
                  <a:pt x="1658146" y="1450886"/>
                  <a:pt x="1656714" y="1449807"/>
                  <a:pt x="1654742" y="1448542"/>
                </a:cubicBezTo>
                <a:cubicBezTo>
                  <a:pt x="1652770" y="1447277"/>
                  <a:pt x="1650519" y="1446161"/>
                  <a:pt x="1647989" y="1445193"/>
                </a:cubicBezTo>
                <a:cubicBezTo>
                  <a:pt x="1645459" y="1444226"/>
                  <a:pt x="1642687" y="1443445"/>
                  <a:pt x="1639673" y="1442849"/>
                </a:cubicBezTo>
                <a:cubicBezTo>
                  <a:pt x="1636659" y="1442254"/>
                  <a:pt x="1633552" y="1441956"/>
                  <a:pt x="1630353" y="1441956"/>
                </a:cubicBezTo>
                <a:close/>
                <a:moveTo>
                  <a:pt x="2793594" y="1441845"/>
                </a:moveTo>
                <a:cubicBezTo>
                  <a:pt x="2787864" y="1441845"/>
                  <a:pt x="2782190" y="1443314"/>
                  <a:pt x="2776571" y="1446254"/>
                </a:cubicBezTo>
                <a:cubicBezTo>
                  <a:pt x="2770953" y="1449193"/>
                  <a:pt x="2765316" y="1453825"/>
                  <a:pt x="2759661" y="1460150"/>
                </a:cubicBezTo>
                <a:lnTo>
                  <a:pt x="2759661" y="1446868"/>
                </a:lnTo>
                <a:cubicBezTo>
                  <a:pt x="2759661" y="1446272"/>
                  <a:pt x="2759530" y="1445770"/>
                  <a:pt x="2759270" y="1445361"/>
                </a:cubicBezTo>
                <a:cubicBezTo>
                  <a:pt x="2759010" y="1444951"/>
                  <a:pt x="2758582" y="1444579"/>
                  <a:pt x="2757986" y="1444244"/>
                </a:cubicBezTo>
                <a:cubicBezTo>
                  <a:pt x="2757391" y="1443910"/>
                  <a:pt x="2756554" y="1443686"/>
                  <a:pt x="2755475" y="1443575"/>
                </a:cubicBezTo>
                <a:cubicBezTo>
                  <a:pt x="2754396" y="1443463"/>
                  <a:pt x="2753038" y="1443407"/>
                  <a:pt x="2751401" y="1443407"/>
                </a:cubicBezTo>
                <a:cubicBezTo>
                  <a:pt x="2749689" y="1443407"/>
                  <a:pt x="2748312" y="1443463"/>
                  <a:pt x="2747271" y="1443575"/>
                </a:cubicBezTo>
                <a:cubicBezTo>
                  <a:pt x="2746229" y="1443686"/>
                  <a:pt x="2745373" y="1443910"/>
                  <a:pt x="2744704" y="1444244"/>
                </a:cubicBezTo>
                <a:cubicBezTo>
                  <a:pt x="2744034" y="1444579"/>
                  <a:pt x="2743587" y="1444951"/>
                  <a:pt x="2743364" y="1445361"/>
                </a:cubicBezTo>
                <a:cubicBezTo>
                  <a:pt x="2743141" y="1445770"/>
                  <a:pt x="2743029" y="1446272"/>
                  <a:pt x="2743029" y="1446868"/>
                </a:cubicBezTo>
                <a:lnTo>
                  <a:pt x="2743029" y="1547327"/>
                </a:lnTo>
                <a:cubicBezTo>
                  <a:pt x="2743029" y="1547922"/>
                  <a:pt x="2743159" y="1548424"/>
                  <a:pt x="2743420" y="1548833"/>
                </a:cubicBezTo>
                <a:cubicBezTo>
                  <a:pt x="2743680" y="1549243"/>
                  <a:pt x="2744164" y="1549596"/>
                  <a:pt x="2744871" y="1549894"/>
                </a:cubicBezTo>
                <a:cubicBezTo>
                  <a:pt x="2745578" y="1550191"/>
                  <a:pt x="2746526" y="1550415"/>
                  <a:pt x="2747717" y="1550564"/>
                </a:cubicBezTo>
                <a:cubicBezTo>
                  <a:pt x="2748908" y="1550712"/>
                  <a:pt x="2750396" y="1550787"/>
                  <a:pt x="2752182" y="1550787"/>
                </a:cubicBezTo>
                <a:cubicBezTo>
                  <a:pt x="2754042" y="1550787"/>
                  <a:pt x="2755568" y="1550712"/>
                  <a:pt x="2756758" y="1550564"/>
                </a:cubicBezTo>
                <a:cubicBezTo>
                  <a:pt x="2757949" y="1550415"/>
                  <a:pt x="2758879" y="1550191"/>
                  <a:pt x="2759549" y="1549894"/>
                </a:cubicBezTo>
                <a:cubicBezTo>
                  <a:pt x="2760219" y="1549596"/>
                  <a:pt x="2760702" y="1549243"/>
                  <a:pt x="2761000" y="1548833"/>
                </a:cubicBezTo>
                <a:cubicBezTo>
                  <a:pt x="2761298" y="1548424"/>
                  <a:pt x="2761446" y="1547922"/>
                  <a:pt x="2761446" y="1547327"/>
                </a:cubicBezTo>
                <a:lnTo>
                  <a:pt x="2761446" y="1477117"/>
                </a:lnTo>
                <a:cubicBezTo>
                  <a:pt x="2766507" y="1470792"/>
                  <a:pt x="2771344" y="1465992"/>
                  <a:pt x="2775957" y="1462718"/>
                </a:cubicBezTo>
                <a:cubicBezTo>
                  <a:pt x="2780571" y="1459444"/>
                  <a:pt x="2785185" y="1457806"/>
                  <a:pt x="2789798" y="1457806"/>
                </a:cubicBezTo>
                <a:cubicBezTo>
                  <a:pt x="2793370" y="1457806"/>
                  <a:pt x="2796514" y="1458476"/>
                  <a:pt x="2799230" y="1459816"/>
                </a:cubicBezTo>
                <a:cubicBezTo>
                  <a:pt x="2801946" y="1461155"/>
                  <a:pt x="2804160" y="1463090"/>
                  <a:pt x="2805872" y="1465620"/>
                </a:cubicBezTo>
                <a:cubicBezTo>
                  <a:pt x="2807583" y="1468150"/>
                  <a:pt x="2808886" y="1471164"/>
                  <a:pt x="2809778" y="1474661"/>
                </a:cubicBezTo>
                <a:cubicBezTo>
                  <a:pt x="2810672" y="1478159"/>
                  <a:pt x="2811118" y="1482772"/>
                  <a:pt x="2811118" y="1488502"/>
                </a:cubicBezTo>
                <a:lnTo>
                  <a:pt x="2811118" y="1547327"/>
                </a:lnTo>
                <a:cubicBezTo>
                  <a:pt x="2811118" y="1547922"/>
                  <a:pt x="2811267" y="1548424"/>
                  <a:pt x="2811564" y="1548833"/>
                </a:cubicBezTo>
                <a:cubicBezTo>
                  <a:pt x="2811862" y="1549243"/>
                  <a:pt x="2812346" y="1549596"/>
                  <a:pt x="2813016" y="1549894"/>
                </a:cubicBezTo>
                <a:cubicBezTo>
                  <a:pt x="2813685" y="1550191"/>
                  <a:pt x="2814616" y="1550415"/>
                  <a:pt x="2815806" y="1550564"/>
                </a:cubicBezTo>
                <a:cubicBezTo>
                  <a:pt x="2816997" y="1550712"/>
                  <a:pt x="2818522" y="1550787"/>
                  <a:pt x="2820382" y="1550787"/>
                </a:cubicBezTo>
                <a:cubicBezTo>
                  <a:pt x="2822168" y="1550787"/>
                  <a:pt x="2823657" y="1550712"/>
                  <a:pt x="2824847" y="1550564"/>
                </a:cubicBezTo>
                <a:cubicBezTo>
                  <a:pt x="2826038" y="1550415"/>
                  <a:pt x="2826968" y="1550191"/>
                  <a:pt x="2827638" y="1549894"/>
                </a:cubicBezTo>
                <a:cubicBezTo>
                  <a:pt x="2828308" y="1549596"/>
                  <a:pt x="2828791" y="1549243"/>
                  <a:pt x="2829089" y="1548833"/>
                </a:cubicBezTo>
                <a:cubicBezTo>
                  <a:pt x="2829386" y="1548424"/>
                  <a:pt x="2829536" y="1547922"/>
                  <a:pt x="2829536" y="1547327"/>
                </a:cubicBezTo>
                <a:lnTo>
                  <a:pt x="2829536" y="1486047"/>
                </a:lnTo>
                <a:cubicBezTo>
                  <a:pt x="2829536" y="1478903"/>
                  <a:pt x="2828922" y="1472782"/>
                  <a:pt x="2827694" y="1467685"/>
                </a:cubicBezTo>
                <a:cubicBezTo>
                  <a:pt x="2826466" y="1462588"/>
                  <a:pt x="2824438" y="1458141"/>
                  <a:pt x="2821610" y="1454346"/>
                </a:cubicBezTo>
                <a:cubicBezTo>
                  <a:pt x="2818782" y="1450551"/>
                  <a:pt x="2815080" y="1447519"/>
                  <a:pt x="2810504" y="1445249"/>
                </a:cubicBezTo>
                <a:cubicBezTo>
                  <a:pt x="2805928" y="1442979"/>
                  <a:pt x="2800291" y="1441845"/>
                  <a:pt x="2793594" y="1441845"/>
                </a:cubicBezTo>
                <a:close/>
                <a:moveTo>
                  <a:pt x="2536418" y="1441845"/>
                </a:moveTo>
                <a:cubicBezTo>
                  <a:pt x="2530688" y="1441845"/>
                  <a:pt x="2525014" y="1443314"/>
                  <a:pt x="2519396" y="1446254"/>
                </a:cubicBezTo>
                <a:cubicBezTo>
                  <a:pt x="2513778" y="1449193"/>
                  <a:pt x="2508141" y="1453825"/>
                  <a:pt x="2502486" y="1460150"/>
                </a:cubicBezTo>
                <a:lnTo>
                  <a:pt x="2502486" y="1446868"/>
                </a:lnTo>
                <a:cubicBezTo>
                  <a:pt x="2502486" y="1446272"/>
                  <a:pt x="2502355" y="1445770"/>
                  <a:pt x="2502095" y="1445361"/>
                </a:cubicBezTo>
                <a:cubicBezTo>
                  <a:pt x="2501834" y="1444951"/>
                  <a:pt x="2501407" y="1444579"/>
                  <a:pt x="2500811" y="1444244"/>
                </a:cubicBezTo>
                <a:cubicBezTo>
                  <a:pt x="2500216" y="1443910"/>
                  <a:pt x="2499379" y="1443686"/>
                  <a:pt x="2498300" y="1443575"/>
                </a:cubicBezTo>
                <a:cubicBezTo>
                  <a:pt x="2497221" y="1443463"/>
                  <a:pt x="2495863" y="1443407"/>
                  <a:pt x="2494226" y="1443407"/>
                </a:cubicBezTo>
                <a:cubicBezTo>
                  <a:pt x="2492514" y="1443407"/>
                  <a:pt x="2491138" y="1443463"/>
                  <a:pt x="2490096" y="1443575"/>
                </a:cubicBezTo>
                <a:cubicBezTo>
                  <a:pt x="2489054" y="1443686"/>
                  <a:pt x="2488198" y="1443910"/>
                  <a:pt x="2487528" y="1444244"/>
                </a:cubicBezTo>
                <a:cubicBezTo>
                  <a:pt x="2486859" y="1444579"/>
                  <a:pt x="2486412" y="1444951"/>
                  <a:pt x="2486189" y="1445361"/>
                </a:cubicBezTo>
                <a:cubicBezTo>
                  <a:pt x="2485966" y="1445770"/>
                  <a:pt x="2485854" y="1446272"/>
                  <a:pt x="2485854" y="1446868"/>
                </a:cubicBezTo>
                <a:lnTo>
                  <a:pt x="2485854" y="1547327"/>
                </a:lnTo>
                <a:cubicBezTo>
                  <a:pt x="2485854" y="1547922"/>
                  <a:pt x="2485984" y="1548424"/>
                  <a:pt x="2486245" y="1548833"/>
                </a:cubicBezTo>
                <a:cubicBezTo>
                  <a:pt x="2486505" y="1549243"/>
                  <a:pt x="2486989" y="1549596"/>
                  <a:pt x="2487696" y="1549894"/>
                </a:cubicBezTo>
                <a:cubicBezTo>
                  <a:pt x="2488403" y="1550191"/>
                  <a:pt x="2489352" y="1550415"/>
                  <a:pt x="2490542" y="1550564"/>
                </a:cubicBezTo>
                <a:cubicBezTo>
                  <a:pt x="2491733" y="1550712"/>
                  <a:pt x="2493221" y="1550787"/>
                  <a:pt x="2495007" y="1550787"/>
                </a:cubicBezTo>
                <a:cubicBezTo>
                  <a:pt x="2496867" y="1550787"/>
                  <a:pt x="2498393" y="1550712"/>
                  <a:pt x="2499584" y="1550564"/>
                </a:cubicBezTo>
                <a:cubicBezTo>
                  <a:pt x="2500774" y="1550415"/>
                  <a:pt x="2501704" y="1550191"/>
                  <a:pt x="2502374" y="1549894"/>
                </a:cubicBezTo>
                <a:cubicBezTo>
                  <a:pt x="2503044" y="1549596"/>
                  <a:pt x="2503527" y="1549243"/>
                  <a:pt x="2503825" y="1548833"/>
                </a:cubicBezTo>
                <a:cubicBezTo>
                  <a:pt x="2504123" y="1548424"/>
                  <a:pt x="2504272" y="1547922"/>
                  <a:pt x="2504272" y="1547327"/>
                </a:cubicBezTo>
                <a:lnTo>
                  <a:pt x="2504272" y="1477117"/>
                </a:lnTo>
                <a:cubicBezTo>
                  <a:pt x="2509332" y="1470792"/>
                  <a:pt x="2514169" y="1465992"/>
                  <a:pt x="2518782" y="1462718"/>
                </a:cubicBezTo>
                <a:cubicBezTo>
                  <a:pt x="2523396" y="1459444"/>
                  <a:pt x="2528010" y="1457806"/>
                  <a:pt x="2532623" y="1457806"/>
                </a:cubicBezTo>
                <a:cubicBezTo>
                  <a:pt x="2536195" y="1457806"/>
                  <a:pt x="2539339" y="1458476"/>
                  <a:pt x="2542055" y="1459816"/>
                </a:cubicBezTo>
                <a:cubicBezTo>
                  <a:pt x="2544771" y="1461155"/>
                  <a:pt x="2546985" y="1463090"/>
                  <a:pt x="2548697" y="1465620"/>
                </a:cubicBezTo>
                <a:cubicBezTo>
                  <a:pt x="2550408" y="1468150"/>
                  <a:pt x="2551710" y="1471164"/>
                  <a:pt x="2552604" y="1474661"/>
                </a:cubicBezTo>
                <a:cubicBezTo>
                  <a:pt x="2553496" y="1478159"/>
                  <a:pt x="2553943" y="1482772"/>
                  <a:pt x="2553943" y="1488502"/>
                </a:cubicBezTo>
                <a:lnTo>
                  <a:pt x="2553943" y="1547327"/>
                </a:lnTo>
                <a:cubicBezTo>
                  <a:pt x="2553943" y="1547922"/>
                  <a:pt x="2554092" y="1548424"/>
                  <a:pt x="2554389" y="1548833"/>
                </a:cubicBezTo>
                <a:cubicBezTo>
                  <a:pt x="2554687" y="1549243"/>
                  <a:pt x="2555171" y="1549596"/>
                  <a:pt x="2555840" y="1549894"/>
                </a:cubicBezTo>
                <a:cubicBezTo>
                  <a:pt x="2556510" y="1550191"/>
                  <a:pt x="2557440" y="1550415"/>
                  <a:pt x="2558631" y="1550564"/>
                </a:cubicBezTo>
                <a:cubicBezTo>
                  <a:pt x="2559822" y="1550712"/>
                  <a:pt x="2561347" y="1550787"/>
                  <a:pt x="2563208" y="1550787"/>
                </a:cubicBezTo>
                <a:cubicBezTo>
                  <a:pt x="2564994" y="1550787"/>
                  <a:pt x="2566482" y="1550712"/>
                  <a:pt x="2567672" y="1550564"/>
                </a:cubicBezTo>
                <a:cubicBezTo>
                  <a:pt x="2568863" y="1550415"/>
                  <a:pt x="2569793" y="1550191"/>
                  <a:pt x="2570463" y="1549894"/>
                </a:cubicBezTo>
                <a:cubicBezTo>
                  <a:pt x="2571133" y="1549596"/>
                  <a:pt x="2571616" y="1549243"/>
                  <a:pt x="2571914" y="1548833"/>
                </a:cubicBezTo>
                <a:cubicBezTo>
                  <a:pt x="2572212" y="1548424"/>
                  <a:pt x="2572360" y="1547922"/>
                  <a:pt x="2572360" y="1547327"/>
                </a:cubicBezTo>
                <a:lnTo>
                  <a:pt x="2572360" y="1486047"/>
                </a:lnTo>
                <a:cubicBezTo>
                  <a:pt x="2572360" y="1478903"/>
                  <a:pt x="2571746" y="1472782"/>
                  <a:pt x="2570519" y="1467685"/>
                </a:cubicBezTo>
                <a:cubicBezTo>
                  <a:pt x="2569291" y="1462588"/>
                  <a:pt x="2567263" y="1458141"/>
                  <a:pt x="2564435" y="1454346"/>
                </a:cubicBezTo>
                <a:cubicBezTo>
                  <a:pt x="2561608" y="1450551"/>
                  <a:pt x="2557906" y="1447519"/>
                  <a:pt x="2553329" y="1445249"/>
                </a:cubicBezTo>
                <a:cubicBezTo>
                  <a:pt x="2548753" y="1442979"/>
                  <a:pt x="2543116" y="1441845"/>
                  <a:pt x="2536418" y="1441845"/>
                </a:cubicBezTo>
                <a:close/>
                <a:moveTo>
                  <a:pt x="2407608" y="1441845"/>
                </a:moveTo>
                <a:cubicBezTo>
                  <a:pt x="2403738" y="1441845"/>
                  <a:pt x="2399906" y="1442198"/>
                  <a:pt x="2396111" y="1442905"/>
                </a:cubicBezTo>
                <a:cubicBezTo>
                  <a:pt x="2392316" y="1443612"/>
                  <a:pt x="2388818" y="1444505"/>
                  <a:pt x="2385618" y="1445584"/>
                </a:cubicBezTo>
                <a:cubicBezTo>
                  <a:pt x="2382418" y="1446663"/>
                  <a:pt x="2379591" y="1447854"/>
                  <a:pt x="2377135" y="1449156"/>
                </a:cubicBezTo>
                <a:cubicBezTo>
                  <a:pt x="2374680" y="1450458"/>
                  <a:pt x="2372949" y="1451593"/>
                  <a:pt x="2371945" y="1452560"/>
                </a:cubicBezTo>
                <a:cubicBezTo>
                  <a:pt x="2370940" y="1453528"/>
                  <a:pt x="2370308" y="1454551"/>
                  <a:pt x="2370047" y="1455630"/>
                </a:cubicBezTo>
                <a:cubicBezTo>
                  <a:pt x="2369787" y="1456709"/>
                  <a:pt x="2369656" y="1458178"/>
                  <a:pt x="2369656" y="1460039"/>
                </a:cubicBezTo>
                <a:cubicBezTo>
                  <a:pt x="2369656" y="1461155"/>
                  <a:pt x="2369731" y="1462178"/>
                  <a:pt x="2369880" y="1463108"/>
                </a:cubicBezTo>
                <a:cubicBezTo>
                  <a:pt x="2370029" y="1464039"/>
                  <a:pt x="2370270" y="1464801"/>
                  <a:pt x="2370605" y="1465397"/>
                </a:cubicBezTo>
                <a:cubicBezTo>
                  <a:pt x="2370940" y="1465992"/>
                  <a:pt x="2371331" y="1466438"/>
                  <a:pt x="2371777" y="1466736"/>
                </a:cubicBezTo>
                <a:cubicBezTo>
                  <a:pt x="2372224" y="1467034"/>
                  <a:pt x="2372745" y="1467183"/>
                  <a:pt x="2373340" y="1467183"/>
                </a:cubicBezTo>
                <a:cubicBezTo>
                  <a:pt x="2374233" y="1467183"/>
                  <a:pt x="2375591" y="1466643"/>
                  <a:pt x="2377414" y="1465564"/>
                </a:cubicBezTo>
                <a:cubicBezTo>
                  <a:pt x="2379237" y="1464485"/>
                  <a:pt x="2381507" y="1463294"/>
                  <a:pt x="2384223" y="1461992"/>
                </a:cubicBezTo>
                <a:cubicBezTo>
                  <a:pt x="2386939" y="1460690"/>
                  <a:pt x="2390102" y="1459499"/>
                  <a:pt x="2393711" y="1458420"/>
                </a:cubicBezTo>
                <a:cubicBezTo>
                  <a:pt x="2397320" y="1457341"/>
                  <a:pt x="2401394" y="1456802"/>
                  <a:pt x="2405933" y="1456802"/>
                </a:cubicBezTo>
                <a:cubicBezTo>
                  <a:pt x="2410175" y="1456802"/>
                  <a:pt x="2413747" y="1457304"/>
                  <a:pt x="2416649" y="1458309"/>
                </a:cubicBezTo>
                <a:cubicBezTo>
                  <a:pt x="2419551" y="1459313"/>
                  <a:pt x="2421914" y="1460802"/>
                  <a:pt x="2423737" y="1462774"/>
                </a:cubicBezTo>
                <a:cubicBezTo>
                  <a:pt x="2425560" y="1464746"/>
                  <a:pt x="2426881" y="1467220"/>
                  <a:pt x="2427700" y="1470196"/>
                </a:cubicBezTo>
                <a:cubicBezTo>
                  <a:pt x="2428518" y="1473173"/>
                  <a:pt x="2428927" y="1476596"/>
                  <a:pt x="2428927" y="1480466"/>
                </a:cubicBezTo>
                <a:lnTo>
                  <a:pt x="2428927" y="1488279"/>
                </a:lnTo>
                <a:lnTo>
                  <a:pt x="2415086" y="1488279"/>
                </a:lnTo>
                <a:cubicBezTo>
                  <a:pt x="2407273" y="1488279"/>
                  <a:pt x="2400241" y="1488967"/>
                  <a:pt x="2393990" y="1490344"/>
                </a:cubicBezTo>
                <a:cubicBezTo>
                  <a:pt x="2387739" y="1491721"/>
                  <a:pt x="2382456" y="1493786"/>
                  <a:pt x="2378140" y="1496539"/>
                </a:cubicBezTo>
                <a:cubicBezTo>
                  <a:pt x="2373824" y="1499292"/>
                  <a:pt x="2370512" y="1502753"/>
                  <a:pt x="2368206" y="1506920"/>
                </a:cubicBezTo>
                <a:cubicBezTo>
                  <a:pt x="2365899" y="1511087"/>
                  <a:pt x="2364745" y="1515998"/>
                  <a:pt x="2364745" y="1521654"/>
                </a:cubicBezTo>
                <a:cubicBezTo>
                  <a:pt x="2364745" y="1526491"/>
                  <a:pt x="2365582" y="1530807"/>
                  <a:pt x="2367257" y="1534602"/>
                </a:cubicBezTo>
                <a:cubicBezTo>
                  <a:pt x="2368931" y="1538397"/>
                  <a:pt x="2371275" y="1541597"/>
                  <a:pt x="2374289" y="1544201"/>
                </a:cubicBezTo>
                <a:cubicBezTo>
                  <a:pt x="2377303" y="1546806"/>
                  <a:pt x="2380949" y="1548796"/>
                  <a:pt x="2385228" y="1550173"/>
                </a:cubicBezTo>
                <a:cubicBezTo>
                  <a:pt x="2389506" y="1551550"/>
                  <a:pt x="2394288" y="1552238"/>
                  <a:pt x="2399571" y="1552238"/>
                </a:cubicBezTo>
                <a:cubicBezTo>
                  <a:pt x="2405598" y="1552238"/>
                  <a:pt x="2411310" y="1550936"/>
                  <a:pt x="2416705" y="1548331"/>
                </a:cubicBezTo>
                <a:cubicBezTo>
                  <a:pt x="2422100" y="1545727"/>
                  <a:pt x="2426992" y="1542080"/>
                  <a:pt x="2431383" y="1537392"/>
                </a:cubicBezTo>
                <a:lnTo>
                  <a:pt x="2431383" y="1547438"/>
                </a:lnTo>
                <a:cubicBezTo>
                  <a:pt x="2431383" y="1548331"/>
                  <a:pt x="2431644" y="1549001"/>
                  <a:pt x="2432164" y="1549447"/>
                </a:cubicBezTo>
                <a:cubicBezTo>
                  <a:pt x="2432685" y="1549894"/>
                  <a:pt x="2433522" y="1550229"/>
                  <a:pt x="2434676" y="1550452"/>
                </a:cubicBezTo>
                <a:cubicBezTo>
                  <a:pt x="2435829" y="1550675"/>
                  <a:pt x="2437373" y="1550787"/>
                  <a:pt x="2439308" y="1550787"/>
                </a:cubicBezTo>
                <a:cubicBezTo>
                  <a:pt x="2441317" y="1550787"/>
                  <a:pt x="2442843" y="1550675"/>
                  <a:pt x="2443884" y="1550452"/>
                </a:cubicBezTo>
                <a:cubicBezTo>
                  <a:pt x="2444926" y="1550229"/>
                  <a:pt x="2445745" y="1549894"/>
                  <a:pt x="2446340" y="1549447"/>
                </a:cubicBezTo>
                <a:cubicBezTo>
                  <a:pt x="2446936" y="1549001"/>
                  <a:pt x="2447233" y="1548331"/>
                  <a:pt x="2447233" y="1547438"/>
                </a:cubicBezTo>
                <a:lnTo>
                  <a:pt x="2447233" y="1479684"/>
                </a:lnTo>
                <a:cubicBezTo>
                  <a:pt x="2447233" y="1473433"/>
                  <a:pt x="2446526" y="1467964"/>
                  <a:pt x="2445112" y="1463276"/>
                </a:cubicBezTo>
                <a:cubicBezTo>
                  <a:pt x="2443698" y="1458588"/>
                  <a:pt x="2441429" y="1454662"/>
                  <a:pt x="2438304" y="1451500"/>
                </a:cubicBezTo>
                <a:cubicBezTo>
                  <a:pt x="2435178" y="1448337"/>
                  <a:pt x="2431085" y="1445937"/>
                  <a:pt x="2426025" y="1444300"/>
                </a:cubicBezTo>
                <a:cubicBezTo>
                  <a:pt x="2420965" y="1442663"/>
                  <a:pt x="2414826" y="1441845"/>
                  <a:pt x="2407608" y="1441845"/>
                </a:cubicBezTo>
                <a:close/>
                <a:moveTo>
                  <a:pt x="2240660" y="1441845"/>
                </a:moveTo>
                <a:cubicBezTo>
                  <a:pt x="2234558" y="1441845"/>
                  <a:pt x="2229219" y="1442663"/>
                  <a:pt x="2224642" y="1444300"/>
                </a:cubicBezTo>
                <a:cubicBezTo>
                  <a:pt x="2220066" y="1445937"/>
                  <a:pt x="2216252" y="1448114"/>
                  <a:pt x="2213201" y="1450830"/>
                </a:cubicBezTo>
                <a:cubicBezTo>
                  <a:pt x="2210150" y="1453546"/>
                  <a:pt x="2207862" y="1456709"/>
                  <a:pt x="2206336" y="1460318"/>
                </a:cubicBezTo>
                <a:cubicBezTo>
                  <a:pt x="2204811" y="1463927"/>
                  <a:pt x="2204048" y="1467703"/>
                  <a:pt x="2204048" y="1471647"/>
                </a:cubicBezTo>
                <a:cubicBezTo>
                  <a:pt x="2204048" y="1476112"/>
                  <a:pt x="2204774" y="1479945"/>
                  <a:pt x="2206225" y="1483144"/>
                </a:cubicBezTo>
                <a:cubicBezTo>
                  <a:pt x="2207676" y="1486344"/>
                  <a:pt x="2209592" y="1489098"/>
                  <a:pt x="2211973" y="1491404"/>
                </a:cubicBezTo>
                <a:cubicBezTo>
                  <a:pt x="2214354" y="1493711"/>
                  <a:pt x="2217052" y="1495665"/>
                  <a:pt x="2220066" y="1497264"/>
                </a:cubicBezTo>
                <a:cubicBezTo>
                  <a:pt x="2223079" y="1498864"/>
                  <a:pt x="2226168" y="1500297"/>
                  <a:pt x="2229330" y="1501562"/>
                </a:cubicBezTo>
                <a:cubicBezTo>
                  <a:pt x="2232493" y="1502827"/>
                  <a:pt x="2235562" y="1504036"/>
                  <a:pt x="2238539" y="1505190"/>
                </a:cubicBezTo>
                <a:cubicBezTo>
                  <a:pt x="2241516" y="1506343"/>
                  <a:pt x="2244194" y="1507664"/>
                  <a:pt x="2246576" y="1509152"/>
                </a:cubicBezTo>
                <a:cubicBezTo>
                  <a:pt x="2248957" y="1510640"/>
                  <a:pt x="2250873" y="1512352"/>
                  <a:pt x="2252324" y="1514287"/>
                </a:cubicBezTo>
                <a:cubicBezTo>
                  <a:pt x="2253775" y="1516221"/>
                  <a:pt x="2254501" y="1518603"/>
                  <a:pt x="2254501" y="1521430"/>
                </a:cubicBezTo>
                <a:cubicBezTo>
                  <a:pt x="2254501" y="1524184"/>
                  <a:pt x="2253998" y="1526565"/>
                  <a:pt x="2252994" y="1528574"/>
                </a:cubicBezTo>
                <a:cubicBezTo>
                  <a:pt x="2251989" y="1530583"/>
                  <a:pt x="2250557" y="1532239"/>
                  <a:pt x="2248696" y="1533541"/>
                </a:cubicBezTo>
                <a:cubicBezTo>
                  <a:pt x="2246836" y="1534844"/>
                  <a:pt x="2244641" y="1535830"/>
                  <a:pt x="2242111" y="1536499"/>
                </a:cubicBezTo>
                <a:cubicBezTo>
                  <a:pt x="2239581" y="1537169"/>
                  <a:pt x="2236753" y="1537504"/>
                  <a:pt x="2233628" y="1537504"/>
                </a:cubicBezTo>
                <a:cubicBezTo>
                  <a:pt x="2229460" y="1537504"/>
                  <a:pt x="2225777" y="1537002"/>
                  <a:pt x="2222577" y="1535997"/>
                </a:cubicBezTo>
                <a:cubicBezTo>
                  <a:pt x="2219377" y="1534992"/>
                  <a:pt x="2216605" y="1533895"/>
                  <a:pt x="2214261" y="1532704"/>
                </a:cubicBezTo>
                <a:cubicBezTo>
                  <a:pt x="2211917" y="1531514"/>
                  <a:pt x="2209945" y="1530416"/>
                  <a:pt x="2208346" y="1529411"/>
                </a:cubicBezTo>
                <a:cubicBezTo>
                  <a:pt x="2206746" y="1528407"/>
                  <a:pt x="2205536" y="1527904"/>
                  <a:pt x="2204718" y="1527904"/>
                </a:cubicBezTo>
                <a:cubicBezTo>
                  <a:pt x="2204197" y="1527904"/>
                  <a:pt x="2203732" y="1528035"/>
                  <a:pt x="2203322" y="1528295"/>
                </a:cubicBezTo>
                <a:cubicBezTo>
                  <a:pt x="2202913" y="1528556"/>
                  <a:pt x="2202597" y="1528983"/>
                  <a:pt x="2202374" y="1529579"/>
                </a:cubicBezTo>
                <a:cubicBezTo>
                  <a:pt x="2202150" y="1530174"/>
                  <a:pt x="2201964" y="1530955"/>
                  <a:pt x="2201816" y="1531923"/>
                </a:cubicBezTo>
                <a:cubicBezTo>
                  <a:pt x="2201667" y="1532890"/>
                  <a:pt x="2201592" y="1534081"/>
                  <a:pt x="2201592" y="1535495"/>
                </a:cubicBezTo>
                <a:cubicBezTo>
                  <a:pt x="2201592" y="1537802"/>
                  <a:pt x="2201778" y="1539625"/>
                  <a:pt x="2202150" y="1540964"/>
                </a:cubicBezTo>
                <a:cubicBezTo>
                  <a:pt x="2202522" y="1542304"/>
                  <a:pt x="2203118" y="1543345"/>
                  <a:pt x="2203936" y="1544090"/>
                </a:cubicBezTo>
                <a:cubicBezTo>
                  <a:pt x="2204755" y="1544834"/>
                  <a:pt x="2206057" y="1545671"/>
                  <a:pt x="2207843" y="1546601"/>
                </a:cubicBezTo>
                <a:cubicBezTo>
                  <a:pt x="2209629" y="1547531"/>
                  <a:pt x="2211806" y="1548424"/>
                  <a:pt x="2214373" y="1549280"/>
                </a:cubicBezTo>
                <a:cubicBezTo>
                  <a:pt x="2216940" y="1550136"/>
                  <a:pt x="2219842" y="1550843"/>
                  <a:pt x="2223079" y="1551401"/>
                </a:cubicBezTo>
                <a:cubicBezTo>
                  <a:pt x="2226316" y="1551959"/>
                  <a:pt x="2229721" y="1552238"/>
                  <a:pt x="2233293" y="1552238"/>
                </a:cubicBezTo>
                <a:cubicBezTo>
                  <a:pt x="2239097" y="1552238"/>
                  <a:pt x="2244418" y="1551531"/>
                  <a:pt x="2249255" y="1550117"/>
                </a:cubicBezTo>
                <a:cubicBezTo>
                  <a:pt x="2254092" y="1548703"/>
                  <a:pt x="2258259" y="1546620"/>
                  <a:pt x="2261756" y="1543866"/>
                </a:cubicBezTo>
                <a:cubicBezTo>
                  <a:pt x="2265254" y="1541113"/>
                  <a:pt x="2267951" y="1537727"/>
                  <a:pt x="2269849" y="1533709"/>
                </a:cubicBezTo>
                <a:cubicBezTo>
                  <a:pt x="2271746" y="1529690"/>
                  <a:pt x="2272695" y="1525114"/>
                  <a:pt x="2272695" y="1519979"/>
                </a:cubicBezTo>
                <a:cubicBezTo>
                  <a:pt x="2272695" y="1515663"/>
                  <a:pt x="2271970" y="1511943"/>
                  <a:pt x="2270518" y="1508817"/>
                </a:cubicBezTo>
                <a:cubicBezTo>
                  <a:pt x="2269067" y="1505692"/>
                  <a:pt x="2267151" y="1503013"/>
                  <a:pt x="2264770" y="1500781"/>
                </a:cubicBezTo>
                <a:cubicBezTo>
                  <a:pt x="2262389" y="1498548"/>
                  <a:pt x="2259654" y="1496651"/>
                  <a:pt x="2256566" y="1495088"/>
                </a:cubicBezTo>
                <a:cubicBezTo>
                  <a:pt x="2253478" y="1493525"/>
                  <a:pt x="2250352" y="1492111"/>
                  <a:pt x="2247190" y="1490846"/>
                </a:cubicBezTo>
                <a:cubicBezTo>
                  <a:pt x="2244027" y="1489581"/>
                  <a:pt x="2240920" y="1488353"/>
                  <a:pt x="2237869" y="1487163"/>
                </a:cubicBezTo>
                <a:cubicBezTo>
                  <a:pt x="2234818" y="1485972"/>
                  <a:pt x="2232102" y="1484633"/>
                  <a:pt x="2229721" y="1483144"/>
                </a:cubicBezTo>
                <a:cubicBezTo>
                  <a:pt x="2227340" y="1481656"/>
                  <a:pt x="2225405" y="1479926"/>
                  <a:pt x="2223917" y="1477954"/>
                </a:cubicBezTo>
                <a:cubicBezTo>
                  <a:pt x="2222428" y="1475982"/>
                  <a:pt x="2221684" y="1473545"/>
                  <a:pt x="2221684" y="1470643"/>
                </a:cubicBezTo>
                <a:cubicBezTo>
                  <a:pt x="2221684" y="1468559"/>
                  <a:pt x="2222075" y="1466624"/>
                  <a:pt x="2222856" y="1464839"/>
                </a:cubicBezTo>
                <a:cubicBezTo>
                  <a:pt x="2223638" y="1463053"/>
                  <a:pt x="2224791" y="1461509"/>
                  <a:pt x="2226316" y="1460206"/>
                </a:cubicBezTo>
                <a:cubicBezTo>
                  <a:pt x="2227842" y="1458904"/>
                  <a:pt x="2229795" y="1457899"/>
                  <a:pt x="2232176" y="1457193"/>
                </a:cubicBezTo>
                <a:cubicBezTo>
                  <a:pt x="2234558" y="1456486"/>
                  <a:pt x="2237311" y="1456132"/>
                  <a:pt x="2240436" y="1456132"/>
                </a:cubicBezTo>
                <a:cubicBezTo>
                  <a:pt x="2243934" y="1456132"/>
                  <a:pt x="2247041" y="1456541"/>
                  <a:pt x="2249757" y="1457360"/>
                </a:cubicBezTo>
                <a:cubicBezTo>
                  <a:pt x="2252473" y="1458178"/>
                  <a:pt x="2254836" y="1459053"/>
                  <a:pt x="2256845" y="1459983"/>
                </a:cubicBezTo>
                <a:cubicBezTo>
                  <a:pt x="2258854" y="1460913"/>
                  <a:pt x="2260491" y="1461788"/>
                  <a:pt x="2261756" y="1462606"/>
                </a:cubicBezTo>
                <a:cubicBezTo>
                  <a:pt x="2263021" y="1463425"/>
                  <a:pt x="2263988" y="1463834"/>
                  <a:pt x="2264658" y="1463834"/>
                </a:cubicBezTo>
                <a:cubicBezTo>
                  <a:pt x="2265105" y="1463834"/>
                  <a:pt x="2265514" y="1463704"/>
                  <a:pt x="2265886" y="1463443"/>
                </a:cubicBezTo>
                <a:cubicBezTo>
                  <a:pt x="2266258" y="1463183"/>
                  <a:pt x="2266574" y="1462755"/>
                  <a:pt x="2266835" y="1462160"/>
                </a:cubicBezTo>
                <a:cubicBezTo>
                  <a:pt x="2267095" y="1461564"/>
                  <a:pt x="2267281" y="1460802"/>
                  <a:pt x="2267393" y="1459871"/>
                </a:cubicBezTo>
                <a:cubicBezTo>
                  <a:pt x="2267505" y="1458941"/>
                  <a:pt x="2267560" y="1457844"/>
                  <a:pt x="2267560" y="1456579"/>
                </a:cubicBezTo>
                <a:cubicBezTo>
                  <a:pt x="2267560" y="1455388"/>
                  <a:pt x="2267505" y="1454383"/>
                  <a:pt x="2267393" y="1453565"/>
                </a:cubicBezTo>
                <a:cubicBezTo>
                  <a:pt x="2267281" y="1452746"/>
                  <a:pt x="2267170" y="1452058"/>
                  <a:pt x="2267058" y="1451500"/>
                </a:cubicBezTo>
                <a:cubicBezTo>
                  <a:pt x="2266946" y="1450942"/>
                  <a:pt x="2266760" y="1450439"/>
                  <a:pt x="2266500" y="1449993"/>
                </a:cubicBezTo>
                <a:cubicBezTo>
                  <a:pt x="2266240" y="1449546"/>
                  <a:pt x="2265719" y="1449026"/>
                  <a:pt x="2264937" y="1448430"/>
                </a:cubicBezTo>
                <a:cubicBezTo>
                  <a:pt x="2264156" y="1447835"/>
                  <a:pt x="2263003" y="1447147"/>
                  <a:pt x="2261477" y="1446365"/>
                </a:cubicBezTo>
                <a:cubicBezTo>
                  <a:pt x="2259952" y="1445584"/>
                  <a:pt x="2258110" y="1444858"/>
                  <a:pt x="2255952" y="1444189"/>
                </a:cubicBezTo>
                <a:cubicBezTo>
                  <a:pt x="2253794" y="1443519"/>
                  <a:pt x="2251375" y="1442961"/>
                  <a:pt x="2248696" y="1442514"/>
                </a:cubicBezTo>
                <a:cubicBezTo>
                  <a:pt x="2246018" y="1442068"/>
                  <a:pt x="2243339" y="1441845"/>
                  <a:pt x="2240660" y="1441845"/>
                </a:cubicBezTo>
                <a:close/>
                <a:moveTo>
                  <a:pt x="2136368" y="1441845"/>
                </a:moveTo>
                <a:cubicBezTo>
                  <a:pt x="2130638" y="1441845"/>
                  <a:pt x="2124964" y="1443314"/>
                  <a:pt x="2119346" y="1446254"/>
                </a:cubicBezTo>
                <a:cubicBezTo>
                  <a:pt x="2113728" y="1449193"/>
                  <a:pt x="2108091" y="1453825"/>
                  <a:pt x="2102436" y="1460150"/>
                </a:cubicBezTo>
                <a:lnTo>
                  <a:pt x="2102436" y="1446868"/>
                </a:lnTo>
                <a:cubicBezTo>
                  <a:pt x="2102436" y="1446272"/>
                  <a:pt x="2102305" y="1445770"/>
                  <a:pt x="2102045" y="1445361"/>
                </a:cubicBezTo>
                <a:cubicBezTo>
                  <a:pt x="2101784" y="1444951"/>
                  <a:pt x="2101357" y="1444579"/>
                  <a:pt x="2100761" y="1444244"/>
                </a:cubicBezTo>
                <a:cubicBezTo>
                  <a:pt x="2100166" y="1443910"/>
                  <a:pt x="2099329" y="1443686"/>
                  <a:pt x="2098250" y="1443575"/>
                </a:cubicBezTo>
                <a:cubicBezTo>
                  <a:pt x="2097171" y="1443463"/>
                  <a:pt x="2095813" y="1443407"/>
                  <a:pt x="2094176" y="1443407"/>
                </a:cubicBezTo>
                <a:cubicBezTo>
                  <a:pt x="2092464" y="1443407"/>
                  <a:pt x="2091088" y="1443463"/>
                  <a:pt x="2090046" y="1443575"/>
                </a:cubicBezTo>
                <a:cubicBezTo>
                  <a:pt x="2089004" y="1443686"/>
                  <a:pt x="2088148" y="1443910"/>
                  <a:pt x="2087478" y="1444244"/>
                </a:cubicBezTo>
                <a:cubicBezTo>
                  <a:pt x="2086809" y="1444579"/>
                  <a:pt x="2086362" y="1444951"/>
                  <a:pt x="2086139" y="1445361"/>
                </a:cubicBezTo>
                <a:cubicBezTo>
                  <a:pt x="2085916" y="1445770"/>
                  <a:pt x="2085804" y="1446272"/>
                  <a:pt x="2085804" y="1446868"/>
                </a:cubicBezTo>
                <a:lnTo>
                  <a:pt x="2085804" y="1547327"/>
                </a:lnTo>
                <a:cubicBezTo>
                  <a:pt x="2085804" y="1547922"/>
                  <a:pt x="2085934" y="1548424"/>
                  <a:pt x="2086195" y="1548833"/>
                </a:cubicBezTo>
                <a:cubicBezTo>
                  <a:pt x="2086455" y="1549243"/>
                  <a:pt x="2086939" y="1549596"/>
                  <a:pt x="2087646" y="1549894"/>
                </a:cubicBezTo>
                <a:cubicBezTo>
                  <a:pt x="2088353" y="1550191"/>
                  <a:pt x="2089302" y="1550415"/>
                  <a:pt x="2090492" y="1550564"/>
                </a:cubicBezTo>
                <a:cubicBezTo>
                  <a:pt x="2091683" y="1550712"/>
                  <a:pt x="2093171" y="1550787"/>
                  <a:pt x="2094957" y="1550787"/>
                </a:cubicBezTo>
                <a:cubicBezTo>
                  <a:pt x="2096817" y="1550787"/>
                  <a:pt x="2098343" y="1550712"/>
                  <a:pt x="2099534" y="1550564"/>
                </a:cubicBezTo>
                <a:cubicBezTo>
                  <a:pt x="2100724" y="1550415"/>
                  <a:pt x="2101654" y="1550191"/>
                  <a:pt x="2102324" y="1549894"/>
                </a:cubicBezTo>
                <a:cubicBezTo>
                  <a:pt x="2102994" y="1549596"/>
                  <a:pt x="2103477" y="1549243"/>
                  <a:pt x="2103775" y="1548833"/>
                </a:cubicBezTo>
                <a:cubicBezTo>
                  <a:pt x="2104073" y="1548424"/>
                  <a:pt x="2104222" y="1547922"/>
                  <a:pt x="2104222" y="1547327"/>
                </a:cubicBezTo>
                <a:lnTo>
                  <a:pt x="2104222" y="1477117"/>
                </a:lnTo>
                <a:cubicBezTo>
                  <a:pt x="2109282" y="1470792"/>
                  <a:pt x="2114119" y="1465992"/>
                  <a:pt x="2118732" y="1462718"/>
                </a:cubicBezTo>
                <a:cubicBezTo>
                  <a:pt x="2123346" y="1459444"/>
                  <a:pt x="2127960" y="1457806"/>
                  <a:pt x="2132573" y="1457806"/>
                </a:cubicBezTo>
                <a:cubicBezTo>
                  <a:pt x="2136145" y="1457806"/>
                  <a:pt x="2139289" y="1458476"/>
                  <a:pt x="2142005" y="1459816"/>
                </a:cubicBezTo>
                <a:cubicBezTo>
                  <a:pt x="2144721" y="1461155"/>
                  <a:pt x="2146935" y="1463090"/>
                  <a:pt x="2148647" y="1465620"/>
                </a:cubicBezTo>
                <a:cubicBezTo>
                  <a:pt x="2150358" y="1468150"/>
                  <a:pt x="2151660" y="1471164"/>
                  <a:pt x="2152554" y="1474661"/>
                </a:cubicBezTo>
                <a:cubicBezTo>
                  <a:pt x="2153446" y="1478159"/>
                  <a:pt x="2153893" y="1482772"/>
                  <a:pt x="2153893" y="1488502"/>
                </a:cubicBezTo>
                <a:lnTo>
                  <a:pt x="2153893" y="1547327"/>
                </a:lnTo>
                <a:cubicBezTo>
                  <a:pt x="2153893" y="1547922"/>
                  <a:pt x="2154042" y="1548424"/>
                  <a:pt x="2154339" y="1548833"/>
                </a:cubicBezTo>
                <a:cubicBezTo>
                  <a:pt x="2154637" y="1549243"/>
                  <a:pt x="2155121" y="1549596"/>
                  <a:pt x="2155790" y="1549894"/>
                </a:cubicBezTo>
                <a:cubicBezTo>
                  <a:pt x="2156460" y="1550191"/>
                  <a:pt x="2157390" y="1550415"/>
                  <a:pt x="2158581" y="1550564"/>
                </a:cubicBezTo>
                <a:cubicBezTo>
                  <a:pt x="2159772" y="1550712"/>
                  <a:pt x="2161297" y="1550787"/>
                  <a:pt x="2163158" y="1550787"/>
                </a:cubicBezTo>
                <a:cubicBezTo>
                  <a:pt x="2164944" y="1550787"/>
                  <a:pt x="2166432" y="1550712"/>
                  <a:pt x="2167622" y="1550564"/>
                </a:cubicBezTo>
                <a:cubicBezTo>
                  <a:pt x="2168813" y="1550415"/>
                  <a:pt x="2169743" y="1550191"/>
                  <a:pt x="2170413" y="1549894"/>
                </a:cubicBezTo>
                <a:cubicBezTo>
                  <a:pt x="2171083" y="1549596"/>
                  <a:pt x="2171566" y="1549243"/>
                  <a:pt x="2171864" y="1548833"/>
                </a:cubicBezTo>
                <a:cubicBezTo>
                  <a:pt x="2172162" y="1548424"/>
                  <a:pt x="2172310" y="1547922"/>
                  <a:pt x="2172310" y="1547327"/>
                </a:cubicBezTo>
                <a:lnTo>
                  <a:pt x="2172310" y="1486047"/>
                </a:lnTo>
                <a:cubicBezTo>
                  <a:pt x="2172310" y="1478903"/>
                  <a:pt x="2171696" y="1472782"/>
                  <a:pt x="2170469" y="1467685"/>
                </a:cubicBezTo>
                <a:cubicBezTo>
                  <a:pt x="2169241" y="1462588"/>
                  <a:pt x="2167213" y="1458141"/>
                  <a:pt x="2164385" y="1454346"/>
                </a:cubicBezTo>
                <a:cubicBezTo>
                  <a:pt x="2161558" y="1450551"/>
                  <a:pt x="2157856" y="1447519"/>
                  <a:pt x="2153279" y="1445249"/>
                </a:cubicBezTo>
                <a:cubicBezTo>
                  <a:pt x="2148703" y="1442979"/>
                  <a:pt x="2143066" y="1441845"/>
                  <a:pt x="2136368" y="1441845"/>
                </a:cubicBezTo>
                <a:close/>
                <a:moveTo>
                  <a:pt x="2006181" y="1441845"/>
                </a:moveTo>
                <a:cubicBezTo>
                  <a:pt x="1997623" y="1441845"/>
                  <a:pt x="1990145" y="1443221"/>
                  <a:pt x="1983745" y="1445975"/>
                </a:cubicBezTo>
                <a:cubicBezTo>
                  <a:pt x="1977346" y="1448728"/>
                  <a:pt x="1972006" y="1452597"/>
                  <a:pt x="1967728" y="1457583"/>
                </a:cubicBezTo>
                <a:cubicBezTo>
                  <a:pt x="1963449" y="1462569"/>
                  <a:pt x="1960249" y="1468503"/>
                  <a:pt x="1958128" y="1475387"/>
                </a:cubicBezTo>
                <a:cubicBezTo>
                  <a:pt x="1956007" y="1482270"/>
                  <a:pt x="1954947" y="1489804"/>
                  <a:pt x="1954947" y="1497990"/>
                </a:cubicBezTo>
                <a:cubicBezTo>
                  <a:pt x="1954947" y="1506473"/>
                  <a:pt x="1955952" y="1514063"/>
                  <a:pt x="1957961" y="1520761"/>
                </a:cubicBezTo>
                <a:cubicBezTo>
                  <a:pt x="1959970" y="1527458"/>
                  <a:pt x="1963021" y="1533151"/>
                  <a:pt x="1967114" y="1537839"/>
                </a:cubicBezTo>
                <a:cubicBezTo>
                  <a:pt x="1971206" y="1542527"/>
                  <a:pt x="1976322" y="1546099"/>
                  <a:pt x="1982462" y="1548554"/>
                </a:cubicBezTo>
                <a:cubicBezTo>
                  <a:pt x="1988601" y="1551010"/>
                  <a:pt x="1995800" y="1552238"/>
                  <a:pt x="2004060" y="1552238"/>
                </a:cubicBezTo>
                <a:cubicBezTo>
                  <a:pt x="2012544" y="1552238"/>
                  <a:pt x="2020004" y="1550843"/>
                  <a:pt x="2026440" y="1548052"/>
                </a:cubicBezTo>
                <a:cubicBezTo>
                  <a:pt x="2032877" y="1545262"/>
                  <a:pt x="2038235" y="1541373"/>
                  <a:pt x="2042514" y="1536388"/>
                </a:cubicBezTo>
                <a:cubicBezTo>
                  <a:pt x="2046792" y="1531402"/>
                  <a:pt x="2050011" y="1525467"/>
                  <a:pt x="2052169" y="1518584"/>
                </a:cubicBezTo>
                <a:cubicBezTo>
                  <a:pt x="2054327" y="1511701"/>
                  <a:pt x="2055406" y="1504166"/>
                  <a:pt x="2055406" y="1495981"/>
                </a:cubicBezTo>
                <a:cubicBezTo>
                  <a:pt x="2055406" y="1487572"/>
                  <a:pt x="2054383" y="1480019"/>
                  <a:pt x="2052336" y="1473322"/>
                </a:cubicBezTo>
                <a:cubicBezTo>
                  <a:pt x="2050290" y="1466624"/>
                  <a:pt x="2047220" y="1460932"/>
                  <a:pt x="2043128" y="1456244"/>
                </a:cubicBezTo>
                <a:cubicBezTo>
                  <a:pt x="2039035" y="1451556"/>
                  <a:pt x="2033919" y="1447984"/>
                  <a:pt x="2027780" y="1445528"/>
                </a:cubicBezTo>
                <a:cubicBezTo>
                  <a:pt x="2021640" y="1443072"/>
                  <a:pt x="2014441" y="1441845"/>
                  <a:pt x="2006181" y="1441845"/>
                </a:cubicBezTo>
                <a:close/>
                <a:moveTo>
                  <a:pt x="1721808" y="1441845"/>
                </a:moveTo>
                <a:cubicBezTo>
                  <a:pt x="1717938" y="1441845"/>
                  <a:pt x="1714106" y="1442198"/>
                  <a:pt x="1710311" y="1442905"/>
                </a:cubicBezTo>
                <a:cubicBezTo>
                  <a:pt x="1706516" y="1443612"/>
                  <a:pt x="1703018" y="1444505"/>
                  <a:pt x="1699818" y="1445584"/>
                </a:cubicBezTo>
                <a:cubicBezTo>
                  <a:pt x="1696618" y="1446663"/>
                  <a:pt x="1693791" y="1447854"/>
                  <a:pt x="1691335" y="1449156"/>
                </a:cubicBezTo>
                <a:cubicBezTo>
                  <a:pt x="1688879" y="1450458"/>
                  <a:pt x="1687149" y="1451593"/>
                  <a:pt x="1686145" y="1452560"/>
                </a:cubicBezTo>
                <a:cubicBezTo>
                  <a:pt x="1685140" y="1453528"/>
                  <a:pt x="1684508" y="1454551"/>
                  <a:pt x="1684247" y="1455630"/>
                </a:cubicBezTo>
                <a:cubicBezTo>
                  <a:pt x="1683987" y="1456709"/>
                  <a:pt x="1683856" y="1458178"/>
                  <a:pt x="1683856" y="1460039"/>
                </a:cubicBezTo>
                <a:cubicBezTo>
                  <a:pt x="1683856" y="1461155"/>
                  <a:pt x="1683931" y="1462178"/>
                  <a:pt x="1684080" y="1463108"/>
                </a:cubicBezTo>
                <a:cubicBezTo>
                  <a:pt x="1684228" y="1464039"/>
                  <a:pt x="1684470" y="1464801"/>
                  <a:pt x="1684805" y="1465397"/>
                </a:cubicBezTo>
                <a:cubicBezTo>
                  <a:pt x="1685140" y="1465992"/>
                  <a:pt x="1685531" y="1466438"/>
                  <a:pt x="1685977" y="1466736"/>
                </a:cubicBezTo>
                <a:cubicBezTo>
                  <a:pt x="1686424" y="1467034"/>
                  <a:pt x="1686945" y="1467183"/>
                  <a:pt x="1687540" y="1467183"/>
                </a:cubicBezTo>
                <a:cubicBezTo>
                  <a:pt x="1688433" y="1467183"/>
                  <a:pt x="1689791" y="1466643"/>
                  <a:pt x="1691614" y="1465564"/>
                </a:cubicBezTo>
                <a:cubicBezTo>
                  <a:pt x="1693437" y="1464485"/>
                  <a:pt x="1695707" y="1463294"/>
                  <a:pt x="1698423" y="1461992"/>
                </a:cubicBezTo>
                <a:cubicBezTo>
                  <a:pt x="1701139" y="1460690"/>
                  <a:pt x="1704302" y="1459499"/>
                  <a:pt x="1707911" y="1458420"/>
                </a:cubicBezTo>
                <a:cubicBezTo>
                  <a:pt x="1711520" y="1457341"/>
                  <a:pt x="1715594" y="1456802"/>
                  <a:pt x="1720133" y="1456802"/>
                </a:cubicBezTo>
                <a:cubicBezTo>
                  <a:pt x="1724375" y="1456802"/>
                  <a:pt x="1727947" y="1457304"/>
                  <a:pt x="1730849" y="1458309"/>
                </a:cubicBezTo>
                <a:cubicBezTo>
                  <a:pt x="1733751" y="1459313"/>
                  <a:pt x="1736114" y="1460802"/>
                  <a:pt x="1737937" y="1462774"/>
                </a:cubicBezTo>
                <a:cubicBezTo>
                  <a:pt x="1739760" y="1464746"/>
                  <a:pt x="1741081" y="1467220"/>
                  <a:pt x="1741899" y="1470196"/>
                </a:cubicBezTo>
                <a:cubicBezTo>
                  <a:pt x="1742718" y="1473173"/>
                  <a:pt x="1743127" y="1476596"/>
                  <a:pt x="1743127" y="1480466"/>
                </a:cubicBezTo>
                <a:lnTo>
                  <a:pt x="1743127" y="1488279"/>
                </a:lnTo>
                <a:lnTo>
                  <a:pt x="1729286" y="1488279"/>
                </a:lnTo>
                <a:cubicBezTo>
                  <a:pt x="1721473" y="1488279"/>
                  <a:pt x="1714441" y="1488967"/>
                  <a:pt x="1708190" y="1490344"/>
                </a:cubicBezTo>
                <a:cubicBezTo>
                  <a:pt x="1701939" y="1491721"/>
                  <a:pt x="1696656" y="1493786"/>
                  <a:pt x="1692340" y="1496539"/>
                </a:cubicBezTo>
                <a:cubicBezTo>
                  <a:pt x="1688024" y="1499292"/>
                  <a:pt x="1684712" y="1502753"/>
                  <a:pt x="1682405" y="1506920"/>
                </a:cubicBezTo>
                <a:cubicBezTo>
                  <a:pt x="1680098" y="1511087"/>
                  <a:pt x="1678945" y="1515998"/>
                  <a:pt x="1678945" y="1521654"/>
                </a:cubicBezTo>
                <a:cubicBezTo>
                  <a:pt x="1678945" y="1526491"/>
                  <a:pt x="1679782" y="1530807"/>
                  <a:pt x="1681457" y="1534602"/>
                </a:cubicBezTo>
                <a:cubicBezTo>
                  <a:pt x="1683131" y="1538397"/>
                  <a:pt x="1685475" y="1541597"/>
                  <a:pt x="1688489" y="1544201"/>
                </a:cubicBezTo>
                <a:cubicBezTo>
                  <a:pt x="1691502" y="1546806"/>
                  <a:pt x="1695149" y="1548796"/>
                  <a:pt x="1699428" y="1550173"/>
                </a:cubicBezTo>
                <a:cubicBezTo>
                  <a:pt x="1703706" y="1551550"/>
                  <a:pt x="1708488" y="1552238"/>
                  <a:pt x="1713771" y="1552238"/>
                </a:cubicBezTo>
                <a:cubicBezTo>
                  <a:pt x="1719798" y="1552238"/>
                  <a:pt x="1725510" y="1550936"/>
                  <a:pt x="1730905" y="1548331"/>
                </a:cubicBezTo>
                <a:cubicBezTo>
                  <a:pt x="1736300" y="1545727"/>
                  <a:pt x="1741192" y="1542080"/>
                  <a:pt x="1745583" y="1537392"/>
                </a:cubicBezTo>
                <a:lnTo>
                  <a:pt x="1745583" y="1547438"/>
                </a:lnTo>
                <a:cubicBezTo>
                  <a:pt x="1745583" y="1548331"/>
                  <a:pt x="1745843" y="1549001"/>
                  <a:pt x="1746364" y="1549447"/>
                </a:cubicBezTo>
                <a:cubicBezTo>
                  <a:pt x="1746885" y="1549894"/>
                  <a:pt x="1747722" y="1550229"/>
                  <a:pt x="1748876" y="1550452"/>
                </a:cubicBezTo>
                <a:cubicBezTo>
                  <a:pt x="1750029" y="1550675"/>
                  <a:pt x="1751573" y="1550787"/>
                  <a:pt x="1753508" y="1550787"/>
                </a:cubicBezTo>
                <a:cubicBezTo>
                  <a:pt x="1755517" y="1550787"/>
                  <a:pt x="1757043" y="1550675"/>
                  <a:pt x="1758084" y="1550452"/>
                </a:cubicBezTo>
                <a:cubicBezTo>
                  <a:pt x="1759126" y="1550229"/>
                  <a:pt x="1759945" y="1549894"/>
                  <a:pt x="1760540" y="1549447"/>
                </a:cubicBezTo>
                <a:cubicBezTo>
                  <a:pt x="1761136" y="1549001"/>
                  <a:pt x="1761433" y="1548331"/>
                  <a:pt x="1761433" y="1547438"/>
                </a:cubicBezTo>
                <a:lnTo>
                  <a:pt x="1761433" y="1479684"/>
                </a:lnTo>
                <a:cubicBezTo>
                  <a:pt x="1761433" y="1473433"/>
                  <a:pt x="1760726" y="1467964"/>
                  <a:pt x="1759312" y="1463276"/>
                </a:cubicBezTo>
                <a:cubicBezTo>
                  <a:pt x="1757898" y="1458588"/>
                  <a:pt x="1755629" y="1454662"/>
                  <a:pt x="1752504" y="1451500"/>
                </a:cubicBezTo>
                <a:cubicBezTo>
                  <a:pt x="1749378" y="1448337"/>
                  <a:pt x="1745285" y="1445937"/>
                  <a:pt x="1740225" y="1444300"/>
                </a:cubicBezTo>
                <a:cubicBezTo>
                  <a:pt x="1735165" y="1442663"/>
                  <a:pt x="1729026" y="1441845"/>
                  <a:pt x="1721808" y="1441845"/>
                </a:cubicBezTo>
                <a:close/>
                <a:moveTo>
                  <a:pt x="1558394" y="1441845"/>
                </a:moveTo>
                <a:cubicBezTo>
                  <a:pt x="1556236" y="1441845"/>
                  <a:pt x="1554097" y="1442124"/>
                  <a:pt x="1551976" y="1442682"/>
                </a:cubicBezTo>
                <a:cubicBezTo>
                  <a:pt x="1549855" y="1443240"/>
                  <a:pt x="1547716" y="1444244"/>
                  <a:pt x="1545558" y="1445696"/>
                </a:cubicBezTo>
                <a:cubicBezTo>
                  <a:pt x="1543400" y="1447147"/>
                  <a:pt x="1541112" y="1449137"/>
                  <a:pt x="1538693" y="1451667"/>
                </a:cubicBezTo>
                <a:cubicBezTo>
                  <a:pt x="1536275" y="1454197"/>
                  <a:pt x="1533689" y="1457472"/>
                  <a:pt x="1530936" y="1461490"/>
                </a:cubicBezTo>
                <a:lnTo>
                  <a:pt x="1530936" y="1446868"/>
                </a:lnTo>
                <a:cubicBezTo>
                  <a:pt x="1530936" y="1446272"/>
                  <a:pt x="1530805" y="1445770"/>
                  <a:pt x="1530545" y="1445361"/>
                </a:cubicBezTo>
                <a:cubicBezTo>
                  <a:pt x="1530284" y="1444951"/>
                  <a:pt x="1529857" y="1444579"/>
                  <a:pt x="1529261" y="1444244"/>
                </a:cubicBezTo>
                <a:cubicBezTo>
                  <a:pt x="1528666" y="1443910"/>
                  <a:pt x="1527829" y="1443686"/>
                  <a:pt x="1526750" y="1443575"/>
                </a:cubicBezTo>
                <a:cubicBezTo>
                  <a:pt x="1525671" y="1443463"/>
                  <a:pt x="1524313" y="1443407"/>
                  <a:pt x="1522676" y="1443407"/>
                </a:cubicBezTo>
                <a:cubicBezTo>
                  <a:pt x="1520964" y="1443407"/>
                  <a:pt x="1519587" y="1443463"/>
                  <a:pt x="1518546" y="1443575"/>
                </a:cubicBezTo>
                <a:cubicBezTo>
                  <a:pt x="1517504" y="1443686"/>
                  <a:pt x="1516648" y="1443910"/>
                  <a:pt x="1515978" y="1444244"/>
                </a:cubicBezTo>
                <a:cubicBezTo>
                  <a:pt x="1515309" y="1444579"/>
                  <a:pt x="1514862" y="1444951"/>
                  <a:pt x="1514639" y="1445361"/>
                </a:cubicBezTo>
                <a:cubicBezTo>
                  <a:pt x="1514416" y="1445770"/>
                  <a:pt x="1514304" y="1446272"/>
                  <a:pt x="1514304" y="1446868"/>
                </a:cubicBezTo>
                <a:lnTo>
                  <a:pt x="1514304" y="1547327"/>
                </a:lnTo>
                <a:cubicBezTo>
                  <a:pt x="1514304" y="1547922"/>
                  <a:pt x="1514434" y="1548424"/>
                  <a:pt x="1514695" y="1548833"/>
                </a:cubicBezTo>
                <a:cubicBezTo>
                  <a:pt x="1514955" y="1549243"/>
                  <a:pt x="1515439" y="1549596"/>
                  <a:pt x="1516146" y="1549894"/>
                </a:cubicBezTo>
                <a:cubicBezTo>
                  <a:pt x="1516853" y="1550191"/>
                  <a:pt x="1517802" y="1550415"/>
                  <a:pt x="1518992" y="1550564"/>
                </a:cubicBezTo>
                <a:cubicBezTo>
                  <a:pt x="1520183" y="1550712"/>
                  <a:pt x="1521671" y="1550787"/>
                  <a:pt x="1523457" y="1550787"/>
                </a:cubicBezTo>
                <a:cubicBezTo>
                  <a:pt x="1525317" y="1550787"/>
                  <a:pt x="1526843" y="1550712"/>
                  <a:pt x="1528033" y="1550564"/>
                </a:cubicBezTo>
                <a:cubicBezTo>
                  <a:pt x="1529224" y="1550415"/>
                  <a:pt x="1530154" y="1550191"/>
                  <a:pt x="1530824" y="1549894"/>
                </a:cubicBezTo>
                <a:cubicBezTo>
                  <a:pt x="1531494" y="1549596"/>
                  <a:pt x="1531977" y="1549243"/>
                  <a:pt x="1532275" y="1548833"/>
                </a:cubicBezTo>
                <a:cubicBezTo>
                  <a:pt x="1532573" y="1548424"/>
                  <a:pt x="1532722" y="1547922"/>
                  <a:pt x="1532722" y="1547327"/>
                </a:cubicBezTo>
                <a:lnTo>
                  <a:pt x="1532722" y="1481247"/>
                </a:lnTo>
                <a:cubicBezTo>
                  <a:pt x="1535326" y="1477154"/>
                  <a:pt x="1537707" y="1473694"/>
                  <a:pt x="1539865" y="1470866"/>
                </a:cubicBezTo>
                <a:cubicBezTo>
                  <a:pt x="1542023" y="1468038"/>
                  <a:pt x="1544088" y="1465769"/>
                  <a:pt x="1546060" y="1464057"/>
                </a:cubicBezTo>
                <a:cubicBezTo>
                  <a:pt x="1548032" y="1462346"/>
                  <a:pt x="1549911" y="1461118"/>
                  <a:pt x="1551697" y="1460374"/>
                </a:cubicBezTo>
                <a:cubicBezTo>
                  <a:pt x="1553483" y="1459630"/>
                  <a:pt x="1555306" y="1459257"/>
                  <a:pt x="1557166" y="1459257"/>
                </a:cubicBezTo>
                <a:cubicBezTo>
                  <a:pt x="1558729" y="1459257"/>
                  <a:pt x="1560180" y="1459406"/>
                  <a:pt x="1561520" y="1459704"/>
                </a:cubicBezTo>
                <a:cubicBezTo>
                  <a:pt x="1562859" y="1460002"/>
                  <a:pt x="1564068" y="1460318"/>
                  <a:pt x="1565147" y="1460653"/>
                </a:cubicBezTo>
                <a:cubicBezTo>
                  <a:pt x="1566226" y="1460988"/>
                  <a:pt x="1567194" y="1461322"/>
                  <a:pt x="1568050" y="1461657"/>
                </a:cubicBezTo>
                <a:cubicBezTo>
                  <a:pt x="1568905" y="1461992"/>
                  <a:pt x="1569631" y="1462160"/>
                  <a:pt x="1570226" y="1462160"/>
                </a:cubicBezTo>
                <a:cubicBezTo>
                  <a:pt x="1570822" y="1462160"/>
                  <a:pt x="1571287" y="1461992"/>
                  <a:pt x="1571621" y="1461657"/>
                </a:cubicBezTo>
                <a:cubicBezTo>
                  <a:pt x="1571956" y="1461322"/>
                  <a:pt x="1572235" y="1460839"/>
                  <a:pt x="1572459" y="1460206"/>
                </a:cubicBezTo>
                <a:cubicBezTo>
                  <a:pt x="1572682" y="1459574"/>
                  <a:pt x="1572831" y="1458699"/>
                  <a:pt x="1572905" y="1457583"/>
                </a:cubicBezTo>
                <a:cubicBezTo>
                  <a:pt x="1572980" y="1456467"/>
                  <a:pt x="1573017" y="1455090"/>
                  <a:pt x="1573017" y="1453453"/>
                </a:cubicBezTo>
                <a:cubicBezTo>
                  <a:pt x="1573017" y="1451742"/>
                  <a:pt x="1572998" y="1450384"/>
                  <a:pt x="1572961" y="1449379"/>
                </a:cubicBezTo>
                <a:cubicBezTo>
                  <a:pt x="1572924" y="1448374"/>
                  <a:pt x="1572849" y="1447612"/>
                  <a:pt x="1572738" y="1447091"/>
                </a:cubicBezTo>
                <a:cubicBezTo>
                  <a:pt x="1572626" y="1446570"/>
                  <a:pt x="1572496" y="1446142"/>
                  <a:pt x="1572347" y="1445807"/>
                </a:cubicBezTo>
                <a:cubicBezTo>
                  <a:pt x="1572198" y="1445472"/>
                  <a:pt x="1571900" y="1445119"/>
                  <a:pt x="1571454" y="1444747"/>
                </a:cubicBezTo>
                <a:cubicBezTo>
                  <a:pt x="1571008" y="1444375"/>
                  <a:pt x="1570245" y="1444003"/>
                  <a:pt x="1569166" y="1443631"/>
                </a:cubicBezTo>
                <a:cubicBezTo>
                  <a:pt x="1568087" y="1443258"/>
                  <a:pt x="1566878" y="1442924"/>
                  <a:pt x="1565538" y="1442626"/>
                </a:cubicBezTo>
                <a:cubicBezTo>
                  <a:pt x="1564199" y="1442328"/>
                  <a:pt x="1562915" y="1442124"/>
                  <a:pt x="1561687" y="1442012"/>
                </a:cubicBezTo>
                <a:cubicBezTo>
                  <a:pt x="1560459" y="1441900"/>
                  <a:pt x="1559362" y="1441845"/>
                  <a:pt x="1558394" y="1441845"/>
                </a:cubicBezTo>
                <a:close/>
                <a:moveTo>
                  <a:pt x="816933" y="1441845"/>
                </a:moveTo>
                <a:cubicBezTo>
                  <a:pt x="813063" y="1441845"/>
                  <a:pt x="809231" y="1442198"/>
                  <a:pt x="805436" y="1442905"/>
                </a:cubicBezTo>
                <a:cubicBezTo>
                  <a:pt x="801641" y="1443612"/>
                  <a:pt x="798143" y="1444505"/>
                  <a:pt x="794943" y="1445584"/>
                </a:cubicBezTo>
                <a:cubicBezTo>
                  <a:pt x="791743" y="1446663"/>
                  <a:pt x="788916" y="1447854"/>
                  <a:pt x="786460" y="1449156"/>
                </a:cubicBezTo>
                <a:cubicBezTo>
                  <a:pt x="784004" y="1450458"/>
                  <a:pt x="782274" y="1451593"/>
                  <a:pt x="781270" y="1452560"/>
                </a:cubicBezTo>
                <a:cubicBezTo>
                  <a:pt x="780265" y="1453528"/>
                  <a:pt x="779633" y="1454551"/>
                  <a:pt x="779372" y="1455630"/>
                </a:cubicBezTo>
                <a:cubicBezTo>
                  <a:pt x="779112" y="1456709"/>
                  <a:pt x="778981" y="1458178"/>
                  <a:pt x="778981" y="1460039"/>
                </a:cubicBezTo>
                <a:cubicBezTo>
                  <a:pt x="778981" y="1461155"/>
                  <a:pt x="779056" y="1462178"/>
                  <a:pt x="779205" y="1463108"/>
                </a:cubicBezTo>
                <a:cubicBezTo>
                  <a:pt x="779354" y="1464039"/>
                  <a:pt x="779595" y="1464801"/>
                  <a:pt x="779930" y="1465397"/>
                </a:cubicBezTo>
                <a:cubicBezTo>
                  <a:pt x="780265" y="1465992"/>
                  <a:pt x="780656" y="1466438"/>
                  <a:pt x="781102" y="1466736"/>
                </a:cubicBezTo>
                <a:cubicBezTo>
                  <a:pt x="781549" y="1467034"/>
                  <a:pt x="782070" y="1467183"/>
                  <a:pt x="782665" y="1467183"/>
                </a:cubicBezTo>
                <a:cubicBezTo>
                  <a:pt x="783558" y="1467183"/>
                  <a:pt x="784916" y="1466643"/>
                  <a:pt x="786739" y="1465564"/>
                </a:cubicBezTo>
                <a:cubicBezTo>
                  <a:pt x="788562" y="1464485"/>
                  <a:pt x="790832" y="1463294"/>
                  <a:pt x="793548" y="1461992"/>
                </a:cubicBezTo>
                <a:cubicBezTo>
                  <a:pt x="796264" y="1460690"/>
                  <a:pt x="799427" y="1459499"/>
                  <a:pt x="803036" y="1458420"/>
                </a:cubicBezTo>
                <a:cubicBezTo>
                  <a:pt x="806645" y="1457341"/>
                  <a:pt x="810719" y="1456802"/>
                  <a:pt x="815258" y="1456802"/>
                </a:cubicBezTo>
                <a:cubicBezTo>
                  <a:pt x="819500" y="1456802"/>
                  <a:pt x="823072" y="1457304"/>
                  <a:pt x="825974" y="1458309"/>
                </a:cubicBezTo>
                <a:cubicBezTo>
                  <a:pt x="828876" y="1459313"/>
                  <a:pt x="831239" y="1460802"/>
                  <a:pt x="833062" y="1462774"/>
                </a:cubicBezTo>
                <a:cubicBezTo>
                  <a:pt x="834885" y="1464746"/>
                  <a:pt x="836206" y="1467220"/>
                  <a:pt x="837024" y="1470196"/>
                </a:cubicBezTo>
                <a:cubicBezTo>
                  <a:pt x="837843" y="1473173"/>
                  <a:pt x="838252" y="1476596"/>
                  <a:pt x="838252" y="1480466"/>
                </a:cubicBezTo>
                <a:lnTo>
                  <a:pt x="838252" y="1488279"/>
                </a:lnTo>
                <a:lnTo>
                  <a:pt x="824411" y="1488279"/>
                </a:lnTo>
                <a:cubicBezTo>
                  <a:pt x="816598" y="1488279"/>
                  <a:pt x="809566" y="1488967"/>
                  <a:pt x="803315" y="1490344"/>
                </a:cubicBezTo>
                <a:cubicBezTo>
                  <a:pt x="797064" y="1491721"/>
                  <a:pt x="791781" y="1493786"/>
                  <a:pt x="787465" y="1496539"/>
                </a:cubicBezTo>
                <a:cubicBezTo>
                  <a:pt x="783149" y="1499292"/>
                  <a:pt x="779837" y="1502753"/>
                  <a:pt x="777530" y="1506920"/>
                </a:cubicBezTo>
                <a:cubicBezTo>
                  <a:pt x="775224" y="1511087"/>
                  <a:pt x="774070" y="1515998"/>
                  <a:pt x="774070" y="1521654"/>
                </a:cubicBezTo>
                <a:cubicBezTo>
                  <a:pt x="774070" y="1526491"/>
                  <a:pt x="774907" y="1530807"/>
                  <a:pt x="776582" y="1534602"/>
                </a:cubicBezTo>
                <a:cubicBezTo>
                  <a:pt x="778256" y="1538397"/>
                  <a:pt x="780600" y="1541597"/>
                  <a:pt x="783614" y="1544201"/>
                </a:cubicBezTo>
                <a:cubicBezTo>
                  <a:pt x="786628" y="1546806"/>
                  <a:pt x="790274" y="1548796"/>
                  <a:pt x="794553" y="1550173"/>
                </a:cubicBezTo>
                <a:cubicBezTo>
                  <a:pt x="798831" y="1551550"/>
                  <a:pt x="803613" y="1552238"/>
                  <a:pt x="808896" y="1552238"/>
                </a:cubicBezTo>
                <a:cubicBezTo>
                  <a:pt x="814923" y="1552238"/>
                  <a:pt x="820635" y="1550936"/>
                  <a:pt x="826030" y="1548331"/>
                </a:cubicBezTo>
                <a:cubicBezTo>
                  <a:pt x="831425" y="1545727"/>
                  <a:pt x="836318" y="1542080"/>
                  <a:pt x="840708" y="1537392"/>
                </a:cubicBezTo>
                <a:lnTo>
                  <a:pt x="840708" y="1547438"/>
                </a:lnTo>
                <a:cubicBezTo>
                  <a:pt x="840708" y="1548331"/>
                  <a:pt x="840968" y="1549001"/>
                  <a:pt x="841489" y="1549447"/>
                </a:cubicBezTo>
                <a:cubicBezTo>
                  <a:pt x="842010" y="1549894"/>
                  <a:pt x="842847" y="1550229"/>
                  <a:pt x="844001" y="1550452"/>
                </a:cubicBezTo>
                <a:cubicBezTo>
                  <a:pt x="845154" y="1550675"/>
                  <a:pt x="846698" y="1550787"/>
                  <a:pt x="848633" y="1550787"/>
                </a:cubicBezTo>
                <a:cubicBezTo>
                  <a:pt x="850642" y="1550787"/>
                  <a:pt x="852168" y="1550675"/>
                  <a:pt x="853209" y="1550452"/>
                </a:cubicBezTo>
                <a:cubicBezTo>
                  <a:pt x="854251" y="1550229"/>
                  <a:pt x="855070" y="1549894"/>
                  <a:pt x="855665" y="1549447"/>
                </a:cubicBezTo>
                <a:cubicBezTo>
                  <a:pt x="856260" y="1549001"/>
                  <a:pt x="856558" y="1548331"/>
                  <a:pt x="856558" y="1547438"/>
                </a:cubicBezTo>
                <a:lnTo>
                  <a:pt x="856558" y="1479684"/>
                </a:lnTo>
                <a:cubicBezTo>
                  <a:pt x="856558" y="1473433"/>
                  <a:pt x="855851" y="1467964"/>
                  <a:pt x="854437" y="1463276"/>
                </a:cubicBezTo>
                <a:cubicBezTo>
                  <a:pt x="853023" y="1458588"/>
                  <a:pt x="850754" y="1454662"/>
                  <a:pt x="847628" y="1451500"/>
                </a:cubicBezTo>
                <a:cubicBezTo>
                  <a:pt x="844503" y="1448337"/>
                  <a:pt x="840410" y="1445937"/>
                  <a:pt x="835350" y="1444300"/>
                </a:cubicBezTo>
                <a:cubicBezTo>
                  <a:pt x="830290" y="1442663"/>
                  <a:pt x="824151" y="1441845"/>
                  <a:pt x="816933" y="1441845"/>
                </a:cubicBezTo>
                <a:close/>
                <a:moveTo>
                  <a:pt x="659324" y="1421641"/>
                </a:moveTo>
                <a:lnTo>
                  <a:pt x="678857" y="1421641"/>
                </a:lnTo>
                <a:cubicBezTo>
                  <a:pt x="688829" y="1421641"/>
                  <a:pt x="696977" y="1423018"/>
                  <a:pt x="703302" y="1425771"/>
                </a:cubicBezTo>
                <a:cubicBezTo>
                  <a:pt x="709628" y="1428524"/>
                  <a:pt x="714855" y="1432357"/>
                  <a:pt x="718985" y="1437268"/>
                </a:cubicBezTo>
                <a:cubicBezTo>
                  <a:pt x="723115" y="1442179"/>
                  <a:pt x="726147" y="1448002"/>
                  <a:pt x="728082" y="1454737"/>
                </a:cubicBezTo>
                <a:cubicBezTo>
                  <a:pt x="730017" y="1461471"/>
                  <a:pt x="730984" y="1468745"/>
                  <a:pt x="730984" y="1476559"/>
                </a:cubicBezTo>
                <a:cubicBezTo>
                  <a:pt x="730984" y="1486381"/>
                  <a:pt x="729924" y="1494883"/>
                  <a:pt x="727803" y="1502064"/>
                </a:cubicBezTo>
                <a:cubicBezTo>
                  <a:pt x="725682" y="1509245"/>
                  <a:pt x="722501" y="1515217"/>
                  <a:pt x="718260" y="1519979"/>
                </a:cubicBezTo>
                <a:cubicBezTo>
                  <a:pt x="714018" y="1524742"/>
                  <a:pt x="708735" y="1528277"/>
                  <a:pt x="702409" y="1530583"/>
                </a:cubicBezTo>
                <a:cubicBezTo>
                  <a:pt x="696084" y="1532890"/>
                  <a:pt x="688308" y="1534044"/>
                  <a:pt x="679081" y="1534044"/>
                </a:cubicBezTo>
                <a:lnTo>
                  <a:pt x="659324" y="1534044"/>
                </a:lnTo>
                <a:close/>
                <a:moveTo>
                  <a:pt x="2623185" y="1416507"/>
                </a:moveTo>
                <a:cubicBezTo>
                  <a:pt x="2621399" y="1416507"/>
                  <a:pt x="2619911" y="1416581"/>
                  <a:pt x="2618720" y="1416730"/>
                </a:cubicBezTo>
                <a:cubicBezTo>
                  <a:pt x="2617530" y="1416879"/>
                  <a:pt x="2616581" y="1417121"/>
                  <a:pt x="2615874" y="1417455"/>
                </a:cubicBezTo>
                <a:cubicBezTo>
                  <a:pt x="2615167" y="1417790"/>
                  <a:pt x="2614683" y="1418181"/>
                  <a:pt x="2614423" y="1418627"/>
                </a:cubicBezTo>
                <a:cubicBezTo>
                  <a:pt x="2614162" y="1419074"/>
                  <a:pt x="2614032" y="1419558"/>
                  <a:pt x="2614032" y="1420078"/>
                </a:cubicBezTo>
                <a:lnTo>
                  <a:pt x="2614032" y="1443965"/>
                </a:lnTo>
                <a:lnTo>
                  <a:pt x="2600080" y="1443965"/>
                </a:lnTo>
                <a:cubicBezTo>
                  <a:pt x="2599484" y="1443965"/>
                  <a:pt x="2598945" y="1444096"/>
                  <a:pt x="2598461" y="1444356"/>
                </a:cubicBezTo>
                <a:cubicBezTo>
                  <a:pt x="2597978" y="1444617"/>
                  <a:pt x="2597587" y="1445063"/>
                  <a:pt x="2597289" y="1445696"/>
                </a:cubicBezTo>
                <a:cubicBezTo>
                  <a:pt x="2596992" y="1446328"/>
                  <a:pt x="2596750" y="1447128"/>
                  <a:pt x="2596564" y="1448095"/>
                </a:cubicBezTo>
                <a:cubicBezTo>
                  <a:pt x="2596378" y="1449063"/>
                  <a:pt x="2596284" y="1450253"/>
                  <a:pt x="2596284" y="1451667"/>
                </a:cubicBezTo>
                <a:cubicBezTo>
                  <a:pt x="2596284" y="1454346"/>
                  <a:pt x="2596619" y="1456281"/>
                  <a:pt x="2597289" y="1457472"/>
                </a:cubicBezTo>
                <a:cubicBezTo>
                  <a:pt x="2597959" y="1458662"/>
                  <a:pt x="2598852" y="1459257"/>
                  <a:pt x="2599968" y="1459257"/>
                </a:cubicBezTo>
                <a:lnTo>
                  <a:pt x="2614032" y="1459257"/>
                </a:lnTo>
                <a:lnTo>
                  <a:pt x="2614032" y="1517970"/>
                </a:lnTo>
                <a:cubicBezTo>
                  <a:pt x="2614032" y="1523774"/>
                  <a:pt x="2614572" y="1528816"/>
                  <a:pt x="2615651" y="1533095"/>
                </a:cubicBezTo>
                <a:cubicBezTo>
                  <a:pt x="2616730" y="1537374"/>
                  <a:pt x="2618460" y="1540908"/>
                  <a:pt x="2620841" y="1543699"/>
                </a:cubicBezTo>
                <a:cubicBezTo>
                  <a:pt x="2623222" y="1546489"/>
                  <a:pt x="2626273" y="1548573"/>
                  <a:pt x="2629994" y="1549950"/>
                </a:cubicBezTo>
                <a:cubicBezTo>
                  <a:pt x="2633715" y="1551326"/>
                  <a:pt x="2638180" y="1552015"/>
                  <a:pt x="2643389" y="1552015"/>
                </a:cubicBezTo>
                <a:cubicBezTo>
                  <a:pt x="2645100" y="1552015"/>
                  <a:pt x="2646812" y="1551903"/>
                  <a:pt x="2648523" y="1551680"/>
                </a:cubicBezTo>
                <a:cubicBezTo>
                  <a:pt x="2650235" y="1551457"/>
                  <a:pt x="2651853" y="1551177"/>
                  <a:pt x="2653379" y="1550843"/>
                </a:cubicBezTo>
                <a:cubicBezTo>
                  <a:pt x="2654904" y="1550508"/>
                  <a:pt x="2656262" y="1550080"/>
                  <a:pt x="2657453" y="1549559"/>
                </a:cubicBezTo>
                <a:cubicBezTo>
                  <a:pt x="2658644" y="1549038"/>
                  <a:pt x="2659536" y="1548480"/>
                  <a:pt x="2660132" y="1547885"/>
                </a:cubicBezTo>
                <a:cubicBezTo>
                  <a:pt x="2660727" y="1547289"/>
                  <a:pt x="2661174" y="1546359"/>
                  <a:pt x="2661471" y="1545094"/>
                </a:cubicBezTo>
                <a:cubicBezTo>
                  <a:pt x="2661769" y="1543829"/>
                  <a:pt x="2661918" y="1542118"/>
                  <a:pt x="2661918" y="1539960"/>
                </a:cubicBezTo>
                <a:cubicBezTo>
                  <a:pt x="2661918" y="1538620"/>
                  <a:pt x="2661843" y="1537504"/>
                  <a:pt x="2661694" y="1536611"/>
                </a:cubicBezTo>
                <a:cubicBezTo>
                  <a:pt x="2661546" y="1535718"/>
                  <a:pt x="2661378" y="1535011"/>
                  <a:pt x="2661192" y="1534490"/>
                </a:cubicBezTo>
                <a:cubicBezTo>
                  <a:pt x="2661006" y="1533969"/>
                  <a:pt x="2660746" y="1533616"/>
                  <a:pt x="2660411" y="1533430"/>
                </a:cubicBezTo>
                <a:cubicBezTo>
                  <a:pt x="2660076" y="1533244"/>
                  <a:pt x="2659722" y="1533151"/>
                  <a:pt x="2659350" y="1533151"/>
                </a:cubicBezTo>
                <a:cubicBezTo>
                  <a:pt x="2658755" y="1533151"/>
                  <a:pt x="2658086" y="1533318"/>
                  <a:pt x="2657341" y="1533653"/>
                </a:cubicBezTo>
                <a:cubicBezTo>
                  <a:pt x="2656597" y="1533988"/>
                  <a:pt x="2655704" y="1534341"/>
                  <a:pt x="2654662" y="1534713"/>
                </a:cubicBezTo>
                <a:cubicBezTo>
                  <a:pt x="2653620" y="1535085"/>
                  <a:pt x="2652430" y="1535439"/>
                  <a:pt x="2651090" y="1535774"/>
                </a:cubicBezTo>
                <a:cubicBezTo>
                  <a:pt x="2649751" y="1536109"/>
                  <a:pt x="2648226" y="1536276"/>
                  <a:pt x="2646514" y="1536276"/>
                </a:cubicBezTo>
                <a:cubicBezTo>
                  <a:pt x="2641231" y="1536276"/>
                  <a:pt x="2637566" y="1534509"/>
                  <a:pt x="2635519" y="1530974"/>
                </a:cubicBezTo>
                <a:cubicBezTo>
                  <a:pt x="2633473" y="1527439"/>
                  <a:pt x="2632450" y="1522212"/>
                  <a:pt x="2632450" y="1515291"/>
                </a:cubicBezTo>
                <a:lnTo>
                  <a:pt x="2632450" y="1459257"/>
                </a:lnTo>
                <a:lnTo>
                  <a:pt x="2658234" y="1459257"/>
                </a:lnTo>
                <a:cubicBezTo>
                  <a:pt x="2659350" y="1459257"/>
                  <a:pt x="2660244" y="1458662"/>
                  <a:pt x="2660913" y="1457472"/>
                </a:cubicBezTo>
                <a:cubicBezTo>
                  <a:pt x="2661583" y="1456281"/>
                  <a:pt x="2661918" y="1454346"/>
                  <a:pt x="2661918" y="1451667"/>
                </a:cubicBezTo>
                <a:cubicBezTo>
                  <a:pt x="2661918" y="1450253"/>
                  <a:pt x="2661843" y="1449063"/>
                  <a:pt x="2661694" y="1448095"/>
                </a:cubicBezTo>
                <a:cubicBezTo>
                  <a:pt x="2661546" y="1447128"/>
                  <a:pt x="2661304" y="1446328"/>
                  <a:pt x="2660969" y="1445696"/>
                </a:cubicBezTo>
                <a:cubicBezTo>
                  <a:pt x="2660634" y="1445063"/>
                  <a:pt x="2660244" y="1444617"/>
                  <a:pt x="2659797" y="1444356"/>
                </a:cubicBezTo>
                <a:cubicBezTo>
                  <a:pt x="2659350" y="1444096"/>
                  <a:pt x="2658830" y="1443965"/>
                  <a:pt x="2658234" y="1443965"/>
                </a:cubicBezTo>
                <a:lnTo>
                  <a:pt x="2632450" y="1443965"/>
                </a:lnTo>
                <a:lnTo>
                  <a:pt x="2632450" y="1420078"/>
                </a:lnTo>
                <a:cubicBezTo>
                  <a:pt x="2632450" y="1419558"/>
                  <a:pt x="2632301" y="1419074"/>
                  <a:pt x="2632003" y="1418627"/>
                </a:cubicBezTo>
                <a:cubicBezTo>
                  <a:pt x="2631706" y="1418181"/>
                  <a:pt x="2631222" y="1417790"/>
                  <a:pt x="2630552" y="1417455"/>
                </a:cubicBezTo>
                <a:cubicBezTo>
                  <a:pt x="2629882" y="1417121"/>
                  <a:pt x="2628952" y="1416879"/>
                  <a:pt x="2627762" y="1416730"/>
                </a:cubicBezTo>
                <a:cubicBezTo>
                  <a:pt x="2626571" y="1416581"/>
                  <a:pt x="2625046" y="1416507"/>
                  <a:pt x="2623185" y="1416507"/>
                </a:cubicBezTo>
                <a:close/>
                <a:moveTo>
                  <a:pt x="2308860" y="1416507"/>
                </a:moveTo>
                <a:cubicBezTo>
                  <a:pt x="2307074" y="1416507"/>
                  <a:pt x="2305586" y="1416581"/>
                  <a:pt x="2304395" y="1416730"/>
                </a:cubicBezTo>
                <a:cubicBezTo>
                  <a:pt x="2303205" y="1416879"/>
                  <a:pt x="2302256" y="1417121"/>
                  <a:pt x="2301549" y="1417455"/>
                </a:cubicBezTo>
                <a:cubicBezTo>
                  <a:pt x="2300842" y="1417790"/>
                  <a:pt x="2300358" y="1418181"/>
                  <a:pt x="2300098" y="1418627"/>
                </a:cubicBezTo>
                <a:cubicBezTo>
                  <a:pt x="2299838" y="1419074"/>
                  <a:pt x="2299707" y="1419558"/>
                  <a:pt x="2299707" y="1420078"/>
                </a:cubicBezTo>
                <a:lnTo>
                  <a:pt x="2299707" y="1443965"/>
                </a:lnTo>
                <a:lnTo>
                  <a:pt x="2285755" y="1443965"/>
                </a:lnTo>
                <a:cubicBezTo>
                  <a:pt x="2285159" y="1443965"/>
                  <a:pt x="2284620" y="1444096"/>
                  <a:pt x="2284136" y="1444356"/>
                </a:cubicBezTo>
                <a:cubicBezTo>
                  <a:pt x="2283652" y="1444617"/>
                  <a:pt x="2283262" y="1445063"/>
                  <a:pt x="2282964" y="1445696"/>
                </a:cubicBezTo>
                <a:cubicBezTo>
                  <a:pt x="2282666" y="1446328"/>
                  <a:pt x="2282425" y="1447128"/>
                  <a:pt x="2282239" y="1448095"/>
                </a:cubicBezTo>
                <a:cubicBezTo>
                  <a:pt x="2282053" y="1449063"/>
                  <a:pt x="2281960" y="1450253"/>
                  <a:pt x="2281960" y="1451667"/>
                </a:cubicBezTo>
                <a:cubicBezTo>
                  <a:pt x="2281960" y="1454346"/>
                  <a:pt x="2282294" y="1456281"/>
                  <a:pt x="2282964" y="1457472"/>
                </a:cubicBezTo>
                <a:cubicBezTo>
                  <a:pt x="2283634" y="1458662"/>
                  <a:pt x="2284527" y="1459257"/>
                  <a:pt x="2285643" y="1459257"/>
                </a:cubicBezTo>
                <a:lnTo>
                  <a:pt x="2299707" y="1459257"/>
                </a:lnTo>
                <a:lnTo>
                  <a:pt x="2299707" y="1517970"/>
                </a:lnTo>
                <a:cubicBezTo>
                  <a:pt x="2299707" y="1523774"/>
                  <a:pt x="2300247" y="1528816"/>
                  <a:pt x="2301326" y="1533095"/>
                </a:cubicBezTo>
                <a:cubicBezTo>
                  <a:pt x="2302405" y="1537374"/>
                  <a:pt x="2304135" y="1540908"/>
                  <a:pt x="2306516" y="1543699"/>
                </a:cubicBezTo>
                <a:cubicBezTo>
                  <a:pt x="2308898" y="1546489"/>
                  <a:pt x="2311948" y="1548573"/>
                  <a:pt x="2315669" y="1549950"/>
                </a:cubicBezTo>
                <a:cubicBezTo>
                  <a:pt x="2319390" y="1551326"/>
                  <a:pt x="2323855" y="1552015"/>
                  <a:pt x="2329064" y="1552015"/>
                </a:cubicBezTo>
                <a:cubicBezTo>
                  <a:pt x="2330775" y="1552015"/>
                  <a:pt x="2332487" y="1551903"/>
                  <a:pt x="2334198" y="1551680"/>
                </a:cubicBezTo>
                <a:cubicBezTo>
                  <a:pt x="2335910" y="1551457"/>
                  <a:pt x="2337528" y="1551177"/>
                  <a:pt x="2339054" y="1550843"/>
                </a:cubicBezTo>
                <a:cubicBezTo>
                  <a:pt x="2340579" y="1550508"/>
                  <a:pt x="2341937" y="1550080"/>
                  <a:pt x="2343128" y="1549559"/>
                </a:cubicBezTo>
                <a:cubicBezTo>
                  <a:pt x="2344318" y="1549038"/>
                  <a:pt x="2345212" y="1548480"/>
                  <a:pt x="2345807" y="1547885"/>
                </a:cubicBezTo>
                <a:cubicBezTo>
                  <a:pt x="2346402" y="1547289"/>
                  <a:pt x="2346849" y="1546359"/>
                  <a:pt x="2347146" y="1545094"/>
                </a:cubicBezTo>
                <a:cubicBezTo>
                  <a:pt x="2347444" y="1543829"/>
                  <a:pt x="2347593" y="1542118"/>
                  <a:pt x="2347593" y="1539960"/>
                </a:cubicBezTo>
                <a:cubicBezTo>
                  <a:pt x="2347593" y="1538620"/>
                  <a:pt x="2347518" y="1537504"/>
                  <a:pt x="2347370" y="1536611"/>
                </a:cubicBezTo>
                <a:cubicBezTo>
                  <a:pt x="2347221" y="1535718"/>
                  <a:pt x="2347053" y="1535011"/>
                  <a:pt x="2346867" y="1534490"/>
                </a:cubicBezTo>
                <a:cubicBezTo>
                  <a:pt x="2346681" y="1533969"/>
                  <a:pt x="2346421" y="1533616"/>
                  <a:pt x="2346086" y="1533430"/>
                </a:cubicBezTo>
                <a:cubicBezTo>
                  <a:pt x="2345751" y="1533244"/>
                  <a:pt x="2345398" y="1533151"/>
                  <a:pt x="2345026" y="1533151"/>
                </a:cubicBezTo>
                <a:cubicBezTo>
                  <a:pt x="2344430" y="1533151"/>
                  <a:pt x="2343760" y="1533318"/>
                  <a:pt x="2343016" y="1533653"/>
                </a:cubicBezTo>
                <a:cubicBezTo>
                  <a:pt x="2342272" y="1533988"/>
                  <a:pt x="2341379" y="1534341"/>
                  <a:pt x="2340337" y="1534713"/>
                </a:cubicBezTo>
                <a:cubicBezTo>
                  <a:pt x="2339296" y="1535085"/>
                  <a:pt x="2338105" y="1535439"/>
                  <a:pt x="2336766" y="1535774"/>
                </a:cubicBezTo>
                <a:cubicBezTo>
                  <a:pt x="2335426" y="1536109"/>
                  <a:pt x="2333901" y="1536276"/>
                  <a:pt x="2332189" y="1536276"/>
                </a:cubicBezTo>
                <a:cubicBezTo>
                  <a:pt x="2326906" y="1536276"/>
                  <a:pt x="2323241" y="1534509"/>
                  <a:pt x="2321194" y="1530974"/>
                </a:cubicBezTo>
                <a:cubicBezTo>
                  <a:pt x="2319148" y="1527439"/>
                  <a:pt x="2318125" y="1522212"/>
                  <a:pt x="2318125" y="1515291"/>
                </a:cubicBezTo>
                <a:lnTo>
                  <a:pt x="2318125" y="1459257"/>
                </a:lnTo>
                <a:lnTo>
                  <a:pt x="2343909" y="1459257"/>
                </a:lnTo>
                <a:cubicBezTo>
                  <a:pt x="2345026" y="1459257"/>
                  <a:pt x="2345918" y="1458662"/>
                  <a:pt x="2346588" y="1457472"/>
                </a:cubicBezTo>
                <a:cubicBezTo>
                  <a:pt x="2347258" y="1456281"/>
                  <a:pt x="2347593" y="1454346"/>
                  <a:pt x="2347593" y="1451667"/>
                </a:cubicBezTo>
                <a:cubicBezTo>
                  <a:pt x="2347593" y="1450253"/>
                  <a:pt x="2347518" y="1449063"/>
                  <a:pt x="2347370" y="1448095"/>
                </a:cubicBezTo>
                <a:cubicBezTo>
                  <a:pt x="2347221" y="1447128"/>
                  <a:pt x="2346979" y="1446328"/>
                  <a:pt x="2346644" y="1445696"/>
                </a:cubicBezTo>
                <a:cubicBezTo>
                  <a:pt x="2346309" y="1445063"/>
                  <a:pt x="2345918" y="1444617"/>
                  <a:pt x="2345472" y="1444356"/>
                </a:cubicBezTo>
                <a:cubicBezTo>
                  <a:pt x="2345026" y="1444096"/>
                  <a:pt x="2344505" y="1443965"/>
                  <a:pt x="2343909" y="1443965"/>
                </a:cubicBezTo>
                <a:lnTo>
                  <a:pt x="2318125" y="1443965"/>
                </a:lnTo>
                <a:lnTo>
                  <a:pt x="2318125" y="1420078"/>
                </a:lnTo>
                <a:cubicBezTo>
                  <a:pt x="2318125" y="1419558"/>
                  <a:pt x="2317976" y="1419074"/>
                  <a:pt x="2317678" y="1418627"/>
                </a:cubicBezTo>
                <a:cubicBezTo>
                  <a:pt x="2317381" y="1418181"/>
                  <a:pt x="2316897" y="1417790"/>
                  <a:pt x="2316227" y="1417455"/>
                </a:cubicBezTo>
                <a:cubicBezTo>
                  <a:pt x="2315558" y="1417121"/>
                  <a:pt x="2314627" y="1416879"/>
                  <a:pt x="2313437" y="1416730"/>
                </a:cubicBezTo>
                <a:cubicBezTo>
                  <a:pt x="2312246" y="1416581"/>
                  <a:pt x="2310721" y="1416507"/>
                  <a:pt x="2308860" y="1416507"/>
                </a:cubicBezTo>
                <a:close/>
                <a:moveTo>
                  <a:pt x="647269" y="1405679"/>
                </a:moveTo>
                <a:cubicBezTo>
                  <a:pt x="645557" y="1405679"/>
                  <a:pt x="643939" y="1406256"/>
                  <a:pt x="642413" y="1407409"/>
                </a:cubicBezTo>
                <a:cubicBezTo>
                  <a:pt x="640888" y="1408563"/>
                  <a:pt x="640125" y="1410591"/>
                  <a:pt x="640125" y="1413493"/>
                </a:cubicBezTo>
                <a:lnTo>
                  <a:pt x="640125" y="1542304"/>
                </a:lnTo>
                <a:cubicBezTo>
                  <a:pt x="640125" y="1545206"/>
                  <a:pt x="640888" y="1547234"/>
                  <a:pt x="642413" y="1548387"/>
                </a:cubicBezTo>
                <a:cubicBezTo>
                  <a:pt x="643939" y="1549540"/>
                  <a:pt x="645557" y="1550117"/>
                  <a:pt x="647269" y="1550117"/>
                </a:cubicBezTo>
                <a:lnTo>
                  <a:pt x="677853" y="1550117"/>
                </a:lnTo>
                <a:cubicBezTo>
                  <a:pt x="690206" y="1550117"/>
                  <a:pt x="700847" y="1548592"/>
                  <a:pt x="709776" y="1545541"/>
                </a:cubicBezTo>
                <a:cubicBezTo>
                  <a:pt x="718706" y="1542490"/>
                  <a:pt x="726240" y="1537895"/>
                  <a:pt x="732380" y="1531755"/>
                </a:cubicBezTo>
                <a:cubicBezTo>
                  <a:pt x="738519" y="1525616"/>
                  <a:pt x="743188" y="1517877"/>
                  <a:pt x="746388" y="1508538"/>
                </a:cubicBezTo>
                <a:cubicBezTo>
                  <a:pt x="749588" y="1499199"/>
                  <a:pt x="751188" y="1488279"/>
                  <a:pt x="751188" y="1475777"/>
                </a:cubicBezTo>
                <a:cubicBezTo>
                  <a:pt x="751188" y="1464913"/>
                  <a:pt x="749681" y="1455165"/>
                  <a:pt x="746667" y="1446533"/>
                </a:cubicBezTo>
                <a:cubicBezTo>
                  <a:pt x="743653" y="1437901"/>
                  <a:pt x="739226" y="1430552"/>
                  <a:pt x="733384" y="1424488"/>
                </a:cubicBezTo>
                <a:cubicBezTo>
                  <a:pt x="727543" y="1418423"/>
                  <a:pt x="720306" y="1413772"/>
                  <a:pt x="711674" y="1410535"/>
                </a:cubicBezTo>
                <a:cubicBezTo>
                  <a:pt x="703042" y="1407298"/>
                  <a:pt x="692475" y="1405679"/>
                  <a:pt x="679974" y="1405679"/>
                </a:cubicBezTo>
                <a:close/>
                <a:moveTo>
                  <a:pt x="1895416" y="1403893"/>
                </a:moveTo>
                <a:cubicBezTo>
                  <a:pt x="1885965" y="1403893"/>
                  <a:pt x="1877352" y="1405605"/>
                  <a:pt x="1869575" y="1409028"/>
                </a:cubicBezTo>
                <a:cubicBezTo>
                  <a:pt x="1861799" y="1412451"/>
                  <a:pt x="1855120" y="1417418"/>
                  <a:pt x="1849539" y="1423929"/>
                </a:cubicBezTo>
                <a:cubicBezTo>
                  <a:pt x="1843958" y="1430441"/>
                  <a:pt x="1839624" y="1438384"/>
                  <a:pt x="1836536" y="1447761"/>
                </a:cubicBezTo>
                <a:cubicBezTo>
                  <a:pt x="1833447" y="1457137"/>
                  <a:pt x="1831903" y="1467815"/>
                  <a:pt x="1831903" y="1479796"/>
                </a:cubicBezTo>
                <a:cubicBezTo>
                  <a:pt x="1831903" y="1491479"/>
                  <a:pt x="1833336" y="1501804"/>
                  <a:pt x="1836201" y="1510771"/>
                </a:cubicBezTo>
                <a:cubicBezTo>
                  <a:pt x="1839066" y="1519738"/>
                  <a:pt x="1843158" y="1527272"/>
                  <a:pt x="1848479" y="1533374"/>
                </a:cubicBezTo>
                <a:cubicBezTo>
                  <a:pt x="1853800" y="1539476"/>
                  <a:pt x="1860236" y="1544090"/>
                  <a:pt x="1867790" y="1547215"/>
                </a:cubicBezTo>
                <a:cubicBezTo>
                  <a:pt x="1875342" y="1550340"/>
                  <a:pt x="1883807" y="1551903"/>
                  <a:pt x="1893183" y="1551903"/>
                </a:cubicBezTo>
                <a:cubicBezTo>
                  <a:pt x="1898616" y="1551903"/>
                  <a:pt x="1903620" y="1551401"/>
                  <a:pt x="1908196" y="1550396"/>
                </a:cubicBezTo>
                <a:cubicBezTo>
                  <a:pt x="1912773" y="1549392"/>
                  <a:pt x="1916828" y="1548164"/>
                  <a:pt x="1920363" y="1546713"/>
                </a:cubicBezTo>
                <a:cubicBezTo>
                  <a:pt x="1923898" y="1545262"/>
                  <a:pt x="1926856" y="1543773"/>
                  <a:pt x="1929237" y="1542248"/>
                </a:cubicBezTo>
                <a:cubicBezTo>
                  <a:pt x="1931618" y="1540722"/>
                  <a:pt x="1933181" y="1539587"/>
                  <a:pt x="1933925" y="1538843"/>
                </a:cubicBezTo>
                <a:cubicBezTo>
                  <a:pt x="1934669" y="1538099"/>
                  <a:pt x="1935190" y="1537467"/>
                  <a:pt x="1935488" y="1536946"/>
                </a:cubicBezTo>
                <a:cubicBezTo>
                  <a:pt x="1935785" y="1536425"/>
                  <a:pt x="1936027" y="1535830"/>
                  <a:pt x="1936213" y="1535160"/>
                </a:cubicBezTo>
                <a:cubicBezTo>
                  <a:pt x="1936399" y="1534490"/>
                  <a:pt x="1936530" y="1533709"/>
                  <a:pt x="1936604" y="1532816"/>
                </a:cubicBezTo>
                <a:cubicBezTo>
                  <a:pt x="1936678" y="1531923"/>
                  <a:pt x="1936716" y="1530881"/>
                  <a:pt x="1936716" y="1529690"/>
                </a:cubicBezTo>
                <a:cubicBezTo>
                  <a:pt x="1936716" y="1527979"/>
                  <a:pt x="1936659" y="1526565"/>
                  <a:pt x="1936547" y="1525449"/>
                </a:cubicBezTo>
                <a:cubicBezTo>
                  <a:pt x="1936435" y="1524333"/>
                  <a:pt x="1936267" y="1523458"/>
                  <a:pt x="1936042" y="1522826"/>
                </a:cubicBezTo>
                <a:cubicBezTo>
                  <a:pt x="1935818" y="1522193"/>
                  <a:pt x="1935519" y="1521765"/>
                  <a:pt x="1935145" y="1521542"/>
                </a:cubicBezTo>
                <a:cubicBezTo>
                  <a:pt x="1934771" y="1521319"/>
                  <a:pt x="1934322" y="1521207"/>
                  <a:pt x="1933798" y="1521207"/>
                </a:cubicBezTo>
                <a:cubicBezTo>
                  <a:pt x="1932676" y="1521207"/>
                  <a:pt x="1931142" y="1521914"/>
                  <a:pt x="1929197" y="1523328"/>
                </a:cubicBezTo>
                <a:cubicBezTo>
                  <a:pt x="1927252" y="1524742"/>
                  <a:pt x="1924764" y="1526323"/>
                  <a:pt x="1921735" y="1528072"/>
                </a:cubicBezTo>
                <a:cubicBezTo>
                  <a:pt x="1918705" y="1529821"/>
                  <a:pt x="1915040" y="1531402"/>
                  <a:pt x="1910738" y="1532816"/>
                </a:cubicBezTo>
                <a:cubicBezTo>
                  <a:pt x="1906437" y="1534230"/>
                  <a:pt x="1901406" y="1534937"/>
                  <a:pt x="1895646" y="1534937"/>
                </a:cubicBezTo>
                <a:cubicBezTo>
                  <a:pt x="1888838" y="1534937"/>
                  <a:pt x="1882741" y="1533727"/>
                  <a:pt x="1877355" y="1531309"/>
                </a:cubicBezTo>
                <a:cubicBezTo>
                  <a:pt x="1871969" y="1528890"/>
                  <a:pt x="1867424" y="1525319"/>
                  <a:pt x="1863720" y="1520593"/>
                </a:cubicBezTo>
                <a:cubicBezTo>
                  <a:pt x="1860017" y="1515868"/>
                  <a:pt x="1857174" y="1509989"/>
                  <a:pt x="1855192" y="1502957"/>
                </a:cubicBezTo>
                <a:cubicBezTo>
                  <a:pt x="1853210" y="1495925"/>
                  <a:pt x="1852218" y="1487832"/>
                  <a:pt x="1852218" y="1478680"/>
                </a:cubicBezTo>
                <a:cubicBezTo>
                  <a:pt x="1852218" y="1469452"/>
                  <a:pt x="1853247" y="1461248"/>
                  <a:pt x="1855304" y="1454067"/>
                </a:cubicBezTo>
                <a:cubicBezTo>
                  <a:pt x="1857362" y="1446886"/>
                  <a:pt x="1860261" y="1440803"/>
                  <a:pt x="1864001" y="1435817"/>
                </a:cubicBezTo>
                <a:cubicBezTo>
                  <a:pt x="1867742" y="1430831"/>
                  <a:pt x="1872249" y="1427055"/>
                  <a:pt x="1877523" y="1424488"/>
                </a:cubicBezTo>
                <a:cubicBezTo>
                  <a:pt x="1882797" y="1421920"/>
                  <a:pt x="1888652" y="1420637"/>
                  <a:pt x="1895086" y="1420637"/>
                </a:cubicBezTo>
                <a:cubicBezTo>
                  <a:pt x="1900996" y="1420637"/>
                  <a:pt x="1906064" y="1421362"/>
                  <a:pt x="1910291" y="1422813"/>
                </a:cubicBezTo>
                <a:cubicBezTo>
                  <a:pt x="1914518" y="1424264"/>
                  <a:pt x="1918108" y="1425864"/>
                  <a:pt x="1921063" y="1427613"/>
                </a:cubicBezTo>
                <a:cubicBezTo>
                  <a:pt x="1924018" y="1429362"/>
                  <a:pt x="1926431" y="1430962"/>
                  <a:pt x="1928302" y="1432413"/>
                </a:cubicBezTo>
                <a:cubicBezTo>
                  <a:pt x="1930173" y="1433864"/>
                  <a:pt x="1931632" y="1434589"/>
                  <a:pt x="1932678" y="1434589"/>
                </a:cubicBezTo>
                <a:cubicBezTo>
                  <a:pt x="1933277" y="1434589"/>
                  <a:pt x="1933782" y="1434422"/>
                  <a:pt x="1934194" y="1434087"/>
                </a:cubicBezTo>
                <a:cubicBezTo>
                  <a:pt x="1934605" y="1433752"/>
                  <a:pt x="1934961" y="1433231"/>
                  <a:pt x="1935260" y="1432524"/>
                </a:cubicBezTo>
                <a:cubicBezTo>
                  <a:pt x="1935560" y="1431817"/>
                  <a:pt x="1935784" y="1430943"/>
                  <a:pt x="1935933" y="1429901"/>
                </a:cubicBezTo>
                <a:cubicBezTo>
                  <a:pt x="1936083" y="1428859"/>
                  <a:pt x="1936157" y="1427594"/>
                  <a:pt x="1936157" y="1426106"/>
                </a:cubicBezTo>
                <a:cubicBezTo>
                  <a:pt x="1936157" y="1424767"/>
                  <a:pt x="1936102" y="1423613"/>
                  <a:pt x="1935990" y="1422646"/>
                </a:cubicBezTo>
                <a:cubicBezTo>
                  <a:pt x="1935878" y="1421678"/>
                  <a:pt x="1935730" y="1420841"/>
                  <a:pt x="1935544" y="1420134"/>
                </a:cubicBezTo>
                <a:cubicBezTo>
                  <a:pt x="1935358" y="1419427"/>
                  <a:pt x="1935116" y="1418813"/>
                  <a:pt x="1934818" y="1418293"/>
                </a:cubicBezTo>
                <a:cubicBezTo>
                  <a:pt x="1934520" y="1417772"/>
                  <a:pt x="1933869" y="1417009"/>
                  <a:pt x="1932865" y="1416004"/>
                </a:cubicBezTo>
                <a:cubicBezTo>
                  <a:pt x="1931860" y="1415000"/>
                  <a:pt x="1930056" y="1413716"/>
                  <a:pt x="1927451" y="1412153"/>
                </a:cubicBezTo>
                <a:cubicBezTo>
                  <a:pt x="1924846" y="1410591"/>
                  <a:pt x="1921870" y="1409214"/>
                  <a:pt x="1918521" y="1408023"/>
                </a:cubicBezTo>
                <a:cubicBezTo>
                  <a:pt x="1915173" y="1406833"/>
                  <a:pt x="1911526" y="1405847"/>
                  <a:pt x="1907582" y="1405065"/>
                </a:cubicBezTo>
                <a:cubicBezTo>
                  <a:pt x="1903638" y="1404284"/>
                  <a:pt x="1899583" y="1403893"/>
                  <a:pt x="1895416" y="1403893"/>
                </a:cubicBezTo>
                <a:close/>
                <a:moveTo>
                  <a:pt x="1266766" y="1403893"/>
                </a:moveTo>
                <a:cubicBezTo>
                  <a:pt x="1257315" y="1403893"/>
                  <a:pt x="1248702" y="1405605"/>
                  <a:pt x="1240925" y="1409028"/>
                </a:cubicBezTo>
                <a:cubicBezTo>
                  <a:pt x="1233149" y="1412451"/>
                  <a:pt x="1226470" y="1417418"/>
                  <a:pt x="1220889" y="1423929"/>
                </a:cubicBezTo>
                <a:cubicBezTo>
                  <a:pt x="1215308" y="1430441"/>
                  <a:pt x="1210974" y="1438384"/>
                  <a:pt x="1207886" y="1447761"/>
                </a:cubicBezTo>
                <a:cubicBezTo>
                  <a:pt x="1204797" y="1457137"/>
                  <a:pt x="1203253" y="1467815"/>
                  <a:pt x="1203253" y="1479796"/>
                </a:cubicBezTo>
                <a:cubicBezTo>
                  <a:pt x="1203253" y="1491479"/>
                  <a:pt x="1204686" y="1501804"/>
                  <a:pt x="1207551" y="1510771"/>
                </a:cubicBezTo>
                <a:cubicBezTo>
                  <a:pt x="1210416" y="1519738"/>
                  <a:pt x="1214508" y="1527272"/>
                  <a:pt x="1219829" y="1533374"/>
                </a:cubicBezTo>
                <a:cubicBezTo>
                  <a:pt x="1225150" y="1539476"/>
                  <a:pt x="1231586" y="1544090"/>
                  <a:pt x="1239139" y="1547215"/>
                </a:cubicBezTo>
                <a:cubicBezTo>
                  <a:pt x="1246692" y="1550340"/>
                  <a:pt x="1255157" y="1551903"/>
                  <a:pt x="1264533" y="1551903"/>
                </a:cubicBezTo>
                <a:cubicBezTo>
                  <a:pt x="1269965" y="1551903"/>
                  <a:pt x="1274970" y="1551401"/>
                  <a:pt x="1279546" y="1550396"/>
                </a:cubicBezTo>
                <a:cubicBezTo>
                  <a:pt x="1284123" y="1549392"/>
                  <a:pt x="1288178" y="1548164"/>
                  <a:pt x="1291713" y="1546713"/>
                </a:cubicBezTo>
                <a:cubicBezTo>
                  <a:pt x="1295248" y="1545262"/>
                  <a:pt x="1298206" y="1543773"/>
                  <a:pt x="1300587" y="1542248"/>
                </a:cubicBezTo>
                <a:cubicBezTo>
                  <a:pt x="1302968" y="1540722"/>
                  <a:pt x="1304531" y="1539587"/>
                  <a:pt x="1305275" y="1538843"/>
                </a:cubicBezTo>
                <a:cubicBezTo>
                  <a:pt x="1306019" y="1538099"/>
                  <a:pt x="1306540" y="1537467"/>
                  <a:pt x="1306838" y="1536946"/>
                </a:cubicBezTo>
                <a:cubicBezTo>
                  <a:pt x="1307135" y="1536425"/>
                  <a:pt x="1307377" y="1535830"/>
                  <a:pt x="1307563" y="1535160"/>
                </a:cubicBezTo>
                <a:cubicBezTo>
                  <a:pt x="1307749" y="1534490"/>
                  <a:pt x="1307879" y="1533709"/>
                  <a:pt x="1307954" y="1532816"/>
                </a:cubicBezTo>
                <a:cubicBezTo>
                  <a:pt x="1308028" y="1531923"/>
                  <a:pt x="1308065" y="1530881"/>
                  <a:pt x="1308065" y="1529690"/>
                </a:cubicBezTo>
                <a:cubicBezTo>
                  <a:pt x="1308065" y="1527979"/>
                  <a:pt x="1308009" y="1526565"/>
                  <a:pt x="1307897" y="1525449"/>
                </a:cubicBezTo>
                <a:cubicBezTo>
                  <a:pt x="1307785" y="1524333"/>
                  <a:pt x="1307617" y="1523458"/>
                  <a:pt x="1307392" y="1522826"/>
                </a:cubicBezTo>
                <a:cubicBezTo>
                  <a:pt x="1307168" y="1522193"/>
                  <a:pt x="1306869" y="1521765"/>
                  <a:pt x="1306495" y="1521542"/>
                </a:cubicBezTo>
                <a:cubicBezTo>
                  <a:pt x="1306121" y="1521319"/>
                  <a:pt x="1305672" y="1521207"/>
                  <a:pt x="1305148" y="1521207"/>
                </a:cubicBezTo>
                <a:cubicBezTo>
                  <a:pt x="1304026" y="1521207"/>
                  <a:pt x="1302492" y="1521914"/>
                  <a:pt x="1300547" y="1523328"/>
                </a:cubicBezTo>
                <a:cubicBezTo>
                  <a:pt x="1298602" y="1524742"/>
                  <a:pt x="1296114" y="1526323"/>
                  <a:pt x="1293085" y="1528072"/>
                </a:cubicBezTo>
                <a:cubicBezTo>
                  <a:pt x="1290055" y="1529821"/>
                  <a:pt x="1286390" y="1531402"/>
                  <a:pt x="1282088" y="1532816"/>
                </a:cubicBezTo>
                <a:cubicBezTo>
                  <a:pt x="1277787" y="1534230"/>
                  <a:pt x="1272756" y="1534937"/>
                  <a:pt x="1266996" y="1534937"/>
                </a:cubicBezTo>
                <a:cubicBezTo>
                  <a:pt x="1260188" y="1534937"/>
                  <a:pt x="1254091" y="1533727"/>
                  <a:pt x="1248705" y="1531309"/>
                </a:cubicBezTo>
                <a:cubicBezTo>
                  <a:pt x="1243318" y="1528890"/>
                  <a:pt x="1238774" y="1525319"/>
                  <a:pt x="1235070" y="1520593"/>
                </a:cubicBezTo>
                <a:cubicBezTo>
                  <a:pt x="1231367" y="1515868"/>
                  <a:pt x="1228524" y="1509989"/>
                  <a:pt x="1226542" y="1502957"/>
                </a:cubicBezTo>
                <a:cubicBezTo>
                  <a:pt x="1224560" y="1495925"/>
                  <a:pt x="1223568" y="1487832"/>
                  <a:pt x="1223568" y="1478680"/>
                </a:cubicBezTo>
                <a:cubicBezTo>
                  <a:pt x="1223568" y="1469452"/>
                  <a:pt x="1224597" y="1461248"/>
                  <a:pt x="1226654" y="1454067"/>
                </a:cubicBezTo>
                <a:cubicBezTo>
                  <a:pt x="1228712" y="1446886"/>
                  <a:pt x="1231611" y="1440803"/>
                  <a:pt x="1235351" y="1435817"/>
                </a:cubicBezTo>
                <a:cubicBezTo>
                  <a:pt x="1239092" y="1430831"/>
                  <a:pt x="1243599" y="1427055"/>
                  <a:pt x="1248873" y="1424488"/>
                </a:cubicBezTo>
                <a:cubicBezTo>
                  <a:pt x="1254147" y="1421920"/>
                  <a:pt x="1260002" y="1420637"/>
                  <a:pt x="1266436" y="1420637"/>
                </a:cubicBezTo>
                <a:cubicBezTo>
                  <a:pt x="1272346" y="1420637"/>
                  <a:pt x="1277414" y="1421362"/>
                  <a:pt x="1281641" y="1422813"/>
                </a:cubicBezTo>
                <a:cubicBezTo>
                  <a:pt x="1285867" y="1424264"/>
                  <a:pt x="1289458" y="1425864"/>
                  <a:pt x="1292413" y="1427613"/>
                </a:cubicBezTo>
                <a:cubicBezTo>
                  <a:pt x="1295368" y="1429362"/>
                  <a:pt x="1297781" y="1430962"/>
                  <a:pt x="1299652" y="1432413"/>
                </a:cubicBezTo>
                <a:cubicBezTo>
                  <a:pt x="1301523" y="1433864"/>
                  <a:pt x="1302981" y="1434589"/>
                  <a:pt x="1304028" y="1434589"/>
                </a:cubicBezTo>
                <a:cubicBezTo>
                  <a:pt x="1304627" y="1434589"/>
                  <a:pt x="1305132" y="1434422"/>
                  <a:pt x="1305544" y="1434087"/>
                </a:cubicBezTo>
                <a:cubicBezTo>
                  <a:pt x="1305955" y="1433752"/>
                  <a:pt x="1306311" y="1433231"/>
                  <a:pt x="1306610" y="1432524"/>
                </a:cubicBezTo>
                <a:cubicBezTo>
                  <a:pt x="1306909" y="1431817"/>
                  <a:pt x="1307134" y="1430943"/>
                  <a:pt x="1307283" y="1429901"/>
                </a:cubicBezTo>
                <a:cubicBezTo>
                  <a:pt x="1307433" y="1428859"/>
                  <a:pt x="1307507" y="1427594"/>
                  <a:pt x="1307507" y="1426106"/>
                </a:cubicBezTo>
                <a:cubicBezTo>
                  <a:pt x="1307507" y="1424767"/>
                  <a:pt x="1307452" y="1423613"/>
                  <a:pt x="1307340" y="1422646"/>
                </a:cubicBezTo>
                <a:cubicBezTo>
                  <a:pt x="1307228" y="1421678"/>
                  <a:pt x="1307079" y="1420841"/>
                  <a:pt x="1306893" y="1420134"/>
                </a:cubicBezTo>
                <a:cubicBezTo>
                  <a:pt x="1306707" y="1419427"/>
                  <a:pt x="1306466" y="1418813"/>
                  <a:pt x="1306168" y="1418293"/>
                </a:cubicBezTo>
                <a:cubicBezTo>
                  <a:pt x="1305870" y="1417772"/>
                  <a:pt x="1305219" y="1417009"/>
                  <a:pt x="1304214" y="1416004"/>
                </a:cubicBezTo>
                <a:cubicBezTo>
                  <a:pt x="1303210" y="1415000"/>
                  <a:pt x="1301405" y="1413716"/>
                  <a:pt x="1298801" y="1412153"/>
                </a:cubicBezTo>
                <a:cubicBezTo>
                  <a:pt x="1296196" y="1410591"/>
                  <a:pt x="1293220" y="1409214"/>
                  <a:pt x="1289871" y="1408023"/>
                </a:cubicBezTo>
                <a:cubicBezTo>
                  <a:pt x="1286523" y="1406833"/>
                  <a:pt x="1282876" y="1405847"/>
                  <a:pt x="1278932" y="1405065"/>
                </a:cubicBezTo>
                <a:cubicBezTo>
                  <a:pt x="1274988" y="1404284"/>
                  <a:pt x="1270933" y="1403893"/>
                  <a:pt x="1266766" y="1403893"/>
                </a:cubicBezTo>
                <a:close/>
                <a:moveTo>
                  <a:pt x="2695144" y="1401996"/>
                </a:moveTo>
                <a:cubicBezTo>
                  <a:pt x="2690753" y="1401996"/>
                  <a:pt x="2687740" y="1402777"/>
                  <a:pt x="2686102" y="1404340"/>
                </a:cubicBezTo>
                <a:cubicBezTo>
                  <a:pt x="2684465" y="1405903"/>
                  <a:pt x="2683647" y="1408842"/>
                  <a:pt x="2683647" y="1413158"/>
                </a:cubicBezTo>
                <a:cubicBezTo>
                  <a:pt x="2683647" y="1417400"/>
                  <a:pt x="2684446" y="1420283"/>
                  <a:pt x="2686046" y="1421809"/>
                </a:cubicBezTo>
                <a:cubicBezTo>
                  <a:pt x="2687646" y="1423334"/>
                  <a:pt x="2690604" y="1424097"/>
                  <a:pt x="2694920" y="1424097"/>
                </a:cubicBezTo>
                <a:cubicBezTo>
                  <a:pt x="2699311" y="1424097"/>
                  <a:pt x="2702324" y="1423316"/>
                  <a:pt x="2703962" y="1421753"/>
                </a:cubicBezTo>
                <a:cubicBezTo>
                  <a:pt x="2705599" y="1420190"/>
                  <a:pt x="2706417" y="1417251"/>
                  <a:pt x="2706417" y="1412935"/>
                </a:cubicBezTo>
                <a:cubicBezTo>
                  <a:pt x="2706417" y="1408693"/>
                  <a:pt x="2705618" y="1405810"/>
                  <a:pt x="2704018" y="1404284"/>
                </a:cubicBezTo>
                <a:cubicBezTo>
                  <a:pt x="2702418" y="1402759"/>
                  <a:pt x="2699460" y="1401996"/>
                  <a:pt x="2695144" y="1401996"/>
                </a:cubicBezTo>
                <a:close/>
                <a:moveTo>
                  <a:pt x="1466419" y="1401996"/>
                </a:moveTo>
                <a:cubicBezTo>
                  <a:pt x="1462028" y="1401996"/>
                  <a:pt x="1459014" y="1402777"/>
                  <a:pt x="1457377" y="1404340"/>
                </a:cubicBezTo>
                <a:cubicBezTo>
                  <a:pt x="1455740" y="1405903"/>
                  <a:pt x="1454922" y="1408842"/>
                  <a:pt x="1454922" y="1413158"/>
                </a:cubicBezTo>
                <a:cubicBezTo>
                  <a:pt x="1454922" y="1417400"/>
                  <a:pt x="1455722" y="1420283"/>
                  <a:pt x="1457321" y="1421809"/>
                </a:cubicBezTo>
                <a:cubicBezTo>
                  <a:pt x="1458921" y="1423334"/>
                  <a:pt x="1461879" y="1424097"/>
                  <a:pt x="1466195" y="1424097"/>
                </a:cubicBezTo>
                <a:cubicBezTo>
                  <a:pt x="1470586" y="1424097"/>
                  <a:pt x="1473600" y="1423316"/>
                  <a:pt x="1475237" y="1421753"/>
                </a:cubicBezTo>
                <a:cubicBezTo>
                  <a:pt x="1476874" y="1420190"/>
                  <a:pt x="1477692" y="1417251"/>
                  <a:pt x="1477692" y="1412935"/>
                </a:cubicBezTo>
                <a:cubicBezTo>
                  <a:pt x="1477692" y="1408693"/>
                  <a:pt x="1476892" y="1405810"/>
                  <a:pt x="1475292" y="1404284"/>
                </a:cubicBezTo>
                <a:cubicBezTo>
                  <a:pt x="1473693" y="1402759"/>
                  <a:pt x="1470735" y="1401996"/>
                  <a:pt x="1466419" y="1401996"/>
                </a:cubicBezTo>
                <a:close/>
                <a:moveTo>
                  <a:pt x="1009219" y="1401996"/>
                </a:moveTo>
                <a:cubicBezTo>
                  <a:pt x="1004828" y="1401996"/>
                  <a:pt x="1001814" y="1402777"/>
                  <a:pt x="1000177" y="1404340"/>
                </a:cubicBezTo>
                <a:cubicBezTo>
                  <a:pt x="998540" y="1405903"/>
                  <a:pt x="997722" y="1408842"/>
                  <a:pt x="997722" y="1413158"/>
                </a:cubicBezTo>
                <a:cubicBezTo>
                  <a:pt x="997722" y="1417400"/>
                  <a:pt x="998522" y="1420283"/>
                  <a:pt x="1000121" y="1421809"/>
                </a:cubicBezTo>
                <a:cubicBezTo>
                  <a:pt x="1001721" y="1423334"/>
                  <a:pt x="1004679" y="1424097"/>
                  <a:pt x="1008995" y="1424097"/>
                </a:cubicBezTo>
                <a:cubicBezTo>
                  <a:pt x="1013386" y="1424097"/>
                  <a:pt x="1016400" y="1423316"/>
                  <a:pt x="1018037" y="1421753"/>
                </a:cubicBezTo>
                <a:cubicBezTo>
                  <a:pt x="1019674" y="1420190"/>
                  <a:pt x="1020492" y="1417251"/>
                  <a:pt x="1020492" y="1412935"/>
                </a:cubicBezTo>
                <a:cubicBezTo>
                  <a:pt x="1020492" y="1408693"/>
                  <a:pt x="1019692" y="1405810"/>
                  <a:pt x="1018092" y="1404284"/>
                </a:cubicBezTo>
                <a:cubicBezTo>
                  <a:pt x="1016493" y="1402759"/>
                  <a:pt x="1013535" y="1401996"/>
                  <a:pt x="1009219" y="1401996"/>
                </a:cubicBezTo>
                <a:close/>
                <a:moveTo>
                  <a:pt x="1133788" y="1395075"/>
                </a:moveTo>
                <a:cubicBezTo>
                  <a:pt x="1132002" y="1395075"/>
                  <a:pt x="1130532" y="1395168"/>
                  <a:pt x="1129379" y="1395354"/>
                </a:cubicBezTo>
                <a:cubicBezTo>
                  <a:pt x="1128225" y="1395540"/>
                  <a:pt x="1127276" y="1395764"/>
                  <a:pt x="1126532" y="1396024"/>
                </a:cubicBezTo>
                <a:cubicBezTo>
                  <a:pt x="1125788" y="1396285"/>
                  <a:pt x="1125286" y="1396657"/>
                  <a:pt x="1125025" y="1397140"/>
                </a:cubicBezTo>
                <a:cubicBezTo>
                  <a:pt x="1124765" y="1397624"/>
                  <a:pt x="1124635" y="1398126"/>
                  <a:pt x="1124635" y="1398647"/>
                </a:cubicBezTo>
                <a:lnTo>
                  <a:pt x="1124635" y="1457025"/>
                </a:lnTo>
                <a:cubicBezTo>
                  <a:pt x="1119872" y="1452039"/>
                  <a:pt x="1115054" y="1448263"/>
                  <a:pt x="1110180" y="1445696"/>
                </a:cubicBezTo>
                <a:cubicBezTo>
                  <a:pt x="1105306" y="1443128"/>
                  <a:pt x="1099929" y="1441845"/>
                  <a:pt x="1094051" y="1441845"/>
                </a:cubicBezTo>
                <a:cubicBezTo>
                  <a:pt x="1086981" y="1441845"/>
                  <a:pt x="1080749" y="1443165"/>
                  <a:pt x="1075354" y="1445807"/>
                </a:cubicBezTo>
                <a:cubicBezTo>
                  <a:pt x="1069959" y="1448449"/>
                  <a:pt x="1065438" y="1452225"/>
                  <a:pt x="1061792" y="1457137"/>
                </a:cubicBezTo>
                <a:cubicBezTo>
                  <a:pt x="1058146" y="1462048"/>
                  <a:pt x="1055392" y="1467983"/>
                  <a:pt x="1053532" y="1474940"/>
                </a:cubicBezTo>
                <a:cubicBezTo>
                  <a:pt x="1051672" y="1481898"/>
                  <a:pt x="1050742" y="1489693"/>
                  <a:pt x="1050742" y="1498325"/>
                </a:cubicBezTo>
                <a:cubicBezTo>
                  <a:pt x="1050742" y="1505617"/>
                  <a:pt x="1051486" y="1512557"/>
                  <a:pt x="1052974" y="1519142"/>
                </a:cubicBezTo>
                <a:cubicBezTo>
                  <a:pt x="1054462" y="1525728"/>
                  <a:pt x="1056825" y="1531458"/>
                  <a:pt x="1060062" y="1536332"/>
                </a:cubicBezTo>
                <a:cubicBezTo>
                  <a:pt x="1063299" y="1541206"/>
                  <a:pt x="1067522" y="1545076"/>
                  <a:pt x="1072731" y="1547940"/>
                </a:cubicBezTo>
                <a:cubicBezTo>
                  <a:pt x="1077940" y="1550805"/>
                  <a:pt x="1084228" y="1552238"/>
                  <a:pt x="1091595" y="1552238"/>
                </a:cubicBezTo>
                <a:cubicBezTo>
                  <a:pt x="1098367" y="1552238"/>
                  <a:pt x="1104599" y="1550638"/>
                  <a:pt x="1110291" y="1547438"/>
                </a:cubicBezTo>
                <a:cubicBezTo>
                  <a:pt x="1115984" y="1544238"/>
                  <a:pt x="1121472" y="1539774"/>
                  <a:pt x="1126756" y="1534044"/>
                </a:cubicBezTo>
                <a:lnTo>
                  <a:pt x="1126756" y="1547327"/>
                </a:lnTo>
                <a:cubicBezTo>
                  <a:pt x="1126756" y="1547922"/>
                  <a:pt x="1126904" y="1548443"/>
                  <a:pt x="1127202" y="1548889"/>
                </a:cubicBezTo>
                <a:cubicBezTo>
                  <a:pt x="1127500" y="1549336"/>
                  <a:pt x="1127983" y="1549689"/>
                  <a:pt x="1128653" y="1549950"/>
                </a:cubicBezTo>
                <a:cubicBezTo>
                  <a:pt x="1129323" y="1550210"/>
                  <a:pt x="1130179" y="1550415"/>
                  <a:pt x="1131220" y="1550564"/>
                </a:cubicBezTo>
                <a:cubicBezTo>
                  <a:pt x="1132262" y="1550712"/>
                  <a:pt x="1133564" y="1550787"/>
                  <a:pt x="1135127" y="1550787"/>
                </a:cubicBezTo>
                <a:cubicBezTo>
                  <a:pt x="1136615" y="1550787"/>
                  <a:pt x="1137880" y="1550712"/>
                  <a:pt x="1138922" y="1550564"/>
                </a:cubicBezTo>
                <a:cubicBezTo>
                  <a:pt x="1139964" y="1550415"/>
                  <a:pt x="1140801" y="1550210"/>
                  <a:pt x="1141434" y="1549950"/>
                </a:cubicBezTo>
                <a:cubicBezTo>
                  <a:pt x="1142066" y="1549689"/>
                  <a:pt x="1142513" y="1549336"/>
                  <a:pt x="1142773" y="1548889"/>
                </a:cubicBezTo>
                <a:cubicBezTo>
                  <a:pt x="1143034" y="1548443"/>
                  <a:pt x="1143164" y="1547922"/>
                  <a:pt x="1143164" y="1547327"/>
                </a:cubicBezTo>
                <a:lnTo>
                  <a:pt x="1143164" y="1398647"/>
                </a:lnTo>
                <a:cubicBezTo>
                  <a:pt x="1143164" y="1398126"/>
                  <a:pt x="1142996" y="1397624"/>
                  <a:pt x="1142662" y="1397140"/>
                </a:cubicBezTo>
                <a:cubicBezTo>
                  <a:pt x="1142327" y="1396657"/>
                  <a:pt x="1141824" y="1396285"/>
                  <a:pt x="1141155" y="1396024"/>
                </a:cubicBezTo>
                <a:cubicBezTo>
                  <a:pt x="1140485" y="1395764"/>
                  <a:pt x="1139555" y="1395540"/>
                  <a:pt x="1138364" y="1395354"/>
                </a:cubicBezTo>
                <a:cubicBezTo>
                  <a:pt x="1137174" y="1395168"/>
                  <a:pt x="1135648" y="1395075"/>
                  <a:pt x="1133788" y="1395075"/>
                </a:cubicBezTo>
                <a:close/>
                <a:moveTo>
                  <a:pt x="1342482" y="1394629"/>
                </a:moveTo>
                <a:cubicBezTo>
                  <a:pt x="1340696" y="1394629"/>
                  <a:pt x="1339208" y="1394703"/>
                  <a:pt x="1338017" y="1394852"/>
                </a:cubicBezTo>
                <a:cubicBezTo>
                  <a:pt x="1336826" y="1395001"/>
                  <a:pt x="1335878" y="1395224"/>
                  <a:pt x="1335171" y="1395522"/>
                </a:cubicBezTo>
                <a:cubicBezTo>
                  <a:pt x="1334464" y="1395820"/>
                  <a:pt x="1333980" y="1396192"/>
                  <a:pt x="1333720" y="1396638"/>
                </a:cubicBezTo>
                <a:cubicBezTo>
                  <a:pt x="1333459" y="1397085"/>
                  <a:pt x="1333329" y="1397605"/>
                  <a:pt x="1333329" y="1398201"/>
                </a:cubicBezTo>
                <a:lnTo>
                  <a:pt x="1333329" y="1547327"/>
                </a:lnTo>
                <a:cubicBezTo>
                  <a:pt x="1333329" y="1547922"/>
                  <a:pt x="1333459" y="1548424"/>
                  <a:pt x="1333720" y="1548833"/>
                </a:cubicBezTo>
                <a:cubicBezTo>
                  <a:pt x="1333980" y="1549243"/>
                  <a:pt x="1334464" y="1549596"/>
                  <a:pt x="1335171" y="1549894"/>
                </a:cubicBezTo>
                <a:cubicBezTo>
                  <a:pt x="1335878" y="1550191"/>
                  <a:pt x="1336826" y="1550415"/>
                  <a:pt x="1338017" y="1550564"/>
                </a:cubicBezTo>
                <a:cubicBezTo>
                  <a:pt x="1339208" y="1550712"/>
                  <a:pt x="1340696" y="1550787"/>
                  <a:pt x="1342482" y="1550787"/>
                </a:cubicBezTo>
                <a:cubicBezTo>
                  <a:pt x="1344342" y="1550787"/>
                  <a:pt x="1345868" y="1550712"/>
                  <a:pt x="1347058" y="1550564"/>
                </a:cubicBezTo>
                <a:cubicBezTo>
                  <a:pt x="1348249" y="1550415"/>
                  <a:pt x="1349179" y="1550191"/>
                  <a:pt x="1349849" y="1549894"/>
                </a:cubicBezTo>
                <a:cubicBezTo>
                  <a:pt x="1350519" y="1549596"/>
                  <a:pt x="1351002" y="1549243"/>
                  <a:pt x="1351300" y="1548833"/>
                </a:cubicBezTo>
                <a:cubicBezTo>
                  <a:pt x="1351598" y="1548424"/>
                  <a:pt x="1351746" y="1547922"/>
                  <a:pt x="1351746" y="1547327"/>
                </a:cubicBezTo>
                <a:lnTo>
                  <a:pt x="1351746" y="1477117"/>
                </a:lnTo>
                <a:cubicBezTo>
                  <a:pt x="1356807" y="1470792"/>
                  <a:pt x="1361644" y="1465992"/>
                  <a:pt x="1366257" y="1462718"/>
                </a:cubicBezTo>
                <a:cubicBezTo>
                  <a:pt x="1370871" y="1459444"/>
                  <a:pt x="1375485" y="1457806"/>
                  <a:pt x="1380098" y="1457806"/>
                </a:cubicBezTo>
                <a:cubicBezTo>
                  <a:pt x="1383670" y="1457806"/>
                  <a:pt x="1386814" y="1458476"/>
                  <a:pt x="1389530" y="1459816"/>
                </a:cubicBezTo>
                <a:cubicBezTo>
                  <a:pt x="1392246" y="1461155"/>
                  <a:pt x="1394460" y="1463090"/>
                  <a:pt x="1396172" y="1465620"/>
                </a:cubicBezTo>
                <a:cubicBezTo>
                  <a:pt x="1397883" y="1468150"/>
                  <a:pt x="1399185" y="1471164"/>
                  <a:pt x="1400078" y="1474661"/>
                </a:cubicBezTo>
                <a:cubicBezTo>
                  <a:pt x="1400971" y="1478159"/>
                  <a:pt x="1401418" y="1482772"/>
                  <a:pt x="1401418" y="1488502"/>
                </a:cubicBezTo>
                <a:lnTo>
                  <a:pt x="1401418" y="1547327"/>
                </a:lnTo>
                <a:cubicBezTo>
                  <a:pt x="1401418" y="1547922"/>
                  <a:pt x="1401567" y="1548424"/>
                  <a:pt x="1401864" y="1548833"/>
                </a:cubicBezTo>
                <a:cubicBezTo>
                  <a:pt x="1402162" y="1549243"/>
                  <a:pt x="1402646" y="1549596"/>
                  <a:pt x="1403315" y="1549894"/>
                </a:cubicBezTo>
                <a:cubicBezTo>
                  <a:pt x="1403985" y="1550191"/>
                  <a:pt x="1404915" y="1550415"/>
                  <a:pt x="1406106" y="1550564"/>
                </a:cubicBezTo>
                <a:cubicBezTo>
                  <a:pt x="1407297" y="1550712"/>
                  <a:pt x="1408822" y="1550787"/>
                  <a:pt x="1410682" y="1550787"/>
                </a:cubicBezTo>
                <a:cubicBezTo>
                  <a:pt x="1412468" y="1550787"/>
                  <a:pt x="1413957" y="1550712"/>
                  <a:pt x="1415147" y="1550564"/>
                </a:cubicBezTo>
                <a:cubicBezTo>
                  <a:pt x="1416338" y="1550415"/>
                  <a:pt x="1417268" y="1550191"/>
                  <a:pt x="1417938" y="1549894"/>
                </a:cubicBezTo>
                <a:cubicBezTo>
                  <a:pt x="1418608" y="1549596"/>
                  <a:pt x="1419091" y="1549243"/>
                  <a:pt x="1419389" y="1548833"/>
                </a:cubicBezTo>
                <a:cubicBezTo>
                  <a:pt x="1419687" y="1548424"/>
                  <a:pt x="1419835" y="1547922"/>
                  <a:pt x="1419835" y="1547327"/>
                </a:cubicBezTo>
                <a:lnTo>
                  <a:pt x="1419835" y="1486158"/>
                </a:lnTo>
                <a:cubicBezTo>
                  <a:pt x="1419835" y="1478940"/>
                  <a:pt x="1419221" y="1472782"/>
                  <a:pt x="1417994" y="1467685"/>
                </a:cubicBezTo>
                <a:cubicBezTo>
                  <a:pt x="1416766" y="1462588"/>
                  <a:pt x="1414738" y="1458141"/>
                  <a:pt x="1411910" y="1454346"/>
                </a:cubicBezTo>
                <a:cubicBezTo>
                  <a:pt x="1409082" y="1450551"/>
                  <a:pt x="1405380" y="1447519"/>
                  <a:pt x="1400804" y="1445249"/>
                </a:cubicBezTo>
                <a:cubicBezTo>
                  <a:pt x="1396228" y="1442979"/>
                  <a:pt x="1390591" y="1441845"/>
                  <a:pt x="1383893" y="1441845"/>
                </a:cubicBezTo>
                <a:cubicBezTo>
                  <a:pt x="1378461" y="1441845"/>
                  <a:pt x="1373066" y="1443203"/>
                  <a:pt x="1367708" y="1445919"/>
                </a:cubicBezTo>
                <a:cubicBezTo>
                  <a:pt x="1362350" y="1448635"/>
                  <a:pt x="1357030" y="1452783"/>
                  <a:pt x="1351746" y="1458365"/>
                </a:cubicBezTo>
                <a:lnTo>
                  <a:pt x="1351746" y="1398201"/>
                </a:lnTo>
                <a:cubicBezTo>
                  <a:pt x="1351746" y="1397605"/>
                  <a:pt x="1351598" y="1397085"/>
                  <a:pt x="1351300" y="1396638"/>
                </a:cubicBezTo>
                <a:cubicBezTo>
                  <a:pt x="1351002" y="1396192"/>
                  <a:pt x="1350519" y="1395820"/>
                  <a:pt x="1349849" y="1395522"/>
                </a:cubicBezTo>
                <a:cubicBezTo>
                  <a:pt x="1349179" y="1395224"/>
                  <a:pt x="1348249" y="1395001"/>
                  <a:pt x="1347058" y="1394852"/>
                </a:cubicBezTo>
                <a:cubicBezTo>
                  <a:pt x="1345868" y="1394703"/>
                  <a:pt x="1344342" y="1394629"/>
                  <a:pt x="1342482" y="1394629"/>
                </a:cubicBezTo>
                <a:close/>
                <a:moveTo>
                  <a:pt x="1598644" y="0"/>
                </a:moveTo>
                <a:lnTo>
                  <a:pt x="2090985" y="520485"/>
                </a:lnTo>
                <a:lnTo>
                  <a:pt x="2880651" y="520484"/>
                </a:lnTo>
                <a:lnTo>
                  <a:pt x="2704937" y="1169518"/>
                </a:lnTo>
                <a:lnTo>
                  <a:pt x="3197287" y="1689999"/>
                </a:lnTo>
                <a:lnTo>
                  <a:pt x="2485818" y="1978846"/>
                </a:lnTo>
                <a:lnTo>
                  <a:pt x="2310099" y="2627882"/>
                </a:lnTo>
                <a:lnTo>
                  <a:pt x="1598644" y="2339031"/>
                </a:lnTo>
                <a:lnTo>
                  <a:pt x="887188" y="2627882"/>
                </a:lnTo>
                <a:lnTo>
                  <a:pt x="711469" y="1978846"/>
                </a:lnTo>
                <a:lnTo>
                  <a:pt x="0" y="1689999"/>
                </a:lnTo>
                <a:lnTo>
                  <a:pt x="492350" y="1169518"/>
                </a:lnTo>
                <a:lnTo>
                  <a:pt x="316636" y="520484"/>
                </a:lnTo>
                <a:lnTo>
                  <a:pt x="1106302" y="52048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27" name="Formă liberă: formă 26">
            <a:extLst>
              <a:ext uri="{FF2B5EF4-FFF2-40B4-BE49-F238E27FC236}">
                <a16:creationId xmlns:a16="http://schemas.microsoft.com/office/drawing/2014/main" id="{814D5C62-4292-D4C1-4258-6983722F9267}"/>
              </a:ext>
            </a:extLst>
          </p:cNvPr>
          <p:cNvSpPr/>
          <p:nvPr/>
        </p:nvSpPr>
        <p:spPr>
          <a:xfrm>
            <a:off x="3790950" y="-2870200"/>
            <a:ext cx="4254500" cy="1854200"/>
          </a:xfrm>
          <a:custGeom>
            <a:avLst/>
            <a:gdLst/>
            <a:ahLst/>
            <a:cxnLst/>
            <a:rect l="l" t="t" r="r" b="b"/>
            <a:pathLst>
              <a:path w="4254500" h="1854200">
                <a:moveTo>
                  <a:pt x="2668675" y="1018999"/>
                </a:moveTo>
                <a:lnTo>
                  <a:pt x="2684414" y="1018999"/>
                </a:lnTo>
                <a:lnTo>
                  <a:pt x="2684414" y="1040319"/>
                </a:lnTo>
                <a:cubicBezTo>
                  <a:pt x="2679874" y="1045379"/>
                  <a:pt x="2675540" y="1049137"/>
                  <a:pt x="2671410" y="1051592"/>
                </a:cubicBezTo>
                <a:cubicBezTo>
                  <a:pt x="2667280" y="1054048"/>
                  <a:pt x="2662796" y="1055276"/>
                  <a:pt x="2657959" y="1055276"/>
                </a:cubicBezTo>
                <a:cubicBezTo>
                  <a:pt x="2652006" y="1055276"/>
                  <a:pt x="2647374" y="1053732"/>
                  <a:pt x="2644062" y="1050643"/>
                </a:cubicBezTo>
                <a:cubicBezTo>
                  <a:pt x="2640751" y="1047555"/>
                  <a:pt x="2639095" y="1043407"/>
                  <a:pt x="2639095" y="1038198"/>
                </a:cubicBezTo>
                <a:cubicBezTo>
                  <a:pt x="2639095" y="1035147"/>
                  <a:pt x="2639672" y="1032449"/>
                  <a:pt x="2640825" y="1030105"/>
                </a:cubicBezTo>
                <a:cubicBezTo>
                  <a:pt x="2641979" y="1027761"/>
                  <a:pt x="2643783" y="1025752"/>
                  <a:pt x="2646239" y="1024078"/>
                </a:cubicBezTo>
                <a:cubicBezTo>
                  <a:pt x="2648695" y="1022403"/>
                  <a:pt x="2651783" y="1021138"/>
                  <a:pt x="2655504" y="1020283"/>
                </a:cubicBezTo>
                <a:cubicBezTo>
                  <a:pt x="2659224" y="1019427"/>
                  <a:pt x="2663615" y="1018999"/>
                  <a:pt x="2668675" y="1018999"/>
                </a:cubicBezTo>
                <a:close/>
                <a:moveTo>
                  <a:pt x="2030500" y="1018999"/>
                </a:moveTo>
                <a:lnTo>
                  <a:pt x="2046238" y="1018999"/>
                </a:lnTo>
                <a:lnTo>
                  <a:pt x="2046238" y="1040319"/>
                </a:lnTo>
                <a:cubicBezTo>
                  <a:pt x="2041699" y="1045379"/>
                  <a:pt x="2037365" y="1049137"/>
                  <a:pt x="2033235" y="1051592"/>
                </a:cubicBezTo>
                <a:cubicBezTo>
                  <a:pt x="2029105" y="1054048"/>
                  <a:pt x="2024621" y="1055276"/>
                  <a:pt x="2019784" y="1055276"/>
                </a:cubicBezTo>
                <a:cubicBezTo>
                  <a:pt x="2013831" y="1055276"/>
                  <a:pt x="2009199" y="1053732"/>
                  <a:pt x="2005887" y="1050643"/>
                </a:cubicBezTo>
                <a:cubicBezTo>
                  <a:pt x="2002576" y="1047555"/>
                  <a:pt x="2000920" y="1043407"/>
                  <a:pt x="2000920" y="1038198"/>
                </a:cubicBezTo>
                <a:cubicBezTo>
                  <a:pt x="2000920" y="1035147"/>
                  <a:pt x="2001497" y="1032449"/>
                  <a:pt x="2002650" y="1030105"/>
                </a:cubicBezTo>
                <a:cubicBezTo>
                  <a:pt x="2003804" y="1027761"/>
                  <a:pt x="2005608" y="1025752"/>
                  <a:pt x="2008064" y="1024078"/>
                </a:cubicBezTo>
                <a:cubicBezTo>
                  <a:pt x="2010520" y="1022403"/>
                  <a:pt x="2013608" y="1021138"/>
                  <a:pt x="2017329" y="1020283"/>
                </a:cubicBezTo>
                <a:cubicBezTo>
                  <a:pt x="2021049" y="1019427"/>
                  <a:pt x="2025440" y="1018999"/>
                  <a:pt x="2030500" y="1018999"/>
                </a:cubicBezTo>
                <a:close/>
                <a:moveTo>
                  <a:pt x="1392325" y="1018999"/>
                </a:moveTo>
                <a:lnTo>
                  <a:pt x="1408063" y="1018999"/>
                </a:lnTo>
                <a:lnTo>
                  <a:pt x="1408063" y="1040319"/>
                </a:lnTo>
                <a:cubicBezTo>
                  <a:pt x="1403524" y="1045379"/>
                  <a:pt x="1399190" y="1049137"/>
                  <a:pt x="1395060" y="1051592"/>
                </a:cubicBezTo>
                <a:cubicBezTo>
                  <a:pt x="1390930" y="1054048"/>
                  <a:pt x="1386446" y="1055276"/>
                  <a:pt x="1381609" y="1055276"/>
                </a:cubicBezTo>
                <a:cubicBezTo>
                  <a:pt x="1375656" y="1055276"/>
                  <a:pt x="1371024" y="1053732"/>
                  <a:pt x="1367712" y="1050643"/>
                </a:cubicBezTo>
                <a:cubicBezTo>
                  <a:pt x="1364401" y="1047555"/>
                  <a:pt x="1362745" y="1043407"/>
                  <a:pt x="1362745" y="1038198"/>
                </a:cubicBezTo>
                <a:cubicBezTo>
                  <a:pt x="1362745" y="1035147"/>
                  <a:pt x="1363322" y="1032449"/>
                  <a:pt x="1364475" y="1030105"/>
                </a:cubicBezTo>
                <a:cubicBezTo>
                  <a:pt x="1365629" y="1027761"/>
                  <a:pt x="1367433" y="1025752"/>
                  <a:pt x="1369889" y="1024078"/>
                </a:cubicBezTo>
                <a:cubicBezTo>
                  <a:pt x="1372345" y="1022403"/>
                  <a:pt x="1375433" y="1021138"/>
                  <a:pt x="1379154" y="1020283"/>
                </a:cubicBezTo>
                <a:cubicBezTo>
                  <a:pt x="1382874" y="1019427"/>
                  <a:pt x="1387265" y="1018999"/>
                  <a:pt x="1392325" y="1018999"/>
                </a:cubicBezTo>
                <a:close/>
                <a:moveTo>
                  <a:pt x="971848" y="1000805"/>
                </a:moveTo>
                <a:lnTo>
                  <a:pt x="994797" y="1000805"/>
                </a:lnTo>
                <a:cubicBezTo>
                  <a:pt x="1000812" y="1000805"/>
                  <a:pt x="1005806" y="1001381"/>
                  <a:pt x="1009779" y="1002535"/>
                </a:cubicBezTo>
                <a:cubicBezTo>
                  <a:pt x="1013753" y="1003688"/>
                  <a:pt x="1017058" y="1005381"/>
                  <a:pt x="1019694" y="1007614"/>
                </a:cubicBezTo>
                <a:cubicBezTo>
                  <a:pt x="1022331" y="1009846"/>
                  <a:pt x="1024336" y="1012599"/>
                  <a:pt x="1025710" y="1015873"/>
                </a:cubicBezTo>
                <a:cubicBezTo>
                  <a:pt x="1027084" y="1019148"/>
                  <a:pt x="1027770" y="1022943"/>
                  <a:pt x="1027770" y="1027259"/>
                </a:cubicBezTo>
                <a:cubicBezTo>
                  <a:pt x="1027770" y="1031277"/>
                  <a:pt x="1027065" y="1034812"/>
                  <a:pt x="1025654" y="1037863"/>
                </a:cubicBezTo>
                <a:cubicBezTo>
                  <a:pt x="1024243" y="1040914"/>
                  <a:pt x="1022293" y="1043463"/>
                  <a:pt x="1019805" y="1045509"/>
                </a:cubicBezTo>
                <a:cubicBezTo>
                  <a:pt x="1017317" y="1047555"/>
                  <a:pt x="1014439" y="1049099"/>
                  <a:pt x="1011172" y="1050141"/>
                </a:cubicBezTo>
                <a:cubicBezTo>
                  <a:pt x="1007905" y="1051183"/>
                  <a:pt x="1004080" y="1051704"/>
                  <a:pt x="999698" y="1051704"/>
                </a:cubicBezTo>
                <a:lnTo>
                  <a:pt x="971848" y="1051704"/>
                </a:lnTo>
                <a:close/>
                <a:moveTo>
                  <a:pt x="2903675" y="975132"/>
                </a:moveTo>
                <a:cubicBezTo>
                  <a:pt x="2908735" y="975132"/>
                  <a:pt x="2913590" y="976750"/>
                  <a:pt x="2918241" y="979987"/>
                </a:cubicBezTo>
                <a:cubicBezTo>
                  <a:pt x="2922892" y="983224"/>
                  <a:pt x="2927710" y="987931"/>
                  <a:pt x="2932696" y="994107"/>
                </a:cubicBezTo>
                <a:lnTo>
                  <a:pt x="2932696" y="1034291"/>
                </a:lnTo>
                <a:cubicBezTo>
                  <a:pt x="2929794" y="1037937"/>
                  <a:pt x="2927041" y="1041007"/>
                  <a:pt x="2924436" y="1043500"/>
                </a:cubicBezTo>
                <a:cubicBezTo>
                  <a:pt x="2921832" y="1045993"/>
                  <a:pt x="2919339" y="1048020"/>
                  <a:pt x="2916957" y="1049583"/>
                </a:cubicBezTo>
                <a:cubicBezTo>
                  <a:pt x="2914576" y="1051146"/>
                  <a:pt x="2912251" y="1052262"/>
                  <a:pt x="2909981" y="1052932"/>
                </a:cubicBezTo>
                <a:cubicBezTo>
                  <a:pt x="2907712" y="1053601"/>
                  <a:pt x="2905349" y="1053936"/>
                  <a:pt x="2902893" y="1053936"/>
                </a:cubicBezTo>
                <a:cubicBezTo>
                  <a:pt x="2898056" y="1053936"/>
                  <a:pt x="2894038" y="1052801"/>
                  <a:pt x="2890838" y="1050532"/>
                </a:cubicBezTo>
                <a:cubicBezTo>
                  <a:pt x="2887638" y="1048262"/>
                  <a:pt x="2885071" y="1045248"/>
                  <a:pt x="2883136" y="1041491"/>
                </a:cubicBezTo>
                <a:cubicBezTo>
                  <a:pt x="2881202" y="1037733"/>
                  <a:pt x="2879843" y="1033435"/>
                  <a:pt x="2879062" y="1028598"/>
                </a:cubicBezTo>
                <a:cubicBezTo>
                  <a:pt x="2878281" y="1023761"/>
                  <a:pt x="2877890" y="1018813"/>
                  <a:pt x="2877890" y="1013753"/>
                </a:cubicBezTo>
                <a:cubicBezTo>
                  <a:pt x="2877890" y="1008990"/>
                  <a:pt x="2878355" y="1004302"/>
                  <a:pt x="2879285" y="999688"/>
                </a:cubicBezTo>
                <a:cubicBezTo>
                  <a:pt x="2880216" y="995075"/>
                  <a:pt x="2881704" y="990945"/>
                  <a:pt x="2883750" y="987298"/>
                </a:cubicBezTo>
                <a:cubicBezTo>
                  <a:pt x="2885797" y="983652"/>
                  <a:pt x="2888457" y="980713"/>
                  <a:pt x="2891731" y="978480"/>
                </a:cubicBezTo>
                <a:cubicBezTo>
                  <a:pt x="2895005" y="976248"/>
                  <a:pt x="2898986" y="975132"/>
                  <a:pt x="2903675" y="975132"/>
                </a:cubicBezTo>
                <a:close/>
                <a:moveTo>
                  <a:pt x="1851368" y="974685"/>
                </a:moveTo>
                <a:cubicBezTo>
                  <a:pt x="1857301" y="974685"/>
                  <a:pt x="1862256" y="975746"/>
                  <a:pt x="1866236" y="977867"/>
                </a:cubicBezTo>
                <a:cubicBezTo>
                  <a:pt x="1870215" y="979987"/>
                  <a:pt x="1873369" y="982871"/>
                  <a:pt x="1875697" y="986517"/>
                </a:cubicBezTo>
                <a:cubicBezTo>
                  <a:pt x="1878024" y="990163"/>
                  <a:pt x="1879695" y="994405"/>
                  <a:pt x="1880709" y="999242"/>
                </a:cubicBezTo>
                <a:cubicBezTo>
                  <a:pt x="1881723" y="1004079"/>
                  <a:pt x="1882230" y="1009213"/>
                  <a:pt x="1882230" y="1014646"/>
                </a:cubicBezTo>
                <a:cubicBezTo>
                  <a:pt x="1882230" y="1020450"/>
                  <a:pt x="1881629" y="1025771"/>
                  <a:pt x="1880427" y="1030607"/>
                </a:cubicBezTo>
                <a:cubicBezTo>
                  <a:pt x="1879226" y="1035444"/>
                  <a:pt x="1877349" y="1039612"/>
                  <a:pt x="1874796" y="1043109"/>
                </a:cubicBezTo>
                <a:cubicBezTo>
                  <a:pt x="1872243" y="1046607"/>
                  <a:pt x="1868977" y="1049323"/>
                  <a:pt x="1864998" y="1051257"/>
                </a:cubicBezTo>
                <a:cubicBezTo>
                  <a:pt x="1861018" y="1053192"/>
                  <a:pt x="1856325" y="1054160"/>
                  <a:pt x="1850918" y="1054160"/>
                </a:cubicBezTo>
                <a:cubicBezTo>
                  <a:pt x="1844986" y="1054160"/>
                  <a:pt x="1840030" y="1053099"/>
                  <a:pt x="1836051" y="1050978"/>
                </a:cubicBezTo>
                <a:cubicBezTo>
                  <a:pt x="1832072" y="1048858"/>
                  <a:pt x="1828899" y="1045993"/>
                  <a:pt x="1826535" y="1042384"/>
                </a:cubicBezTo>
                <a:cubicBezTo>
                  <a:pt x="1824170" y="1038774"/>
                  <a:pt x="1822480" y="1034551"/>
                  <a:pt x="1821466" y="1029715"/>
                </a:cubicBezTo>
                <a:cubicBezTo>
                  <a:pt x="1820452" y="1024878"/>
                  <a:pt x="1819945" y="1019706"/>
                  <a:pt x="1819945" y="1014199"/>
                </a:cubicBezTo>
                <a:cubicBezTo>
                  <a:pt x="1819945" y="1008469"/>
                  <a:pt x="1820565" y="1003186"/>
                  <a:pt x="1821804" y="998349"/>
                </a:cubicBezTo>
                <a:cubicBezTo>
                  <a:pt x="1823043" y="993512"/>
                  <a:pt x="1824938" y="989326"/>
                  <a:pt x="1827491" y="985792"/>
                </a:cubicBezTo>
                <a:cubicBezTo>
                  <a:pt x="1830044" y="982257"/>
                  <a:pt x="1833291" y="979522"/>
                  <a:pt x="1837233" y="977587"/>
                </a:cubicBezTo>
                <a:cubicBezTo>
                  <a:pt x="1841176" y="975653"/>
                  <a:pt x="1845887" y="974685"/>
                  <a:pt x="1851368" y="974685"/>
                </a:cubicBezTo>
                <a:close/>
                <a:moveTo>
                  <a:pt x="2458070" y="973681"/>
                </a:moveTo>
                <a:cubicBezTo>
                  <a:pt x="2466980" y="973681"/>
                  <a:pt x="2473699" y="976434"/>
                  <a:pt x="2478228" y="981941"/>
                </a:cubicBezTo>
                <a:cubicBezTo>
                  <a:pt x="2482757" y="987447"/>
                  <a:pt x="2484909" y="995038"/>
                  <a:pt x="2484686" y="1004711"/>
                </a:cubicBezTo>
                <a:lnTo>
                  <a:pt x="2429880" y="1004711"/>
                </a:lnTo>
                <a:cubicBezTo>
                  <a:pt x="2430030" y="1000619"/>
                  <a:pt x="2430741" y="996693"/>
                  <a:pt x="2432014" y="992935"/>
                </a:cubicBezTo>
                <a:cubicBezTo>
                  <a:pt x="2433287" y="989177"/>
                  <a:pt x="2435084" y="985885"/>
                  <a:pt x="2437405" y="983057"/>
                </a:cubicBezTo>
                <a:cubicBezTo>
                  <a:pt x="2439726" y="980229"/>
                  <a:pt x="2442609" y="977960"/>
                  <a:pt x="2446053" y="976248"/>
                </a:cubicBezTo>
                <a:cubicBezTo>
                  <a:pt x="2449497" y="974536"/>
                  <a:pt x="2453503" y="973681"/>
                  <a:pt x="2458070" y="973681"/>
                </a:cubicBezTo>
                <a:close/>
                <a:moveTo>
                  <a:pt x="3073897" y="960844"/>
                </a:moveTo>
                <a:cubicBezTo>
                  <a:pt x="3072111" y="960844"/>
                  <a:pt x="3070622" y="960900"/>
                  <a:pt x="3069432" y="961012"/>
                </a:cubicBezTo>
                <a:cubicBezTo>
                  <a:pt x="3068241" y="961123"/>
                  <a:pt x="3067274" y="961347"/>
                  <a:pt x="3066530" y="961681"/>
                </a:cubicBezTo>
                <a:cubicBezTo>
                  <a:pt x="3065786" y="962016"/>
                  <a:pt x="3065283" y="962388"/>
                  <a:pt x="3065023" y="962798"/>
                </a:cubicBezTo>
                <a:cubicBezTo>
                  <a:pt x="3064762" y="963207"/>
                  <a:pt x="3064632" y="963709"/>
                  <a:pt x="3064632" y="964305"/>
                </a:cubicBezTo>
                <a:lnTo>
                  <a:pt x="3064632" y="1025250"/>
                </a:lnTo>
                <a:cubicBezTo>
                  <a:pt x="3064632" y="1032542"/>
                  <a:pt x="3065246" y="1038737"/>
                  <a:pt x="3066474" y="1043835"/>
                </a:cubicBezTo>
                <a:cubicBezTo>
                  <a:pt x="3067702" y="1048932"/>
                  <a:pt x="3069729" y="1053397"/>
                  <a:pt x="3072557" y="1057229"/>
                </a:cubicBezTo>
                <a:cubicBezTo>
                  <a:pt x="3075385" y="1061061"/>
                  <a:pt x="3079087" y="1064094"/>
                  <a:pt x="3083664" y="1066326"/>
                </a:cubicBezTo>
                <a:cubicBezTo>
                  <a:pt x="3088240" y="1068559"/>
                  <a:pt x="3093877" y="1069675"/>
                  <a:pt x="3100574" y="1069675"/>
                </a:cubicBezTo>
                <a:cubicBezTo>
                  <a:pt x="3106304" y="1069675"/>
                  <a:pt x="3111959" y="1068224"/>
                  <a:pt x="3117541" y="1065322"/>
                </a:cubicBezTo>
                <a:cubicBezTo>
                  <a:pt x="3123122" y="1062419"/>
                  <a:pt x="3128777" y="1057806"/>
                  <a:pt x="3134507" y="1051481"/>
                </a:cubicBezTo>
                <a:lnTo>
                  <a:pt x="3134507" y="1064764"/>
                </a:lnTo>
                <a:cubicBezTo>
                  <a:pt x="3134507" y="1065359"/>
                  <a:pt x="3134619" y="1065861"/>
                  <a:pt x="3134842" y="1066270"/>
                </a:cubicBezTo>
                <a:cubicBezTo>
                  <a:pt x="3135065" y="1066680"/>
                  <a:pt x="3135493" y="1067033"/>
                  <a:pt x="3136125" y="1067331"/>
                </a:cubicBezTo>
                <a:cubicBezTo>
                  <a:pt x="3136758" y="1067628"/>
                  <a:pt x="3137614" y="1067852"/>
                  <a:pt x="3138693" y="1068001"/>
                </a:cubicBezTo>
                <a:cubicBezTo>
                  <a:pt x="3139772" y="1068149"/>
                  <a:pt x="3141167" y="1068224"/>
                  <a:pt x="3142878" y="1068224"/>
                </a:cubicBezTo>
                <a:cubicBezTo>
                  <a:pt x="3144441" y="1068224"/>
                  <a:pt x="3145762" y="1068149"/>
                  <a:pt x="3146841" y="1068001"/>
                </a:cubicBezTo>
                <a:cubicBezTo>
                  <a:pt x="3147920" y="1067852"/>
                  <a:pt x="3148794" y="1067628"/>
                  <a:pt x="3149464" y="1067331"/>
                </a:cubicBezTo>
                <a:cubicBezTo>
                  <a:pt x="3150134" y="1067033"/>
                  <a:pt x="3150599" y="1066680"/>
                  <a:pt x="3150859" y="1066270"/>
                </a:cubicBezTo>
                <a:cubicBezTo>
                  <a:pt x="3151120" y="1065861"/>
                  <a:pt x="3151250" y="1065359"/>
                  <a:pt x="3151250" y="1064764"/>
                </a:cubicBezTo>
                <a:lnTo>
                  <a:pt x="3151250" y="964305"/>
                </a:lnTo>
                <a:cubicBezTo>
                  <a:pt x="3151250" y="963709"/>
                  <a:pt x="3151083" y="963207"/>
                  <a:pt x="3150748" y="962798"/>
                </a:cubicBezTo>
                <a:cubicBezTo>
                  <a:pt x="3150413" y="962388"/>
                  <a:pt x="3149911" y="962016"/>
                  <a:pt x="3149241" y="961681"/>
                </a:cubicBezTo>
                <a:cubicBezTo>
                  <a:pt x="3148571" y="961347"/>
                  <a:pt x="3147641" y="961123"/>
                  <a:pt x="3146450" y="961012"/>
                </a:cubicBezTo>
                <a:cubicBezTo>
                  <a:pt x="3145260" y="960900"/>
                  <a:pt x="3143771" y="960844"/>
                  <a:pt x="3141986" y="960844"/>
                </a:cubicBezTo>
                <a:cubicBezTo>
                  <a:pt x="3140125" y="960844"/>
                  <a:pt x="3138618" y="960900"/>
                  <a:pt x="3137465" y="961012"/>
                </a:cubicBezTo>
                <a:cubicBezTo>
                  <a:pt x="3136311" y="961123"/>
                  <a:pt x="3135363" y="961347"/>
                  <a:pt x="3134619" y="961681"/>
                </a:cubicBezTo>
                <a:cubicBezTo>
                  <a:pt x="3133874" y="962016"/>
                  <a:pt x="3133372" y="962388"/>
                  <a:pt x="3133112" y="962798"/>
                </a:cubicBezTo>
                <a:cubicBezTo>
                  <a:pt x="3132851" y="963207"/>
                  <a:pt x="3132721" y="963709"/>
                  <a:pt x="3132721" y="964305"/>
                </a:cubicBezTo>
                <a:lnTo>
                  <a:pt x="3132721" y="1034514"/>
                </a:lnTo>
                <a:cubicBezTo>
                  <a:pt x="3127586" y="1040839"/>
                  <a:pt x="3122731" y="1045639"/>
                  <a:pt x="3118154" y="1048913"/>
                </a:cubicBezTo>
                <a:cubicBezTo>
                  <a:pt x="3113578" y="1052188"/>
                  <a:pt x="3108983" y="1053825"/>
                  <a:pt x="3104369" y="1053825"/>
                </a:cubicBezTo>
                <a:cubicBezTo>
                  <a:pt x="3100797" y="1053825"/>
                  <a:pt x="3097672" y="1053136"/>
                  <a:pt x="3094993" y="1051760"/>
                </a:cubicBezTo>
                <a:cubicBezTo>
                  <a:pt x="3092314" y="1050383"/>
                  <a:pt x="3090100" y="1048448"/>
                  <a:pt x="3088352" y="1045955"/>
                </a:cubicBezTo>
                <a:cubicBezTo>
                  <a:pt x="3086603" y="1043463"/>
                  <a:pt x="3085301" y="1040449"/>
                  <a:pt x="3084445" y="1036914"/>
                </a:cubicBezTo>
                <a:cubicBezTo>
                  <a:pt x="3083589" y="1033379"/>
                  <a:pt x="3083161" y="1028673"/>
                  <a:pt x="3083161" y="1022794"/>
                </a:cubicBezTo>
                <a:lnTo>
                  <a:pt x="3083161" y="964305"/>
                </a:lnTo>
                <a:cubicBezTo>
                  <a:pt x="3083161" y="963709"/>
                  <a:pt x="3083012" y="963207"/>
                  <a:pt x="3082715" y="962798"/>
                </a:cubicBezTo>
                <a:cubicBezTo>
                  <a:pt x="3082417" y="962388"/>
                  <a:pt x="3081915" y="962016"/>
                  <a:pt x="3081208" y="961681"/>
                </a:cubicBezTo>
                <a:cubicBezTo>
                  <a:pt x="3080501" y="961347"/>
                  <a:pt x="3079552" y="961123"/>
                  <a:pt x="3078361" y="961012"/>
                </a:cubicBezTo>
                <a:cubicBezTo>
                  <a:pt x="3077171" y="960900"/>
                  <a:pt x="3075683" y="960844"/>
                  <a:pt x="3073897" y="960844"/>
                </a:cubicBezTo>
                <a:close/>
                <a:moveTo>
                  <a:pt x="2531121" y="960844"/>
                </a:moveTo>
                <a:cubicBezTo>
                  <a:pt x="2528739" y="960844"/>
                  <a:pt x="2526823" y="960919"/>
                  <a:pt x="2525372" y="961068"/>
                </a:cubicBezTo>
                <a:cubicBezTo>
                  <a:pt x="2523921" y="961216"/>
                  <a:pt x="2522842" y="961533"/>
                  <a:pt x="2522135" y="962016"/>
                </a:cubicBezTo>
                <a:cubicBezTo>
                  <a:pt x="2521428" y="962500"/>
                  <a:pt x="2521093" y="963095"/>
                  <a:pt x="2521130" y="963802"/>
                </a:cubicBezTo>
                <a:cubicBezTo>
                  <a:pt x="2521168" y="964509"/>
                  <a:pt x="2521484" y="965384"/>
                  <a:pt x="2522079" y="966425"/>
                </a:cubicBezTo>
                <a:lnTo>
                  <a:pt x="2551659" y="1013641"/>
                </a:lnTo>
                <a:lnTo>
                  <a:pt x="2520405" y="1062643"/>
                </a:lnTo>
                <a:cubicBezTo>
                  <a:pt x="2519735" y="1063685"/>
                  <a:pt x="2519382" y="1064559"/>
                  <a:pt x="2519345" y="1065266"/>
                </a:cubicBezTo>
                <a:cubicBezTo>
                  <a:pt x="2519307" y="1065973"/>
                  <a:pt x="2519605" y="1066549"/>
                  <a:pt x="2520237" y="1066996"/>
                </a:cubicBezTo>
                <a:cubicBezTo>
                  <a:pt x="2520870" y="1067442"/>
                  <a:pt x="2521875" y="1067759"/>
                  <a:pt x="2523251" y="1067945"/>
                </a:cubicBezTo>
                <a:cubicBezTo>
                  <a:pt x="2524628" y="1068131"/>
                  <a:pt x="2526395" y="1068224"/>
                  <a:pt x="2528553" y="1068224"/>
                </a:cubicBezTo>
                <a:cubicBezTo>
                  <a:pt x="2530637" y="1068224"/>
                  <a:pt x="2532311" y="1068168"/>
                  <a:pt x="2533576" y="1068056"/>
                </a:cubicBezTo>
                <a:cubicBezTo>
                  <a:pt x="2534841" y="1067945"/>
                  <a:pt x="2535864" y="1067759"/>
                  <a:pt x="2536646" y="1067498"/>
                </a:cubicBezTo>
                <a:cubicBezTo>
                  <a:pt x="2537427" y="1067238"/>
                  <a:pt x="2538022" y="1066903"/>
                  <a:pt x="2538432" y="1066494"/>
                </a:cubicBezTo>
                <a:cubicBezTo>
                  <a:pt x="2538841" y="1066084"/>
                  <a:pt x="2539194" y="1065619"/>
                  <a:pt x="2539492" y="1065098"/>
                </a:cubicBezTo>
                <a:lnTo>
                  <a:pt x="2563491" y="1025250"/>
                </a:lnTo>
                <a:lnTo>
                  <a:pt x="2587601" y="1065098"/>
                </a:lnTo>
                <a:cubicBezTo>
                  <a:pt x="2587898" y="1065619"/>
                  <a:pt x="2588252" y="1066084"/>
                  <a:pt x="2588661" y="1066494"/>
                </a:cubicBezTo>
                <a:cubicBezTo>
                  <a:pt x="2589070" y="1066903"/>
                  <a:pt x="2589666" y="1067238"/>
                  <a:pt x="2590447" y="1067498"/>
                </a:cubicBezTo>
                <a:cubicBezTo>
                  <a:pt x="2591229" y="1067759"/>
                  <a:pt x="2592270" y="1067945"/>
                  <a:pt x="2593573" y="1068056"/>
                </a:cubicBezTo>
                <a:cubicBezTo>
                  <a:pt x="2594875" y="1068168"/>
                  <a:pt x="2596642" y="1068224"/>
                  <a:pt x="2598875" y="1068224"/>
                </a:cubicBezTo>
                <a:cubicBezTo>
                  <a:pt x="2601181" y="1068224"/>
                  <a:pt x="2603060" y="1068131"/>
                  <a:pt x="2604511" y="1067945"/>
                </a:cubicBezTo>
                <a:cubicBezTo>
                  <a:pt x="2605962" y="1067759"/>
                  <a:pt x="2607041" y="1067442"/>
                  <a:pt x="2607748" y="1066996"/>
                </a:cubicBezTo>
                <a:cubicBezTo>
                  <a:pt x="2608455" y="1066549"/>
                  <a:pt x="2608809" y="1065973"/>
                  <a:pt x="2608809" y="1065266"/>
                </a:cubicBezTo>
                <a:cubicBezTo>
                  <a:pt x="2608809" y="1064559"/>
                  <a:pt x="2608511" y="1063685"/>
                  <a:pt x="2607916" y="1062643"/>
                </a:cubicBezTo>
                <a:lnTo>
                  <a:pt x="2576885" y="1013083"/>
                </a:lnTo>
                <a:lnTo>
                  <a:pt x="2606242" y="966425"/>
                </a:lnTo>
                <a:cubicBezTo>
                  <a:pt x="2606911" y="965309"/>
                  <a:pt x="2607283" y="964379"/>
                  <a:pt x="2607358" y="963635"/>
                </a:cubicBezTo>
                <a:cubicBezTo>
                  <a:pt x="2607432" y="962891"/>
                  <a:pt x="2607135" y="962314"/>
                  <a:pt x="2606465" y="961905"/>
                </a:cubicBezTo>
                <a:cubicBezTo>
                  <a:pt x="2605795" y="961495"/>
                  <a:pt x="2604772" y="961216"/>
                  <a:pt x="2603395" y="961068"/>
                </a:cubicBezTo>
                <a:cubicBezTo>
                  <a:pt x="2602019" y="960919"/>
                  <a:pt x="2600251" y="960844"/>
                  <a:pt x="2598093" y="960844"/>
                </a:cubicBezTo>
                <a:cubicBezTo>
                  <a:pt x="2596084" y="960844"/>
                  <a:pt x="2594503" y="960900"/>
                  <a:pt x="2593349" y="961012"/>
                </a:cubicBezTo>
                <a:cubicBezTo>
                  <a:pt x="2592196" y="961123"/>
                  <a:pt x="2591303" y="961309"/>
                  <a:pt x="2590670" y="961570"/>
                </a:cubicBezTo>
                <a:cubicBezTo>
                  <a:pt x="2590038" y="961830"/>
                  <a:pt x="2589536" y="962147"/>
                  <a:pt x="2589164" y="962519"/>
                </a:cubicBezTo>
                <a:cubicBezTo>
                  <a:pt x="2588791" y="962891"/>
                  <a:pt x="2588457" y="963300"/>
                  <a:pt x="2588159" y="963746"/>
                </a:cubicBezTo>
                <a:lnTo>
                  <a:pt x="2564942" y="1001140"/>
                </a:lnTo>
                <a:lnTo>
                  <a:pt x="2542059" y="963746"/>
                </a:lnTo>
                <a:cubicBezTo>
                  <a:pt x="2541762" y="963226"/>
                  <a:pt x="2541427" y="962779"/>
                  <a:pt x="2541055" y="962407"/>
                </a:cubicBezTo>
                <a:cubicBezTo>
                  <a:pt x="2540683" y="962035"/>
                  <a:pt x="2540125" y="961737"/>
                  <a:pt x="2539381" y="961514"/>
                </a:cubicBezTo>
                <a:cubicBezTo>
                  <a:pt x="2538636" y="961291"/>
                  <a:pt x="2537613" y="961123"/>
                  <a:pt x="2536311" y="961012"/>
                </a:cubicBezTo>
                <a:cubicBezTo>
                  <a:pt x="2535009" y="960900"/>
                  <a:pt x="2533279" y="960844"/>
                  <a:pt x="2531121" y="960844"/>
                </a:cubicBezTo>
                <a:close/>
                <a:moveTo>
                  <a:pt x="1664643" y="960844"/>
                </a:moveTo>
                <a:cubicBezTo>
                  <a:pt x="1662857" y="960844"/>
                  <a:pt x="1661369" y="960919"/>
                  <a:pt x="1660178" y="961068"/>
                </a:cubicBezTo>
                <a:cubicBezTo>
                  <a:pt x="1658988" y="961216"/>
                  <a:pt x="1658039" y="961440"/>
                  <a:pt x="1657332" y="961737"/>
                </a:cubicBezTo>
                <a:cubicBezTo>
                  <a:pt x="1656625" y="962035"/>
                  <a:pt x="1656141" y="962407"/>
                  <a:pt x="1655881" y="962853"/>
                </a:cubicBezTo>
                <a:cubicBezTo>
                  <a:pt x="1655620" y="963300"/>
                  <a:pt x="1655490" y="963784"/>
                  <a:pt x="1655490" y="964305"/>
                </a:cubicBezTo>
                <a:lnTo>
                  <a:pt x="1655490" y="1064764"/>
                </a:lnTo>
                <a:cubicBezTo>
                  <a:pt x="1655490" y="1065359"/>
                  <a:pt x="1655620" y="1065861"/>
                  <a:pt x="1655881" y="1066270"/>
                </a:cubicBezTo>
                <a:cubicBezTo>
                  <a:pt x="1656141" y="1066680"/>
                  <a:pt x="1656625" y="1067033"/>
                  <a:pt x="1657332" y="1067331"/>
                </a:cubicBezTo>
                <a:cubicBezTo>
                  <a:pt x="1658039" y="1067628"/>
                  <a:pt x="1658988" y="1067852"/>
                  <a:pt x="1660178" y="1068001"/>
                </a:cubicBezTo>
                <a:cubicBezTo>
                  <a:pt x="1661369" y="1068149"/>
                  <a:pt x="1662857" y="1068224"/>
                  <a:pt x="1664643" y="1068224"/>
                </a:cubicBezTo>
                <a:cubicBezTo>
                  <a:pt x="1666504" y="1068224"/>
                  <a:pt x="1668029" y="1068149"/>
                  <a:pt x="1669220" y="1068001"/>
                </a:cubicBezTo>
                <a:cubicBezTo>
                  <a:pt x="1670410" y="1067852"/>
                  <a:pt x="1671340" y="1067628"/>
                  <a:pt x="1672010" y="1067331"/>
                </a:cubicBezTo>
                <a:cubicBezTo>
                  <a:pt x="1672680" y="1067033"/>
                  <a:pt x="1673164" y="1066680"/>
                  <a:pt x="1673461" y="1066270"/>
                </a:cubicBezTo>
                <a:cubicBezTo>
                  <a:pt x="1673759" y="1065861"/>
                  <a:pt x="1673908" y="1065359"/>
                  <a:pt x="1673908" y="1064764"/>
                </a:cubicBezTo>
                <a:lnTo>
                  <a:pt x="1673908" y="964305"/>
                </a:lnTo>
                <a:cubicBezTo>
                  <a:pt x="1673908" y="963784"/>
                  <a:pt x="1673759" y="963300"/>
                  <a:pt x="1673461" y="962853"/>
                </a:cubicBezTo>
                <a:cubicBezTo>
                  <a:pt x="1673164" y="962407"/>
                  <a:pt x="1672680" y="962035"/>
                  <a:pt x="1672010" y="961737"/>
                </a:cubicBezTo>
                <a:cubicBezTo>
                  <a:pt x="1671340" y="961440"/>
                  <a:pt x="1670410" y="961216"/>
                  <a:pt x="1669220" y="961068"/>
                </a:cubicBezTo>
                <a:cubicBezTo>
                  <a:pt x="1668029" y="960919"/>
                  <a:pt x="1666504" y="960844"/>
                  <a:pt x="1664643" y="960844"/>
                </a:cubicBezTo>
                <a:close/>
                <a:moveTo>
                  <a:pt x="1207443" y="960844"/>
                </a:moveTo>
                <a:cubicBezTo>
                  <a:pt x="1205657" y="960844"/>
                  <a:pt x="1204169" y="960919"/>
                  <a:pt x="1202978" y="961068"/>
                </a:cubicBezTo>
                <a:cubicBezTo>
                  <a:pt x="1201788" y="961216"/>
                  <a:pt x="1200839" y="961440"/>
                  <a:pt x="1200132" y="961737"/>
                </a:cubicBezTo>
                <a:cubicBezTo>
                  <a:pt x="1199425" y="962035"/>
                  <a:pt x="1198941" y="962407"/>
                  <a:pt x="1198681" y="962853"/>
                </a:cubicBezTo>
                <a:cubicBezTo>
                  <a:pt x="1198420" y="963300"/>
                  <a:pt x="1198290" y="963784"/>
                  <a:pt x="1198290" y="964305"/>
                </a:cubicBezTo>
                <a:lnTo>
                  <a:pt x="1198290" y="1064764"/>
                </a:lnTo>
                <a:cubicBezTo>
                  <a:pt x="1198290" y="1065359"/>
                  <a:pt x="1198420" y="1065861"/>
                  <a:pt x="1198681" y="1066270"/>
                </a:cubicBezTo>
                <a:cubicBezTo>
                  <a:pt x="1198941" y="1066680"/>
                  <a:pt x="1199425" y="1067033"/>
                  <a:pt x="1200132" y="1067331"/>
                </a:cubicBezTo>
                <a:cubicBezTo>
                  <a:pt x="1200839" y="1067628"/>
                  <a:pt x="1201788" y="1067852"/>
                  <a:pt x="1202978" y="1068001"/>
                </a:cubicBezTo>
                <a:cubicBezTo>
                  <a:pt x="1204169" y="1068149"/>
                  <a:pt x="1205657" y="1068224"/>
                  <a:pt x="1207443" y="1068224"/>
                </a:cubicBezTo>
                <a:cubicBezTo>
                  <a:pt x="1209304" y="1068224"/>
                  <a:pt x="1210829" y="1068149"/>
                  <a:pt x="1212020" y="1068001"/>
                </a:cubicBezTo>
                <a:cubicBezTo>
                  <a:pt x="1213210" y="1067852"/>
                  <a:pt x="1214140" y="1067628"/>
                  <a:pt x="1214810" y="1067331"/>
                </a:cubicBezTo>
                <a:cubicBezTo>
                  <a:pt x="1215480" y="1067033"/>
                  <a:pt x="1215964" y="1066680"/>
                  <a:pt x="1216261" y="1066270"/>
                </a:cubicBezTo>
                <a:cubicBezTo>
                  <a:pt x="1216559" y="1065861"/>
                  <a:pt x="1216708" y="1065359"/>
                  <a:pt x="1216708" y="1064764"/>
                </a:cubicBezTo>
                <a:lnTo>
                  <a:pt x="1216708" y="964305"/>
                </a:lnTo>
                <a:cubicBezTo>
                  <a:pt x="1216708" y="963784"/>
                  <a:pt x="1216559" y="963300"/>
                  <a:pt x="1216261" y="962853"/>
                </a:cubicBezTo>
                <a:cubicBezTo>
                  <a:pt x="1215964" y="962407"/>
                  <a:pt x="1215480" y="962035"/>
                  <a:pt x="1214810" y="961737"/>
                </a:cubicBezTo>
                <a:cubicBezTo>
                  <a:pt x="1214140" y="961440"/>
                  <a:pt x="1213210" y="961216"/>
                  <a:pt x="1212020" y="961068"/>
                </a:cubicBezTo>
                <a:cubicBezTo>
                  <a:pt x="1210829" y="960919"/>
                  <a:pt x="1209304" y="960844"/>
                  <a:pt x="1207443" y="960844"/>
                </a:cubicBezTo>
                <a:close/>
                <a:moveTo>
                  <a:pt x="1083172" y="960844"/>
                </a:moveTo>
                <a:cubicBezTo>
                  <a:pt x="1081386" y="960844"/>
                  <a:pt x="1079897" y="960900"/>
                  <a:pt x="1078707" y="961012"/>
                </a:cubicBezTo>
                <a:cubicBezTo>
                  <a:pt x="1077516" y="961123"/>
                  <a:pt x="1076549" y="961347"/>
                  <a:pt x="1075805" y="961681"/>
                </a:cubicBezTo>
                <a:cubicBezTo>
                  <a:pt x="1075061" y="962016"/>
                  <a:pt x="1074558" y="962388"/>
                  <a:pt x="1074298" y="962798"/>
                </a:cubicBezTo>
                <a:cubicBezTo>
                  <a:pt x="1074037" y="963207"/>
                  <a:pt x="1073907" y="963709"/>
                  <a:pt x="1073907" y="964305"/>
                </a:cubicBezTo>
                <a:lnTo>
                  <a:pt x="1073907" y="1025250"/>
                </a:lnTo>
                <a:cubicBezTo>
                  <a:pt x="1073907" y="1032542"/>
                  <a:pt x="1074521" y="1038737"/>
                  <a:pt x="1075749" y="1043835"/>
                </a:cubicBezTo>
                <a:cubicBezTo>
                  <a:pt x="1076977" y="1048932"/>
                  <a:pt x="1079005" y="1053397"/>
                  <a:pt x="1081832" y="1057229"/>
                </a:cubicBezTo>
                <a:cubicBezTo>
                  <a:pt x="1084660" y="1061061"/>
                  <a:pt x="1088362" y="1064094"/>
                  <a:pt x="1092939" y="1066326"/>
                </a:cubicBezTo>
                <a:cubicBezTo>
                  <a:pt x="1097515" y="1068559"/>
                  <a:pt x="1103152" y="1069675"/>
                  <a:pt x="1109849" y="1069675"/>
                </a:cubicBezTo>
                <a:cubicBezTo>
                  <a:pt x="1115579" y="1069675"/>
                  <a:pt x="1121235" y="1068224"/>
                  <a:pt x="1126816" y="1065322"/>
                </a:cubicBezTo>
                <a:cubicBezTo>
                  <a:pt x="1132397" y="1062419"/>
                  <a:pt x="1138052" y="1057806"/>
                  <a:pt x="1143782" y="1051481"/>
                </a:cubicBezTo>
                <a:lnTo>
                  <a:pt x="1143782" y="1064764"/>
                </a:lnTo>
                <a:cubicBezTo>
                  <a:pt x="1143782" y="1065359"/>
                  <a:pt x="1143894" y="1065861"/>
                  <a:pt x="1144117" y="1066270"/>
                </a:cubicBezTo>
                <a:cubicBezTo>
                  <a:pt x="1144340" y="1066680"/>
                  <a:pt x="1144768" y="1067033"/>
                  <a:pt x="1145400" y="1067331"/>
                </a:cubicBezTo>
                <a:cubicBezTo>
                  <a:pt x="1146033" y="1067628"/>
                  <a:pt x="1146889" y="1067852"/>
                  <a:pt x="1147968" y="1068001"/>
                </a:cubicBezTo>
                <a:cubicBezTo>
                  <a:pt x="1149047" y="1068149"/>
                  <a:pt x="1150442" y="1068224"/>
                  <a:pt x="1152154" y="1068224"/>
                </a:cubicBezTo>
                <a:cubicBezTo>
                  <a:pt x="1153716" y="1068224"/>
                  <a:pt x="1155037" y="1068149"/>
                  <a:pt x="1156116" y="1068001"/>
                </a:cubicBezTo>
                <a:cubicBezTo>
                  <a:pt x="1157195" y="1067852"/>
                  <a:pt x="1158069" y="1067628"/>
                  <a:pt x="1158739" y="1067331"/>
                </a:cubicBezTo>
                <a:cubicBezTo>
                  <a:pt x="1159409" y="1067033"/>
                  <a:pt x="1159874" y="1066680"/>
                  <a:pt x="1160134" y="1066270"/>
                </a:cubicBezTo>
                <a:cubicBezTo>
                  <a:pt x="1160395" y="1065861"/>
                  <a:pt x="1160525" y="1065359"/>
                  <a:pt x="1160525" y="1064764"/>
                </a:cubicBezTo>
                <a:lnTo>
                  <a:pt x="1160525" y="964305"/>
                </a:lnTo>
                <a:cubicBezTo>
                  <a:pt x="1160525" y="963709"/>
                  <a:pt x="1160358" y="963207"/>
                  <a:pt x="1160023" y="962798"/>
                </a:cubicBezTo>
                <a:cubicBezTo>
                  <a:pt x="1159688" y="962388"/>
                  <a:pt x="1159186" y="962016"/>
                  <a:pt x="1158516" y="961681"/>
                </a:cubicBezTo>
                <a:cubicBezTo>
                  <a:pt x="1157846" y="961347"/>
                  <a:pt x="1156916" y="961123"/>
                  <a:pt x="1155725" y="961012"/>
                </a:cubicBezTo>
                <a:cubicBezTo>
                  <a:pt x="1154535" y="960900"/>
                  <a:pt x="1153046" y="960844"/>
                  <a:pt x="1151261" y="960844"/>
                </a:cubicBezTo>
                <a:cubicBezTo>
                  <a:pt x="1149400" y="960844"/>
                  <a:pt x="1147893" y="960900"/>
                  <a:pt x="1146740" y="961012"/>
                </a:cubicBezTo>
                <a:cubicBezTo>
                  <a:pt x="1145587" y="961123"/>
                  <a:pt x="1144638" y="961347"/>
                  <a:pt x="1143894" y="961681"/>
                </a:cubicBezTo>
                <a:cubicBezTo>
                  <a:pt x="1143149" y="962016"/>
                  <a:pt x="1142647" y="962388"/>
                  <a:pt x="1142387" y="962798"/>
                </a:cubicBezTo>
                <a:cubicBezTo>
                  <a:pt x="1142126" y="963207"/>
                  <a:pt x="1141996" y="963709"/>
                  <a:pt x="1141996" y="964305"/>
                </a:cubicBezTo>
                <a:lnTo>
                  <a:pt x="1141996" y="1034514"/>
                </a:lnTo>
                <a:cubicBezTo>
                  <a:pt x="1136861" y="1040839"/>
                  <a:pt x="1132006" y="1045639"/>
                  <a:pt x="1127429" y="1048913"/>
                </a:cubicBezTo>
                <a:cubicBezTo>
                  <a:pt x="1122853" y="1052188"/>
                  <a:pt x="1118258" y="1053825"/>
                  <a:pt x="1113644" y="1053825"/>
                </a:cubicBezTo>
                <a:cubicBezTo>
                  <a:pt x="1110072" y="1053825"/>
                  <a:pt x="1106947" y="1053136"/>
                  <a:pt x="1104268" y="1051760"/>
                </a:cubicBezTo>
                <a:cubicBezTo>
                  <a:pt x="1101589" y="1050383"/>
                  <a:pt x="1099375" y="1048448"/>
                  <a:pt x="1097627" y="1045955"/>
                </a:cubicBezTo>
                <a:cubicBezTo>
                  <a:pt x="1095878" y="1043463"/>
                  <a:pt x="1094576" y="1040449"/>
                  <a:pt x="1093720" y="1036914"/>
                </a:cubicBezTo>
                <a:cubicBezTo>
                  <a:pt x="1092864" y="1033379"/>
                  <a:pt x="1092436" y="1028673"/>
                  <a:pt x="1092436" y="1022794"/>
                </a:cubicBezTo>
                <a:lnTo>
                  <a:pt x="1092436" y="964305"/>
                </a:lnTo>
                <a:cubicBezTo>
                  <a:pt x="1092436" y="963709"/>
                  <a:pt x="1092287" y="963207"/>
                  <a:pt x="1091990" y="962798"/>
                </a:cubicBezTo>
                <a:cubicBezTo>
                  <a:pt x="1091692" y="962388"/>
                  <a:pt x="1091190" y="962016"/>
                  <a:pt x="1090483" y="961681"/>
                </a:cubicBezTo>
                <a:cubicBezTo>
                  <a:pt x="1089776" y="961347"/>
                  <a:pt x="1088827" y="961123"/>
                  <a:pt x="1087637" y="961012"/>
                </a:cubicBezTo>
                <a:cubicBezTo>
                  <a:pt x="1086446" y="960900"/>
                  <a:pt x="1084958" y="960844"/>
                  <a:pt x="1083172" y="960844"/>
                </a:cubicBezTo>
                <a:close/>
                <a:moveTo>
                  <a:pt x="1752489" y="959393"/>
                </a:moveTo>
                <a:cubicBezTo>
                  <a:pt x="1745866" y="959393"/>
                  <a:pt x="1739708" y="960491"/>
                  <a:pt x="1734016" y="962686"/>
                </a:cubicBezTo>
                <a:cubicBezTo>
                  <a:pt x="1728323" y="964881"/>
                  <a:pt x="1723375" y="968248"/>
                  <a:pt x="1719170" y="972788"/>
                </a:cubicBezTo>
                <a:cubicBezTo>
                  <a:pt x="1714966" y="977327"/>
                  <a:pt x="1711654" y="983150"/>
                  <a:pt x="1709236" y="990256"/>
                </a:cubicBezTo>
                <a:cubicBezTo>
                  <a:pt x="1706817" y="997363"/>
                  <a:pt x="1705608" y="1005865"/>
                  <a:pt x="1705608" y="1015762"/>
                </a:cubicBezTo>
                <a:cubicBezTo>
                  <a:pt x="1705608" y="1024468"/>
                  <a:pt x="1706594" y="1032152"/>
                  <a:pt x="1708566" y="1038812"/>
                </a:cubicBezTo>
                <a:cubicBezTo>
                  <a:pt x="1710538" y="1045472"/>
                  <a:pt x="1713403" y="1051090"/>
                  <a:pt x="1717161" y="1055666"/>
                </a:cubicBezTo>
                <a:cubicBezTo>
                  <a:pt x="1720919" y="1060243"/>
                  <a:pt x="1725588" y="1063722"/>
                  <a:pt x="1731169" y="1066103"/>
                </a:cubicBezTo>
                <a:cubicBezTo>
                  <a:pt x="1736750" y="1068484"/>
                  <a:pt x="1743150" y="1069675"/>
                  <a:pt x="1750368" y="1069675"/>
                </a:cubicBezTo>
                <a:cubicBezTo>
                  <a:pt x="1753866" y="1069675"/>
                  <a:pt x="1757251" y="1069340"/>
                  <a:pt x="1760526" y="1068670"/>
                </a:cubicBezTo>
                <a:cubicBezTo>
                  <a:pt x="1763800" y="1068001"/>
                  <a:pt x="1766832" y="1067126"/>
                  <a:pt x="1769623" y="1066047"/>
                </a:cubicBezTo>
                <a:cubicBezTo>
                  <a:pt x="1772413" y="1064968"/>
                  <a:pt x="1774925" y="1063740"/>
                  <a:pt x="1777157" y="1062364"/>
                </a:cubicBezTo>
                <a:cubicBezTo>
                  <a:pt x="1779390" y="1060987"/>
                  <a:pt x="1780971" y="1059834"/>
                  <a:pt x="1781901" y="1058903"/>
                </a:cubicBezTo>
                <a:cubicBezTo>
                  <a:pt x="1782831" y="1057973"/>
                  <a:pt x="1783427" y="1057266"/>
                  <a:pt x="1783687" y="1056783"/>
                </a:cubicBezTo>
                <a:cubicBezTo>
                  <a:pt x="1783948" y="1056299"/>
                  <a:pt x="1784171" y="1055741"/>
                  <a:pt x="1784357" y="1055108"/>
                </a:cubicBezTo>
                <a:cubicBezTo>
                  <a:pt x="1784543" y="1054476"/>
                  <a:pt x="1784673" y="1053694"/>
                  <a:pt x="1784747" y="1052764"/>
                </a:cubicBezTo>
                <a:cubicBezTo>
                  <a:pt x="1784822" y="1051834"/>
                  <a:pt x="1784859" y="1050736"/>
                  <a:pt x="1784859" y="1049471"/>
                </a:cubicBezTo>
                <a:cubicBezTo>
                  <a:pt x="1784859" y="1047983"/>
                  <a:pt x="1784803" y="1046700"/>
                  <a:pt x="1784692" y="1045621"/>
                </a:cubicBezTo>
                <a:cubicBezTo>
                  <a:pt x="1784580" y="1044542"/>
                  <a:pt x="1784394" y="1043649"/>
                  <a:pt x="1784134" y="1042942"/>
                </a:cubicBezTo>
                <a:cubicBezTo>
                  <a:pt x="1783873" y="1042235"/>
                  <a:pt x="1783557" y="1041732"/>
                  <a:pt x="1783185" y="1041435"/>
                </a:cubicBezTo>
                <a:cubicBezTo>
                  <a:pt x="1782813" y="1041137"/>
                  <a:pt x="1782366" y="1040988"/>
                  <a:pt x="1781845" y="1040988"/>
                </a:cubicBezTo>
                <a:cubicBezTo>
                  <a:pt x="1780952" y="1040988"/>
                  <a:pt x="1779706" y="1041639"/>
                  <a:pt x="1778106" y="1042942"/>
                </a:cubicBezTo>
                <a:cubicBezTo>
                  <a:pt x="1776506" y="1044244"/>
                  <a:pt x="1774534" y="1045695"/>
                  <a:pt x="1772190" y="1047295"/>
                </a:cubicBezTo>
                <a:cubicBezTo>
                  <a:pt x="1769846" y="1048895"/>
                  <a:pt x="1767074" y="1050364"/>
                  <a:pt x="1763874" y="1051704"/>
                </a:cubicBezTo>
                <a:cubicBezTo>
                  <a:pt x="1760675" y="1053043"/>
                  <a:pt x="1756954" y="1053713"/>
                  <a:pt x="1752712" y="1053713"/>
                </a:cubicBezTo>
                <a:cubicBezTo>
                  <a:pt x="1748247" y="1053713"/>
                  <a:pt x="1744285" y="1052913"/>
                  <a:pt x="1740825" y="1051313"/>
                </a:cubicBezTo>
                <a:cubicBezTo>
                  <a:pt x="1737364" y="1049713"/>
                  <a:pt x="1734444" y="1047276"/>
                  <a:pt x="1732062" y="1044002"/>
                </a:cubicBezTo>
                <a:cubicBezTo>
                  <a:pt x="1729681" y="1040728"/>
                  <a:pt x="1727877" y="1036654"/>
                  <a:pt x="1726649" y="1031780"/>
                </a:cubicBezTo>
                <a:cubicBezTo>
                  <a:pt x="1725421" y="1026905"/>
                  <a:pt x="1724807" y="1021231"/>
                  <a:pt x="1724807" y="1014757"/>
                </a:cubicBezTo>
                <a:cubicBezTo>
                  <a:pt x="1724807" y="1001809"/>
                  <a:pt x="1727170" y="991931"/>
                  <a:pt x="1731895" y="985122"/>
                </a:cubicBezTo>
                <a:cubicBezTo>
                  <a:pt x="1736620" y="978313"/>
                  <a:pt x="1743410" y="974909"/>
                  <a:pt x="1752266" y="974909"/>
                </a:cubicBezTo>
                <a:cubicBezTo>
                  <a:pt x="1756582" y="974909"/>
                  <a:pt x="1760321" y="975522"/>
                  <a:pt x="1763484" y="976750"/>
                </a:cubicBezTo>
                <a:cubicBezTo>
                  <a:pt x="1766646" y="977978"/>
                  <a:pt x="1769344" y="979336"/>
                  <a:pt x="1771576" y="980824"/>
                </a:cubicBezTo>
                <a:cubicBezTo>
                  <a:pt x="1773809" y="982313"/>
                  <a:pt x="1775650" y="983671"/>
                  <a:pt x="1777101" y="984899"/>
                </a:cubicBezTo>
                <a:cubicBezTo>
                  <a:pt x="1778552" y="986126"/>
                  <a:pt x="1779836" y="986740"/>
                  <a:pt x="1780952" y="986740"/>
                </a:cubicBezTo>
                <a:cubicBezTo>
                  <a:pt x="1781920" y="986740"/>
                  <a:pt x="1782738" y="986164"/>
                  <a:pt x="1783408" y="985010"/>
                </a:cubicBezTo>
                <a:cubicBezTo>
                  <a:pt x="1784078" y="983857"/>
                  <a:pt x="1784413" y="981829"/>
                  <a:pt x="1784413" y="978927"/>
                </a:cubicBezTo>
                <a:cubicBezTo>
                  <a:pt x="1784413" y="977587"/>
                  <a:pt x="1784375" y="976471"/>
                  <a:pt x="1784301" y="975578"/>
                </a:cubicBezTo>
                <a:cubicBezTo>
                  <a:pt x="1784227" y="974685"/>
                  <a:pt x="1784078" y="973885"/>
                  <a:pt x="1783854" y="973178"/>
                </a:cubicBezTo>
                <a:cubicBezTo>
                  <a:pt x="1783631" y="972471"/>
                  <a:pt x="1783352" y="971858"/>
                  <a:pt x="1783017" y="971337"/>
                </a:cubicBezTo>
                <a:cubicBezTo>
                  <a:pt x="1782683" y="970816"/>
                  <a:pt x="1782069" y="970109"/>
                  <a:pt x="1781176" y="969216"/>
                </a:cubicBezTo>
                <a:cubicBezTo>
                  <a:pt x="1780283" y="968323"/>
                  <a:pt x="1778850" y="967244"/>
                  <a:pt x="1776878" y="965979"/>
                </a:cubicBezTo>
                <a:cubicBezTo>
                  <a:pt x="1774906" y="964714"/>
                  <a:pt x="1772655" y="963598"/>
                  <a:pt x="1770125" y="962630"/>
                </a:cubicBezTo>
                <a:cubicBezTo>
                  <a:pt x="1767595" y="961663"/>
                  <a:pt x="1764823" y="960882"/>
                  <a:pt x="1761809" y="960286"/>
                </a:cubicBezTo>
                <a:cubicBezTo>
                  <a:pt x="1758796" y="959691"/>
                  <a:pt x="1755689" y="959393"/>
                  <a:pt x="1752489" y="959393"/>
                </a:cubicBezTo>
                <a:close/>
                <a:moveTo>
                  <a:pt x="1295289" y="959393"/>
                </a:moveTo>
                <a:cubicBezTo>
                  <a:pt x="1288666" y="959393"/>
                  <a:pt x="1282508" y="960491"/>
                  <a:pt x="1276816" y="962686"/>
                </a:cubicBezTo>
                <a:cubicBezTo>
                  <a:pt x="1271123" y="964881"/>
                  <a:pt x="1266174" y="968248"/>
                  <a:pt x="1261970" y="972788"/>
                </a:cubicBezTo>
                <a:cubicBezTo>
                  <a:pt x="1257766" y="977327"/>
                  <a:pt x="1254454" y="983150"/>
                  <a:pt x="1252036" y="990256"/>
                </a:cubicBezTo>
                <a:cubicBezTo>
                  <a:pt x="1249617" y="997363"/>
                  <a:pt x="1248408" y="1005865"/>
                  <a:pt x="1248408" y="1015762"/>
                </a:cubicBezTo>
                <a:cubicBezTo>
                  <a:pt x="1248408" y="1024468"/>
                  <a:pt x="1249394" y="1032152"/>
                  <a:pt x="1251366" y="1038812"/>
                </a:cubicBezTo>
                <a:cubicBezTo>
                  <a:pt x="1253338" y="1045472"/>
                  <a:pt x="1256203" y="1051090"/>
                  <a:pt x="1259961" y="1055666"/>
                </a:cubicBezTo>
                <a:cubicBezTo>
                  <a:pt x="1263719" y="1060243"/>
                  <a:pt x="1268388" y="1063722"/>
                  <a:pt x="1273969" y="1066103"/>
                </a:cubicBezTo>
                <a:cubicBezTo>
                  <a:pt x="1279550" y="1068484"/>
                  <a:pt x="1285950" y="1069675"/>
                  <a:pt x="1293168" y="1069675"/>
                </a:cubicBezTo>
                <a:cubicBezTo>
                  <a:pt x="1296666" y="1069675"/>
                  <a:pt x="1300051" y="1069340"/>
                  <a:pt x="1303326" y="1068670"/>
                </a:cubicBezTo>
                <a:cubicBezTo>
                  <a:pt x="1306600" y="1068001"/>
                  <a:pt x="1309632" y="1067126"/>
                  <a:pt x="1312423" y="1066047"/>
                </a:cubicBezTo>
                <a:cubicBezTo>
                  <a:pt x="1315213" y="1064968"/>
                  <a:pt x="1317725" y="1063740"/>
                  <a:pt x="1319957" y="1062364"/>
                </a:cubicBezTo>
                <a:cubicBezTo>
                  <a:pt x="1322190" y="1060987"/>
                  <a:pt x="1323771" y="1059834"/>
                  <a:pt x="1324701" y="1058903"/>
                </a:cubicBezTo>
                <a:cubicBezTo>
                  <a:pt x="1325631" y="1057973"/>
                  <a:pt x="1326227" y="1057266"/>
                  <a:pt x="1326487" y="1056783"/>
                </a:cubicBezTo>
                <a:cubicBezTo>
                  <a:pt x="1326748" y="1056299"/>
                  <a:pt x="1326971" y="1055741"/>
                  <a:pt x="1327157" y="1055108"/>
                </a:cubicBezTo>
                <a:cubicBezTo>
                  <a:pt x="1327343" y="1054476"/>
                  <a:pt x="1327473" y="1053694"/>
                  <a:pt x="1327547" y="1052764"/>
                </a:cubicBezTo>
                <a:cubicBezTo>
                  <a:pt x="1327622" y="1051834"/>
                  <a:pt x="1327659" y="1050736"/>
                  <a:pt x="1327659" y="1049471"/>
                </a:cubicBezTo>
                <a:cubicBezTo>
                  <a:pt x="1327659" y="1047983"/>
                  <a:pt x="1327603" y="1046700"/>
                  <a:pt x="1327492" y="1045621"/>
                </a:cubicBezTo>
                <a:cubicBezTo>
                  <a:pt x="1327380" y="1044542"/>
                  <a:pt x="1327194" y="1043649"/>
                  <a:pt x="1326934" y="1042942"/>
                </a:cubicBezTo>
                <a:cubicBezTo>
                  <a:pt x="1326673" y="1042235"/>
                  <a:pt x="1326357" y="1041732"/>
                  <a:pt x="1325985" y="1041435"/>
                </a:cubicBezTo>
                <a:cubicBezTo>
                  <a:pt x="1325613" y="1041137"/>
                  <a:pt x="1325166" y="1040988"/>
                  <a:pt x="1324645" y="1040988"/>
                </a:cubicBezTo>
                <a:cubicBezTo>
                  <a:pt x="1323752" y="1040988"/>
                  <a:pt x="1322506" y="1041639"/>
                  <a:pt x="1320906" y="1042942"/>
                </a:cubicBezTo>
                <a:cubicBezTo>
                  <a:pt x="1319306" y="1044244"/>
                  <a:pt x="1317334" y="1045695"/>
                  <a:pt x="1314990" y="1047295"/>
                </a:cubicBezTo>
                <a:cubicBezTo>
                  <a:pt x="1312646" y="1048895"/>
                  <a:pt x="1309874" y="1050364"/>
                  <a:pt x="1306674" y="1051704"/>
                </a:cubicBezTo>
                <a:cubicBezTo>
                  <a:pt x="1303475" y="1053043"/>
                  <a:pt x="1299754" y="1053713"/>
                  <a:pt x="1295512" y="1053713"/>
                </a:cubicBezTo>
                <a:cubicBezTo>
                  <a:pt x="1291047" y="1053713"/>
                  <a:pt x="1287085" y="1052913"/>
                  <a:pt x="1283625" y="1051313"/>
                </a:cubicBezTo>
                <a:cubicBezTo>
                  <a:pt x="1280164" y="1049713"/>
                  <a:pt x="1277244" y="1047276"/>
                  <a:pt x="1274862" y="1044002"/>
                </a:cubicBezTo>
                <a:cubicBezTo>
                  <a:pt x="1272481" y="1040728"/>
                  <a:pt x="1270677" y="1036654"/>
                  <a:pt x="1269449" y="1031780"/>
                </a:cubicBezTo>
                <a:cubicBezTo>
                  <a:pt x="1268221" y="1026905"/>
                  <a:pt x="1267607" y="1021231"/>
                  <a:pt x="1267607" y="1014757"/>
                </a:cubicBezTo>
                <a:cubicBezTo>
                  <a:pt x="1267607" y="1001809"/>
                  <a:pt x="1269970" y="991931"/>
                  <a:pt x="1274695" y="985122"/>
                </a:cubicBezTo>
                <a:cubicBezTo>
                  <a:pt x="1279420" y="978313"/>
                  <a:pt x="1286210" y="974909"/>
                  <a:pt x="1295066" y="974909"/>
                </a:cubicBezTo>
                <a:cubicBezTo>
                  <a:pt x="1299382" y="974909"/>
                  <a:pt x="1303121" y="975522"/>
                  <a:pt x="1306284" y="976750"/>
                </a:cubicBezTo>
                <a:cubicBezTo>
                  <a:pt x="1309446" y="977978"/>
                  <a:pt x="1312144" y="979336"/>
                  <a:pt x="1314376" y="980824"/>
                </a:cubicBezTo>
                <a:cubicBezTo>
                  <a:pt x="1316609" y="982313"/>
                  <a:pt x="1318450" y="983671"/>
                  <a:pt x="1319901" y="984899"/>
                </a:cubicBezTo>
                <a:cubicBezTo>
                  <a:pt x="1321353" y="986126"/>
                  <a:pt x="1322636" y="986740"/>
                  <a:pt x="1323752" y="986740"/>
                </a:cubicBezTo>
                <a:cubicBezTo>
                  <a:pt x="1324720" y="986740"/>
                  <a:pt x="1325538" y="986164"/>
                  <a:pt x="1326208" y="985010"/>
                </a:cubicBezTo>
                <a:cubicBezTo>
                  <a:pt x="1326878" y="983857"/>
                  <a:pt x="1327213" y="981829"/>
                  <a:pt x="1327213" y="978927"/>
                </a:cubicBezTo>
                <a:cubicBezTo>
                  <a:pt x="1327213" y="977587"/>
                  <a:pt x="1327175" y="976471"/>
                  <a:pt x="1327101" y="975578"/>
                </a:cubicBezTo>
                <a:cubicBezTo>
                  <a:pt x="1327027" y="974685"/>
                  <a:pt x="1326878" y="973885"/>
                  <a:pt x="1326655" y="973178"/>
                </a:cubicBezTo>
                <a:cubicBezTo>
                  <a:pt x="1326431" y="972471"/>
                  <a:pt x="1326152" y="971858"/>
                  <a:pt x="1325817" y="971337"/>
                </a:cubicBezTo>
                <a:cubicBezTo>
                  <a:pt x="1325482" y="970816"/>
                  <a:pt x="1324869" y="970109"/>
                  <a:pt x="1323976" y="969216"/>
                </a:cubicBezTo>
                <a:cubicBezTo>
                  <a:pt x="1323083" y="968323"/>
                  <a:pt x="1321650" y="967244"/>
                  <a:pt x="1319678" y="965979"/>
                </a:cubicBezTo>
                <a:cubicBezTo>
                  <a:pt x="1317706" y="964714"/>
                  <a:pt x="1315455" y="963598"/>
                  <a:pt x="1312925" y="962630"/>
                </a:cubicBezTo>
                <a:cubicBezTo>
                  <a:pt x="1310395" y="961663"/>
                  <a:pt x="1307623" y="960882"/>
                  <a:pt x="1304609" y="960286"/>
                </a:cubicBezTo>
                <a:cubicBezTo>
                  <a:pt x="1301596" y="959691"/>
                  <a:pt x="1298489" y="959393"/>
                  <a:pt x="1295289" y="959393"/>
                </a:cubicBezTo>
                <a:close/>
                <a:moveTo>
                  <a:pt x="3033081" y="959282"/>
                </a:moveTo>
                <a:cubicBezTo>
                  <a:pt x="3030923" y="959282"/>
                  <a:pt x="3028783" y="959561"/>
                  <a:pt x="3026662" y="960119"/>
                </a:cubicBezTo>
                <a:cubicBezTo>
                  <a:pt x="3024542" y="960677"/>
                  <a:pt x="3022402" y="961681"/>
                  <a:pt x="3020244" y="963133"/>
                </a:cubicBezTo>
                <a:cubicBezTo>
                  <a:pt x="3018086" y="964584"/>
                  <a:pt x="3015798" y="966574"/>
                  <a:pt x="3013379" y="969104"/>
                </a:cubicBezTo>
                <a:cubicBezTo>
                  <a:pt x="3010961" y="971634"/>
                  <a:pt x="3008375" y="974909"/>
                  <a:pt x="3005622" y="978927"/>
                </a:cubicBezTo>
                <a:lnTo>
                  <a:pt x="3005622" y="964305"/>
                </a:lnTo>
                <a:cubicBezTo>
                  <a:pt x="3005622" y="963709"/>
                  <a:pt x="3005492" y="963207"/>
                  <a:pt x="3005231" y="962798"/>
                </a:cubicBezTo>
                <a:cubicBezTo>
                  <a:pt x="3004971" y="962388"/>
                  <a:pt x="3004543" y="962016"/>
                  <a:pt x="3003947" y="961681"/>
                </a:cubicBezTo>
                <a:cubicBezTo>
                  <a:pt x="3003352" y="961347"/>
                  <a:pt x="3002515" y="961123"/>
                  <a:pt x="3001436" y="961012"/>
                </a:cubicBezTo>
                <a:cubicBezTo>
                  <a:pt x="3000357" y="960900"/>
                  <a:pt x="2998999" y="960844"/>
                  <a:pt x="2997362" y="960844"/>
                </a:cubicBezTo>
                <a:cubicBezTo>
                  <a:pt x="2995650" y="960844"/>
                  <a:pt x="2994274" y="960900"/>
                  <a:pt x="2993232" y="961012"/>
                </a:cubicBezTo>
                <a:cubicBezTo>
                  <a:pt x="2992190" y="961123"/>
                  <a:pt x="2991334" y="961347"/>
                  <a:pt x="2990665" y="961681"/>
                </a:cubicBezTo>
                <a:cubicBezTo>
                  <a:pt x="2989995" y="962016"/>
                  <a:pt x="2989548" y="962388"/>
                  <a:pt x="2989325" y="962798"/>
                </a:cubicBezTo>
                <a:cubicBezTo>
                  <a:pt x="2989102" y="963207"/>
                  <a:pt x="2988990" y="963709"/>
                  <a:pt x="2988990" y="964305"/>
                </a:cubicBezTo>
                <a:lnTo>
                  <a:pt x="2988990" y="1064764"/>
                </a:lnTo>
                <a:cubicBezTo>
                  <a:pt x="2988990" y="1065359"/>
                  <a:pt x="2989120" y="1065861"/>
                  <a:pt x="2989381" y="1066270"/>
                </a:cubicBezTo>
                <a:cubicBezTo>
                  <a:pt x="2989641" y="1066680"/>
                  <a:pt x="2990125" y="1067033"/>
                  <a:pt x="2990832" y="1067331"/>
                </a:cubicBezTo>
                <a:cubicBezTo>
                  <a:pt x="2991539" y="1067628"/>
                  <a:pt x="2992488" y="1067852"/>
                  <a:pt x="2993678" y="1068001"/>
                </a:cubicBezTo>
                <a:cubicBezTo>
                  <a:pt x="2994869" y="1068149"/>
                  <a:pt x="2996357" y="1068224"/>
                  <a:pt x="2998143" y="1068224"/>
                </a:cubicBezTo>
                <a:cubicBezTo>
                  <a:pt x="3000003" y="1068224"/>
                  <a:pt x="3001529" y="1068149"/>
                  <a:pt x="3002720" y="1068001"/>
                </a:cubicBezTo>
                <a:cubicBezTo>
                  <a:pt x="3003910" y="1067852"/>
                  <a:pt x="3004840" y="1067628"/>
                  <a:pt x="3005510" y="1067331"/>
                </a:cubicBezTo>
                <a:cubicBezTo>
                  <a:pt x="3006180" y="1067033"/>
                  <a:pt x="3006664" y="1066680"/>
                  <a:pt x="3006961" y="1066270"/>
                </a:cubicBezTo>
                <a:cubicBezTo>
                  <a:pt x="3007259" y="1065861"/>
                  <a:pt x="3007408" y="1065359"/>
                  <a:pt x="3007408" y="1064764"/>
                </a:cubicBezTo>
                <a:lnTo>
                  <a:pt x="3007408" y="998684"/>
                </a:lnTo>
                <a:cubicBezTo>
                  <a:pt x="3010012" y="994591"/>
                  <a:pt x="3012393" y="991131"/>
                  <a:pt x="3014551" y="988303"/>
                </a:cubicBezTo>
                <a:cubicBezTo>
                  <a:pt x="3016709" y="985475"/>
                  <a:pt x="3018774" y="983206"/>
                  <a:pt x="3020746" y="981494"/>
                </a:cubicBezTo>
                <a:cubicBezTo>
                  <a:pt x="3022718" y="979783"/>
                  <a:pt x="3024597" y="978555"/>
                  <a:pt x="3026383" y="977811"/>
                </a:cubicBezTo>
                <a:cubicBezTo>
                  <a:pt x="3028169" y="977067"/>
                  <a:pt x="3029992" y="976694"/>
                  <a:pt x="3031853" y="976694"/>
                </a:cubicBezTo>
                <a:cubicBezTo>
                  <a:pt x="3033415" y="976694"/>
                  <a:pt x="3034866" y="976843"/>
                  <a:pt x="3036206" y="977141"/>
                </a:cubicBezTo>
                <a:cubicBezTo>
                  <a:pt x="3037545" y="977439"/>
                  <a:pt x="3038755" y="977755"/>
                  <a:pt x="3039834" y="978090"/>
                </a:cubicBezTo>
                <a:cubicBezTo>
                  <a:pt x="3040913" y="978425"/>
                  <a:pt x="3041880" y="978759"/>
                  <a:pt x="3042736" y="979094"/>
                </a:cubicBezTo>
                <a:cubicBezTo>
                  <a:pt x="3043592" y="979429"/>
                  <a:pt x="3044317" y="979597"/>
                  <a:pt x="3044912" y="979597"/>
                </a:cubicBezTo>
                <a:cubicBezTo>
                  <a:pt x="3045508" y="979597"/>
                  <a:pt x="3045973" y="979429"/>
                  <a:pt x="3046308" y="979094"/>
                </a:cubicBezTo>
                <a:cubicBezTo>
                  <a:pt x="3046643" y="978759"/>
                  <a:pt x="3046922" y="978276"/>
                  <a:pt x="3047145" y="977643"/>
                </a:cubicBezTo>
                <a:cubicBezTo>
                  <a:pt x="3047368" y="977011"/>
                  <a:pt x="3047517" y="976136"/>
                  <a:pt x="3047591" y="975020"/>
                </a:cubicBezTo>
                <a:cubicBezTo>
                  <a:pt x="3047666" y="973904"/>
                  <a:pt x="3047703" y="972527"/>
                  <a:pt x="3047703" y="970890"/>
                </a:cubicBezTo>
                <a:cubicBezTo>
                  <a:pt x="3047703" y="969179"/>
                  <a:pt x="3047684" y="967821"/>
                  <a:pt x="3047647" y="966816"/>
                </a:cubicBezTo>
                <a:cubicBezTo>
                  <a:pt x="3047610" y="965811"/>
                  <a:pt x="3047535" y="965049"/>
                  <a:pt x="3047424" y="964528"/>
                </a:cubicBezTo>
                <a:cubicBezTo>
                  <a:pt x="3047312" y="964007"/>
                  <a:pt x="3047182" y="963579"/>
                  <a:pt x="3047033" y="963244"/>
                </a:cubicBezTo>
                <a:cubicBezTo>
                  <a:pt x="3046884" y="962909"/>
                  <a:pt x="3046587" y="962556"/>
                  <a:pt x="3046140" y="962184"/>
                </a:cubicBezTo>
                <a:cubicBezTo>
                  <a:pt x="3045694" y="961812"/>
                  <a:pt x="3044931" y="961440"/>
                  <a:pt x="3043852" y="961068"/>
                </a:cubicBezTo>
                <a:cubicBezTo>
                  <a:pt x="3042773" y="960695"/>
                  <a:pt x="3041564" y="960361"/>
                  <a:pt x="3040224" y="960063"/>
                </a:cubicBezTo>
                <a:cubicBezTo>
                  <a:pt x="3038885" y="959765"/>
                  <a:pt x="3037601" y="959561"/>
                  <a:pt x="3036373" y="959449"/>
                </a:cubicBezTo>
                <a:cubicBezTo>
                  <a:pt x="3035146" y="959337"/>
                  <a:pt x="3034048" y="959282"/>
                  <a:pt x="3033081" y="959282"/>
                </a:cubicBezTo>
                <a:close/>
                <a:moveTo>
                  <a:pt x="2791905" y="959282"/>
                </a:moveTo>
                <a:cubicBezTo>
                  <a:pt x="2786175" y="959282"/>
                  <a:pt x="2780501" y="960751"/>
                  <a:pt x="2774882" y="963691"/>
                </a:cubicBezTo>
                <a:cubicBezTo>
                  <a:pt x="2769264" y="966630"/>
                  <a:pt x="2763627" y="971262"/>
                  <a:pt x="2757972" y="977587"/>
                </a:cubicBezTo>
                <a:lnTo>
                  <a:pt x="2757972" y="964305"/>
                </a:lnTo>
                <a:cubicBezTo>
                  <a:pt x="2757972" y="963709"/>
                  <a:pt x="2757842" y="963207"/>
                  <a:pt x="2757581" y="962798"/>
                </a:cubicBezTo>
                <a:cubicBezTo>
                  <a:pt x="2757321" y="962388"/>
                  <a:pt x="2756893" y="962016"/>
                  <a:pt x="2756297" y="961681"/>
                </a:cubicBezTo>
                <a:cubicBezTo>
                  <a:pt x="2755702" y="961347"/>
                  <a:pt x="2754865" y="961123"/>
                  <a:pt x="2753786" y="961012"/>
                </a:cubicBezTo>
                <a:cubicBezTo>
                  <a:pt x="2752707" y="960900"/>
                  <a:pt x="2751349" y="960844"/>
                  <a:pt x="2749712" y="960844"/>
                </a:cubicBezTo>
                <a:cubicBezTo>
                  <a:pt x="2748000" y="960844"/>
                  <a:pt x="2746624" y="960900"/>
                  <a:pt x="2745582" y="961012"/>
                </a:cubicBezTo>
                <a:cubicBezTo>
                  <a:pt x="2744540" y="961123"/>
                  <a:pt x="2743684" y="961347"/>
                  <a:pt x="2743015" y="961681"/>
                </a:cubicBezTo>
                <a:cubicBezTo>
                  <a:pt x="2742345" y="962016"/>
                  <a:pt x="2741898" y="962388"/>
                  <a:pt x="2741675" y="962798"/>
                </a:cubicBezTo>
                <a:cubicBezTo>
                  <a:pt x="2741452" y="963207"/>
                  <a:pt x="2741340" y="963709"/>
                  <a:pt x="2741340" y="964305"/>
                </a:cubicBezTo>
                <a:lnTo>
                  <a:pt x="2741340" y="1064764"/>
                </a:lnTo>
                <a:cubicBezTo>
                  <a:pt x="2741340" y="1065359"/>
                  <a:pt x="2741470" y="1065861"/>
                  <a:pt x="2741731" y="1066270"/>
                </a:cubicBezTo>
                <a:cubicBezTo>
                  <a:pt x="2741991" y="1066680"/>
                  <a:pt x="2742475" y="1067033"/>
                  <a:pt x="2743182" y="1067331"/>
                </a:cubicBezTo>
                <a:cubicBezTo>
                  <a:pt x="2743889" y="1067628"/>
                  <a:pt x="2744838" y="1067852"/>
                  <a:pt x="2746028" y="1068001"/>
                </a:cubicBezTo>
                <a:cubicBezTo>
                  <a:pt x="2747219" y="1068149"/>
                  <a:pt x="2748707" y="1068224"/>
                  <a:pt x="2750493" y="1068224"/>
                </a:cubicBezTo>
                <a:cubicBezTo>
                  <a:pt x="2752354" y="1068224"/>
                  <a:pt x="2753879" y="1068149"/>
                  <a:pt x="2755070" y="1068001"/>
                </a:cubicBezTo>
                <a:cubicBezTo>
                  <a:pt x="2756260" y="1067852"/>
                  <a:pt x="2757190" y="1067628"/>
                  <a:pt x="2757860" y="1067331"/>
                </a:cubicBezTo>
                <a:cubicBezTo>
                  <a:pt x="2758530" y="1067033"/>
                  <a:pt x="2759014" y="1066680"/>
                  <a:pt x="2759311" y="1066270"/>
                </a:cubicBezTo>
                <a:cubicBezTo>
                  <a:pt x="2759609" y="1065861"/>
                  <a:pt x="2759758" y="1065359"/>
                  <a:pt x="2759758" y="1064764"/>
                </a:cubicBezTo>
                <a:lnTo>
                  <a:pt x="2759758" y="994554"/>
                </a:lnTo>
                <a:cubicBezTo>
                  <a:pt x="2764818" y="988229"/>
                  <a:pt x="2769655" y="983429"/>
                  <a:pt x="2774268" y="980155"/>
                </a:cubicBezTo>
                <a:cubicBezTo>
                  <a:pt x="2778882" y="976881"/>
                  <a:pt x="2783496" y="975243"/>
                  <a:pt x="2788110" y="975243"/>
                </a:cubicBezTo>
                <a:cubicBezTo>
                  <a:pt x="2791681" y="975243"/>
                  <a:pt x="2794825" y="975913"/>
                  <a:pt x="2797541" y="977253"/>
                </a:cubicBezTo>
                <a:cubicBezTo>
                  <a:pt x="2800258" y="978592"/>
                  <a:pt x="2802471" y="980527"/>
                  <a:pt x="2804183" y="983057"/>
                </a:cubicBezTo>
                <a:cubicBezTo>
                  <a:pt x="2805894" y="985587"/>
                  <a:pt x="2807197" y="988601"/>
                  <a:pt x="2808090" y="992098"/>
                </a:cubicBezTo>
                <a:cubicBezTo>
                  <a:pt x="2808983" y="995596"/>
                  <a:pt x="2809429" y="1000209"/>
                  <a:pt x="2809429" y="1005939"/>
                </a:cubicBezTo>
                <a:lnTo>
                  <a:pt x="2809429" y="1064764"/>
                </a:lnTo>
                <a:cubicBezTo>
                  <a:pt x="2809429" y="1065359"/>
                  <a:pt x="2809578" y="1065861"/>
                  <a:pt x="2809876" y="1066270"/>
                </a:cubicBezTo>
                <a:cubicBezTo>
                  <a:pt x="2810173" y="1066680"/>
                  <a:pt x="2810657" y="1067033"/>
                  <a:pt x="2811327" y="1067331"/>
                </a:cubicBezTo>
                <a:cubicBezTo>
                  <a:pt x="2811996" y="1067628"/>
                  <a:pt x="2812927" y="1067852"/>
                  <a:pt x="2814117" y="1068001"/>
                </a:cubicBezTo>
                <a:cubicBezTo>
                  <a:pt x="2815308" y="1068149"/>
                  <a:pt x="2816833" y="1068224"/>
                  <a:pt x="2818694" y="1068224"/>
                </a:cubicBezTo>
                <a:cubicBezTo>
                  <a:pt x="2820480" y="1068224"/>
                  <a:pt x="2821968" y="1068149"/>
                  <a:pt x="2823159" y="1068001"/>
                </a:cubicBezTo>
                <a:cubicBezTo>
                  <a:pt x="2824349" y="1067852"/>
                  <a:pt x="2825279" y="1067628"/>
                  <a:pt x="2825949" y="1067331"/>
                </a:cubicBezTo>
                <a:cubicBezTo>
                  <a:pt x="2826619" y="1067033"/>
                  <a:pt x="2827102" y="1066680"/>
                  <a:pt x="2827400" y="1066270"/>
                </a:cubicBezTo>
                <a:cubicBezTo>
                  <a:pt x="2827698" y="1065861"/>
                  <a:pt x="2827847" y="1065359"/>
                  <a:pt x="2827847" y="1064764"/>
                </a:cubicBezTo>
                <a:lnTo>
                  <a:pt x="2827847" y="1003484"/>
                </a:lnTo>
                <a:cubicBezTo>
                  <a:pt x="2827847" y="996340"/>
                  <a:pt x="2827233" y="990219"/>
                  <a:pt x="2826005" y="985122"/>
                </a:cubicBezTo>
                <a:cubicBezTo>
                  <a:pt x="2824777" y="980025"/>
                  <a:pt x="2822749" y="975578"/>
                  <a:pt x="2819922" y="971783"/>
                </a:cubicBezTo>
                <a:cubicBezTo>
                  <a:pt x="2817094" y="967988"/>
                  <a:pt x="2813392" y="964956"/>
                  <a:pt x="2808815" y="962686"/>
                </a:cubicBezTo>
                <a:cubicBezTo>
                  <a:pt x="2804239" y="960416"/>
                  <a:pt x="2798602" y="959282"/>
                  <a:pt x="2791905" y="959282"/>
                </a:cubicBezTo>
                <a:close/>
                <a:moveTo>
                  <a:pt x="2663094" y="959282"/>
                </a:moveTo>
                <a:cubicBezTo>
                  <a:pt x="2659224" y="959282"/>
                  <a:pt x="2655392" y="959635"/>
                  <a:pt x="2651597" y="960342"/>
                </a:cubicBezTo>
                <a:cubicBezTo>
                  <a:pt x="2647802" y="961049"/>
                  <a:pt x="2644304" y="961942"/>
                  <a:pt x="2641105" y="963021"/>
                </a:cubicBezTo>
                <a:cubicBezTo>
                  <a:pt x="2637905" y="964100"/>
                  <a:pt x="2635077" y="965291"/>
                  <a:pt x="2632621" y="966593"/>
                </a:cubicBezTo>
                <a:cubicBezTo>
                  <a:pt x="2630166" y="967895"/>
                  <a:pt x="2628436" y="969030"/>
                  <a:pt x="2627431" y="969997"/>
                </a:cubicBezTo>
                <a:cubicBezTo>
                  <a:pt x="2626426" y="970965"/>
                  <a:pt x="2625794" y="971988"/>
                  <a:pt x="2625533" y="973067"/>
                </a:cubicBezTo>
                <a:cubicBezTo>
                  <a:pt x="2625273" y="974146"/>
                  <a:pt x="2625143" y="975615"/>
                  <a:pt x="2625143" y="977476"/>
                </a:cubicBezTo>
                <a:cubicBezTo>
                  <a:pt x="2625143" y="978592"/>
                  <a:pt x="2625217" y="979615"/>
                  <a:pt x="2625366" y="980545"/>
                </a:cubicBezTo>
                <a:cubicBezTo>
                  <a:pt x="2625515" y="981476"/>
                  <a:pt x="2625757" y="982238"/>
                  <a:pt x="2626091" y="982834"/>
                </a:cubicBezTo>
                <a:cubicBezTo>
                  <a:pt x="2626426" y="983429"/>
                  <a:pt x="2626817" y="983875"/>
                  <a:pt x="2627264" y="984173"/>
                </a:cubicBezTo>
                <a:cubicBezTo>
                  <a:pt x="2627710" y="984471"/>
                  <a:pt x="2628231" y="984620"/>
                  <a:pt x="2628826" y="984620"/>
                </a:cubicBezTo>
                <a:cubicBezTo>
                  <a:pt x="2629719" y="984620"/>
                  <a:pt x="2631077" y="984080"/>
                  <a:pt x="2632900" y="983001"/>
                </a:cubicBezTo>
                <a:cubicBezTo>
                  <a:pt x="2634724" y="981922"/>
                  <a:pt x="2636993" y="980731"/>
                  <a:pt x="2639709" y="979429"/>
                </a:cubicBezTo>
                <a:cubicBezTo>
                  <a:pt x="2642425" y="978127"/>
                  <a:pt x="2645588" y="976936"/>
                  <a:pt x="2649197" y="975857"/>
                </a:cubicBezTo>
                <a:cubicBezTo>
                  <a:pt x="2652806" y="974778"/>
                  <a:pt x="2656880" y="974239"/>
                  <a:pt x="2661420" y="974239"/>
                </a:cubicBezTo>
                <a:cubicBezTo>
                  <a:pt x="2665661" y="974239"/>
                  <a:pt x="2669233" y="974741"/>
                  <a:pt x="2672135" y="975746"/>
                </a:cubicBezTo>
                <a:cubicBezTo>
                  <a:pt x="2675037" y="976750"/>
                  <a:pt x="2677400" y="978239"/>
                  <a:pt x="2679223" y="980211"/>
                </a:cubicBezTo>
                <a:cubicBezTo>
                  <a:pt x="2681046" y="982183"/>
                  <a:pt x="2682367" y="984657"/>
                  <a:pt x="2683186" y="987633"/>
                </a:cubicBezTo>
                <a:cubicBezTo>
                  <a:pt x="2684004" y="990610"/>
                  <a:pt x="2684414" y="994033"/>
                  <a:pt x="2684414" y="997903"/>
                </a:cubicBezTo>
                <a:lnTo>
                  <a:pt x="2684414" y="1005716"/>
                </a:lnTo>
                <a:lnTo>
                  <a:pt x="2670572" y="1005716"/>
                </a:lnTo>
                <a:cubicBezTo>
                  <a:pt x="2662759" y="1005716"/>
                  <a:pt x="2655727" y="1006404"/>
                  <a:pt x="2649476" y="1007781"/>
                </a:cubicBezTo>
                <a:cubicBezTo>
                  <a:pt x="2643225" y="1009158"/>
                  <a:pt x="2637942" y="1011223"/>
                  <a:pt x="2633626" y="1013976"/>
                </a:cubicBezTo>
                <a:cubicBezTo>
                  <a:pt x="2629310" y="1016729"/>
                  <a:pt x="2625998" y="1020190"/>
                  <a:pt x="2623692" y="1024357"/>
                </a:cubicBezTo>
                <a:cubicBezTo>
                  <a:pt x="2621385" y="1028524"/>
                  <a:pt x="2620231" y="1033435"/>
                  <a:pt x="2620231" y="1039091"/>
                </a:cubicBezTo>
                <a:cubicBezTo>
                  <a:pt x="2620231" y="1043928"/>
                  <a:pt x="2621069" y="1048244"/>
                  <a:pt x="2622743" y="1052039"/>
                </a:cubicBezTo>
                <a:cubicBezTo>
                  <a:pt x="2624417" y="1055834"/>
                  <a:pt x="2626761" y="1059034"/>
                  <a:pt x="2629775" y="1061638"/>
                </a:cubicBezTo>
                <a:cubicBezTo>
                  <a:pt x="2632789" y="1064243"/>
                  <a:pt x="2636435" y="1066233"/>
                  <a:pt x="2640714" y="1067610"/>
                </a:cubicBezTo>
                <a:cubicBezTo>
                  <a:pt x="2644993" y="1068987"/>
                  <a:pt x="2649774" y="1069675"/>
                  <a:pt x="2655057" y="1069675"/>
                </a:cubicBezTo>
                <a:cubicBezTo>
                  <a:pt x="2661085" y="1069675"/>
                  <a:pt x="2666796" y="1068373"/>
                  <a:pt x="2672191" y="1065768"/>
                </a:cubicBezTo>
                <a:cubicBezTo>
                  <a:pt x="2677586" y="1063164"/>
                  <a:pt x="2682479" y="1059517"/>
                  <a:pt x="2686869" y="1054829"/>
                </a:cubicBezTo>
                <a:lnTo>
                  <a:pt x="2686869" y="1064875"/>
                </a:lnTo>
                <a:cubicBezTo>
                  <a:pt x="2686869" y="1065768"/>
                  <a:pt x="2687130" y="1066438"/>
                  <a:pt x="2687651" y="1066884"/>
                </a:cubicBezTo>
                <a:cubicBezTo>
                  <a:pt x="2688171" y="1067331"/>
                  <a:pt x="2689009" y="1067666"/>
                  <a:pt x="2690162" y="1067889"/>
                </a:cubicBezTo>
                <a:cubicBezTo>
                  <a:pt x="2691315" y="1068112"/>
                  <a:pt x="2692860" y="1068224"/>
                  <a:pt x="2694794" y="1068224"/>
                </a:cubicBezTo>
                <a:cubicBezTo>
                  <a:pt x="2696803" y="1068224"/>
                  <a:pt x="2698329" y="1068112"/>
                  <a:pt x="2699371" y="1067889"/>
                </a:cubicBezTo>
                <a:cubicBezTo>
                  <a:pt x="2700413" y="1067666"/>
                  <a:pt x="2701231" y="1067331"/>
                  <a:pt x="2701826" y="1066884"/>
                </a:cubicBezTo>
                <a:cubicBezTo>
                  <a:pt x="2702422" y="1066438"/>
                  <a:pt x="2702719" y="1065768"/>
                  <a:pt x="2702719" y="1064875"/>
                </a:cubicBezTo>
                <a:lnTo>
                  <a:pt x="2702719" y="997121"/>
                </a:lnTo>
                <a:cubicBezTo>
                  <a:pt x="2702719" y="990870"/>
                  <a:pt x="2702012" y="985401"/>
                  <a:pt x="2700599" y="980713"/>
                </a:cubicBezTo>
                <a:cubicBezTo>
                  <a:pt x="2699185" y="976025"/>
                  <a:pt x="2696915" y="972099"/>
                  <a:pt x="2693790" y="968937"/>
                </a:cubicBezTo>
                <a:cubicBezTo>
                  <a:pt x="2690664" y="965774"/>
                  <a:pt x="2686572" y="963374"/>
                  <a:pt x="2681511" y="961737"/>
                </a:cubicBezTo>
                <a:cubicBezTo>
                  <a:pt x="2676451" y="960100"/>
                  <a:pt x="2670312" y="959282"/>
                  <a:pt x="2663094" y="959282"/>
                </a:cubicBezTo>
                <a:close/>
                <a:moveTo>
                  <a:pt x="2459013" y="959282"/>
                </a:moveTo>
                <a:cubicBezTo>
                  <a:pt x="2451646" y="959282"/>
                  <a:pt x="2444986" y="960565"/>
                  <a:pt x="2439033" y="963133"/>
                </a:cubicBezTo>
                <a:cubicBezTo>
                  <a:pt x="2433080" y="965700"/>
                  <a:pt x="2428001" y="969383"/>
                  <a:pt x="2423797" y="974183"/>
                </a:cubicBezTo>
                <a:cubicBezTo>
                  <a:pt x="2419592" y="978983"/>
                  <a:pt x="2416374" y="984824"/>
                  <a:pt x="2414142" y="991708"/>
                </a:cubicBezTo>
                <a:cubicBezTo>
                  <a:pt x="2411909" y="998591"/>
                  <a:pt x="2410793" y="1006348"/>
                  <a:pt x="2410793" y="1014981"/>
                </a:cubicBezTo>
                <a:cubicBezTo>
                  <a:pt x="2410793" y="1024059"/>
                  <a:pt x="2411872" y="1032021"/>
                  <a:pt x="2414030" y="1038867"/>
                </a:cubicBezTo>
                <a:cubicBezTo>
                  <a:pt x="2416188" y="1045714"/>
                  <a:pt x="2419388" y="1051406"/>
                  <a:pt x="2423629" y="1055945"/>
                </a:cubicBezTo>
                <a:cubicBezTo>
                  <a:pt x="2427871" y="1060485"/>
                  <a:pt x="2433099" y="1063908"/>
                  <a:pt x="2439312" y="1066215"/>
                </a:cubicBezTo>
                <a:cubicBezTo>
                  <a:pt x="2445526" y="1068521"/>
                  <a:pt x="2452763" y="1069675"/>
                  <a:pt x="2461022" y="1069675"/>
                </a:cubicBezTo>
                <a:cubicBezTo>
                  <a:pt x="2465785" y="1069675"/>
                  <a:pt x="2470268" y="1069321"/>
                  <a:pt x="2474473" y="1068614"/>
                </a:cubicBezTo>
                <a:cubicBezTo>
                  <a:pt x="2478677" y="1067908"/>
                  <a:pt x="2482379" y="1067108"/>
                  <a:pt x="2485579" y="1066215"/>
                </a:cubicBezTo>
                <a:cubicBezTo>
                  <a:pt x="2488779" y="1065322"/>
                  <a:pt x="2491383" y="1064410"/>
                  <a:pt x="2493393" y="1063480"/>
                </a:cubicBezTo>
                <a:cubicBezTo>
                  <a:pt x="2495402" y="1062550"/>
                  <a:pt x="2496611" y="1061880"/>
                  <a:pt x="2497020" y="1061471"/>
                </a:cubicBezTo>
                <a:cubicBezTo>
                  <a:pt x="2497430" y="1061061"/>
                  <a:pt x="2497764" y="1060634"/>
                  <a:pt x="2498025" y="1060187"/>
                </a:cubicBezTo>
                <a:cubicBezTo>
                  <a:pt x="2498285" y="1059741"/>
                  <a:pt x="2498471" y="1059238"/>
                  <a:pt x="2498583" y="1058680"/>
                </a:cubicBezTo>
                <a:cubicBezTo>
                  <a:pt x="2498695" y="1058122"/>
                  <a:pt x="2498788" y="1057490"/>
                  <a:pt x="2498862" y="1056783"/>
                </a:cubicBezTo>
                <a:cubicBezTo>
                  <a:pt x="2498936" y="1056076"/>
                  <a:pt x="2498974" y="1055239"/>
                  <a:pt x="2498974" y="1054271"/>
                </a:cubicBezTo>
                <a:cubicBezTo>
                  <a:pt x="2498974" y="1052932"/>
                  <a:pt x="2498918" y="1051797"/>
                  <a:pt x="2498805" y="1050867"/>
                </a:cubicBezTo>
                <a:cubicBezTo>
                  <a:pt x="2498693" y="1049937"/>
                  <a:pt x="2498525" y="1049211"/>
                  <a:pt x="2498300" y="1048690"/>
                </a:cubicBezTo>
                <a:cubicBezTo>
                  <a:pt x="2498076" y="1048169"/>
                  <a:pt x="2497758" y="1047779"/>
                  <a:pt x="2497347" y="1047518"/>
                </a:cubicBezTo>
                <a:cubicBezTo>
                  <a:pt x="2496936" y="1047258"/>
                  <a:pt x="2496469" y="1047127"/>
                  <a:pt x="2495946" y="1047127"/>
                </a:cubicBezTo>
                <a:cubicBezTo>
                  <a:pt x="2495048" y="1047127"/>
                  <a:pt x="2493721" y="1047518"/>
                  <a:pt x="2491963" y="1048299"/>
                </a:cubicBezTo>
                <a:cubicBezTo>
                  <a:pt x="2490206" y="1049081"/>
                  <a:pt x="2487962" y="1049955"/>
                  <a:pt x="2485233" y="1050923"/>
                </a:cubicBezTo>
                <a:cubicBezTo>
                  <a:pt x="2482503" y="1051890"/>
                  <a:pt x="2479269" y="1052764"/>
                  <a:pt x="2475531" y="1053546"/>
                </a:cubicBezTo>
                <a:cubicBezTo>
                  <a:pt x="2471792" y="1054327"/>
                  <a:pt x="2467530" y="1054718"/>
                  <a:pt x="2462744" y="1054718"/>
                </a:cubicBezTo>
                <a:cubicBezTo>
                  <a:pt x="2456687" y="1054718"/>
                  <a:pt x="2451565" y="1053862"/>
                  <a:pt x="2447378" y="1052150"/>
                </a:cubicBezTo>
                <a:cubicBezTo>
                  <a:pt x="2443190" y="1050439"/>
                  <a:pt x="2439788" y="1047983"/>
                  <a:pt x="2437170" y="1044783"/>
                </a:cubicBezTo>
                <a:cubicBezTo>
                  <a:pt x="2434553" y="1041584"/>
                  <a:pt x="2432684" y="1037751"/>
                  <a:pt x="2431562" y="1033286"/>
                </a:cubicBezTo>
                <a:cubicBezTo>
                  <a:pt x="2430441" y="1028822"/>
                  <a:pt x="2429880" y="1023799"/>
                  <a:pt x="2429880" y="1018218"/>
                </a:cubicBezTo>
                <a:lnTo>
                  <a:pt x="2496038" y="1018218"/>
                </a:lnTo>
                <a:cubicBezTo>
                  <a:pt x="2497908" y="1018218"/>
                  <a:pt x="2499572" y="1017604"/>
                  <a:pt x="2501029" y="1016376"/>
                </a:cubicBezTo>
                <a:cubicBezTo>
                  <a:pt x="2502487" y="1015148"/>
                  <a:pt x="2503215" y="1013083"/>
                  <a:pt x="2503215" y="1010181"/>
                </a:cubicBezTo>
                <a:lnTo>
                  <a:pt x="2503215" y="1006832"/>
                </a:lnTo>
                <a:cubicBezTo>
                  <a:pt x="2503215" y="1000284"/>
                  <a:pt x="2502378" y="994126"/>
                  <a:pt x="2500704" y="988359"/>
                </a:cubicBezTo>
                <a:cubicBezTo>
                  <a:pt x="2499029" y="982592"/>
                  <a:pt x="2496406" y="977569"/>
                  <a:pt x="2492835" y="973290"/>
                </a:cubicBezTo>
                <a:cubicBezTo>
                  <a:pt x="2489263" y="969011"/>
                  <a:pt x="2484705" y="965607"/>
                  <a:pt x="2479161" y="963077"/>
                </a:cubicBezTo>
                <a:cubicBezTo>
                  <a:pt x="2473617" y="960547"/>
                  <a:pt x="2466901" y="959282"/>
                  <a:pt x="2459013" y="959282"/>
                </a:cubicBezTo>
                <a:close/>
                <a:moveTo>
                  <a:pt x="2134196" y="959282"/>
                </a:moveTo>
                <a:cubicBezTo>
                  <a:pt x="2128094" y="959282"/>
                  <a:pt x="2122755" y="960100"/>
                  <a:pt x="2118178" y="961737"/>
                </a:cubicBezTo>
                <a:cubicBezTo>
                  <a:pt x="2113602" y="963374"/>
                  <a:pt x="2109788" y="965551"/>
                  <a:pt x="2106737" y="968267"/>
                </a:cubicBezTo>
                <a:cubicBezTo>
                  <a:pt x="2103686" y="970983"/>
                  <a:pt x="2101398" y="974146"/>
                  <a:pt x="2099872" y="977755"/>
                </a:cubicBezTo>
                <a:cubicBezTo>
                  <a:pt x="2098347" y="981364"/>
                  <a:pt x="2097584" y="985140"/>
                  <a:pt x="2097584" y="989084"/>
                </a:cubicBezTo>
                <a:cubicBezTo>
                  <a:pt x="2097584" y="993549"/>
                  <a:pt x="2098310" y="997382"/>
                  <a:pt x="2099761" y="1000581"/>
                </a:cubicBezTo>
                <a:cubicBezTo>
                  <a:pt x="2101212" y="1003781"/>
                  <a:pt x="2103128" y="1006535"/>
                  <a:pt x="2105509" y="1008841"/>
                </a:cubicBezTo>
                <a:cubicBezTo>
                  <a:pt x="2107891" y="1011148"/>
                  <a:pt x="2110588" y="1013102"/>
                  <a:pt x="2113602" y="1014701"/>
                </a:cubicBezTo>
                <a:cubicBezTo>
                  <a:pt x="2116616" y="1016301"/>
                  <a:pt x="2119704" y="1017734"/>
                  <a:pt x="2122866" y="1018999"/>
                </a:cubicBezTo>
                <a:cubicBezTo>
                  <a:pt x="2126029" y="1020264"/>
                  <a:pt x="2129099" y="1021473"/>
                  <a:pt x="2132075" y="1022627"/>
                </a:cubicBezTo>
                <a:cubicBezTo>
                  <a:pt x="2135052" y="1023780"/>
                  <a:pt x="2137731" y="1025101"/>
                  <a:pt x="2140112" y="1026589"/>
                </a:cubicBezTo>
                <a:cubicBezTo>
                  <a:pt x="2142493" y="1028077"/>
                  <a:pt x="2144409" y="1029789"/>
                  <a:pt x="2145860" y="1031724"/>
                </a:cubicBezTo>
                <a:cubicBezTo>
                  <a:pt x="2147311" y="1033658"/>
                  <a:pt x="2148037" y="1036040"/>
                  <a:pt x="2148037" y="1038867"/>
                </a:cubicBezTo>
                <a:cubicBezTo>
                  <a:pt x="2148037" y="1041621"/>
                  <a:pt x="2147535" y="1044002"/>
                  <a:pt x="2146530" y="1046011"/>
                </a:cubicBezTo>
                <a:cubicBezTo>
                  <a:pt x="2145525" y="1048020"/>
                  <a:pt x="2144093" y="1049676"/>
                  <a:pt x="2142233" y="1050978"/>
                </a:cubicBezTo>
                <a:cubicBezTo>
                  <a:pt x="2140372" y="1052281"/>
                  <a:pt x="2138177" y="1053267"/>
                  <a:pt x="2135647" y="1053936"/>
                </a:cubicBezTo>
                <a:cubicBezTo>
                  <a:pt x="2133117" y="1054606"/>
                  <a:pt x="2130289" y="1054941"/>
                  <a:pt x="2127164" y="1054941"/>
                </a:cubicBezTo>
                <a:cubicBezTo>
                  <a:pt x="2122997" y="1054941"/>
                  <a:pt x="2119313" y="1054439"/>
                  <a:pt x="2116113" y="1053434"/>
                </a:cubicBezTo>
                <a:cubicBezTo>
                  <a:pt x="2112914" y="1052429"/>
                  <a:pt x="2110142" y="1051332"/>
                  <a:pt x="2107798" y="1050141"/>
                </a:cubicBezTo>
                <a:cubicBezTo>
                  <a:pt x="2105454" y="1048951"/>
                  <a:pt x="2103482" y="1047853"/>
                  <a:pt x="2101882" y="1046848"/>
                </a:cubicBezTo>
                <a:cubicBezTo>
                  <a:pt x="2100282" y="1045844"/>
                  <a:pt x="2099072" y="1045341"/>
                  <a:pt x="2098254" y="1045341"/>
                </a:cubicBezTo>
                <a:cubicBezTo>
                  <a:pt x="2097733" y="1045341"/>
                  <a:pt x="2097268" y="1045472"/>
                  <a:pt x="2096859" y="1045732"/>
                </a:cubicBezTo>
                <a:cubicBezTo>
                  <a:pt x="2096449" y="1045993"/>
                  <a:pt x="2096133" y="1046420"/>
                  <a:pt x="2095910" y="1047016"/>
                </a:cubicBezTo>
                <a:cubicBezTo>
                  <a:pt x="2095687" y="1047611"/>
                  <a:pt x="2095501" y="1048392"/>
                  <a:pt x="2095352" y="1049360"/>
                </a:cubicBezTo>
                <a:cubicBezTo>
                  <a:pt x="2095203" y="1050327"/>
                  <a:pt x="2095129" y="1051518"/>
                  <a:pt x="2095129" y="1052932"/>
                </a:cubicBezTo>
                <a:cubicBezTo>
                  <a:pt x="2095129" y="1055239"/>
                  <a:pt x="2095315" y="1057062"/>
                  <a:pt x="2095687" y="1058401"/>
                </a:cubicBezTo>
                <a:cubicBezTo>
                  <a:pt x="2096059" y="1059741"/>
                  <a:pt x="2096654" y="1060782"/>
                  <a:pt x="2097473" y="1061527"/>
                </a:cubicBezTo>
                <a:cubicBezTo>
                  <a:pt x="2098291" y="1062271"/>
                  <a:pt x="2099593" y="1063108"/>
                  <a:pt x="2101379" y="1064038"/>
                </a:cubicBezTo>
                <a:cubicBezTo>
                  <a:pt x="2103165" y="1064968"/>
                  <a:pt x="2105342" y="1065861"/>
                  <a:pt x="2107909" y="1066717"/>
                </a:cubicBezTo>
                <a:cubicBezTo>
                  <a:pt x="2110476" y="1067573"/>
                  <a:pt x="2113379" y="1068280"/>
                  <a:pt x="2116616" y="1068838"/>
                </a:cubicBezTo>
                <a:cubicBezTo>
                  <a:pt x="2119853" y="1069396"/>
                  <a:pt x="2123257" y="1069675"/>
                  <a:pt x="2126829" y="1069675"/>
                </a:cubicBezTo>
                <a:cubicBezTo>
                  <a:pt x="2132633" y="1069675"/>
                  <a:pt x="2137954" y="1068968"/>
                  <a:pt x="2142791" y="1067554"/>
                </a:cubicBezTo>
                <a:cubicBezTo>
                  <a:pt x="2147628" y="1066140"/>
                  <a:pt x="2151795" y="1064057"/>
                  <a:pt x="2155292" y="1061303"/>
                </a:cubicBezTo>
                <a:cubicBezTo>
                  <a:pt x="2158790" y="1058550"/>
                  <a:pt x="2161487" y="1055164"/>
                  <a:pt x="2163385" y="1051146"/>
                </a:cubicBezTo>
                <a:cubicBezTo>
                  <a:pt x="2165282" y="1047127"/>
                  <a:pt x="2166231" y="1042551"/>
                  <a:pt x="2166231" y="1037416"/>
                </a:cubicBezTo>
                <a:cubicBezTo>
                  <a:pt x="2166231" y="1033100"/>
                  <a:pt x="2165506" y="1029380"/>
                  <a:pt x="2164055" y="1026254"/>
                </a:cubicBezTo>
                <a:cubicBezTo>
                  <a:pt x="2162604" y="1023129"/>
                  <a:pt x="2160687" y="1020450"/>
                  <a:pt x="2158306" y="1018218"/>
                </a:cubicBezTo>
                <a:cubicBezTo>
                  <a:pt x="2155925" y="1015985"/>
                  <a:pt x="2153190" y="1014088"/>
                  <a:pt x="2150102" y="1012525"/>
                </a:cubicBezTo>
                <a:cubicBezTo>
                  <a:pt x="2147014" y="1010962"/>
                  <a:pt x="2143888" y="1009548"/>
                  <a:pt x="2140726" y="1008283"/>
                </a:cubicBezTo>
                <a:cubicBezTo>
                  <a:pt x="2137563" y="1007018"/>
                  <a:pt x="2134456" y="1005790"/>
                  <a:pt x="2131405" y="1004600"/>
                </a:cubicBezTo>
                <a:cubicBezTo>
                  <a:pt x="2128354" y="1003409"/>
                  <a:pt x="2125638" y="1002070"/>
                  <a:pt x="2123257" y="1000581"/>
                </a:cubicBezTo>
                <a:cubicBezTo>
                  <a:pt x="2120876" y="999093"/>
                  <a:pt x="2118941" y="997363"/>
                  <a:pt x="2117453" y="995391"/>
                </a:cubicBezTo>
                <a:cubicBezTo>
                  <a:pt x="2115964" y="993419"/>
                  <a:pt x="2115220" y="990982"/>
                  <a:pt x="2115220" y="988080"/>
                </a:cubicBezTo>
                <a:cubicBezTo>
                  <a:pt x="2115220" y="985996"/>
                  <a:pt x="2115611" y="984061"/>
                  <a:pt x="2116392" y="982276"/>
                </a:cubicBezTo>
                <a:cubicBezTo>
                  <a:pt x="2117174" y="980490"/>
                  <a:pt x="2118327" y="978946"/>
                  <a:pt x="2119853" y="977643"/>
                </a:cubicBezTo>
                <a:cubicBezTo>
                  <a:pt x="2121378" y="976341"/>
                  <a:pt x="2123331" y="975336"/>
                  <a:pt x="2125713" y="974630"/>
                </a:cubicBezTo>
                <a:cubicBezTo>
                  <a:pt x="2128094" y="973923"/>
                  <a:pt x="2130847" y="973569"/>
                  <a:pt x="2133973" y="973569"/>
                </a:cubicBezTo>
                <a:cubicBezTo>
                  <a:pt x="2137470" y="973569"/>
                  <a:pt x="2140577" y="973978"/>
                  <a:pt x="2143293" y="974797"/>
                </a:cubicBezTo>
                <a:cubicBezTo>
                  <a:pt x="2146009" y="975615"/>
                  <a:pt x="2148372" y="976490"/>
                  <a:pt x="2150381" y="977420"/>
                </a:cubicBezTo>
                <a:cubicBezTo>
                  <a:pt x="2152390" y="978350"/>
                  <a:pt x="2154027" y="979225"/>
                  <a:pt x="2155292" y="980043"/>
                </a:cubicBezTo>
                <a:cubicBezTo>
                  <a:pt x="2156557" y="980862"/>
                  <a:pt x="2157525" y="981271"/>
                  <a:pt x="2158194" y="981271"/>
                </a:cubicBezTo>
                <a:cubicBezTo>
                  <a:pt x="2158641" y="981271"/>
                  <a:pt x="2159050" y="981141"/>
                  <a:pt x="2159422" y="980880"/>
                </a:cubicBezTo>
                <a:cubicBezTo>
                  <a:pt x="2159794" y="980620"/>
                  <a:pt x="2160111" y="980192"/>
                  <a:pt x="2160371" y="979597"/>
                </a:cubicBezTo>
                <a:cubicBezTo>
                  <a:pt x="2160632" y="979001"/>
                  <a:pt x="2160818" y="978239"/>
                  <a:pt x="2160929" y="977308"/>
                </a:cubicBezTo>
                <a:cubicBezTo>
                  <a:pt x="2161041" y="976378"/>
                  <a:pt x="2161097" y="975281"/>
                  <a:pt x="2161097" y="974016"/>
                </a:cubicBezTo>
                <a:cubicBezTo>
                  <a:pt x="2161097" y="972825"/>
                  <a:pt x="2161041" y="971820"/>
                  <a:pt x="2160929" y="971002"/>
                </a:cubicBezTo>
                <a:cubicBezTo>
                  <a:pt x="2160818" y="970183"/>
                  <a:pt x="2160706" y="969495"/>
                  <a:pt x="2160594" y="968937"/>
                </a:cubicBezTo>
                <a:cubicBezTo>
                  <a:pt x="2160483" y="968379"/>
                  <a:pt x="2160297" y="967876"/>
                  <a:pt x="2160036" y="967430"/>
                </a:cubicBezTo>
                <a:cubicBezTo>
                  <a:pt x="2159776" y="966983"/>
                  <a:pt x="2159255" y="966463"/>
                  <a:pt x="2158474" y="965867"/>
                </a:cubicBezTo>
                <a:cubicBezTo>
                  <a:pt x="2157692" y="965272"/>
                  <a:pt x="2156539" y="964584"/>
                  <a:pt x="2155013" y="963802"/>
                </a:cubicBezTo>
                <a:cubicBezTo>
                  <a:pt x="2153488" y="963021"/>
                  <a:pt x="2151646" y="962295"/>
                  <a:pt x="2149488" y="961626"/>
                </a:cubicBezTo>
                <a:cubicBezTo>
                  <a:pt x="2147330" y="960956"/>
                  <a:pt x="2144912" y="960398"/>
                  <a:pt x="2142233" y="959951"/>
                </a:cubicBezTo>
                <a:cubicBezTo>
                  <a:pt x="2139554" y="959505"/>
                  <a:pt x="2136875" y="959282"/>
                  <a:pt x="2134196" y="959282"/>
                </a:cubicBezTo>
                <a:close/>
                <a:moveTo>
                  <a:pt x="2024919" y="959282"/>
                </a:moveTo>
                <a:cubicBezTo>
                  <a:pt x="2021049" y="959282"/>
                  <a:pt x="2017217" y="959635"/>
                  <a:pt x="2013422" y="960342"/>
                </a:cubicBezTo>
                <a:cubicBezTo>
                  <a:pt x="2009627" y="961049"/>
                  <a:pt x="2006129" y="961942"/>
                  <a:pt x="2002930" y="963021"/>
                </a:cubicBezTo>
                <a:cubicBezTo>
                  <a:pt x="1999730" y="964100"/>
                  <a:pt x="1996902" y="965291"/>
                  <a:pt x="1994446" y="966593"/>
                </a:cubicBezTo>
                <a:cubicBezTo>
                  <a:pt x="1991991" y="967895"/>
                  <a:pt x="1990260" y="969030"/>
                  <a:pt x="1989256" y="969997"/>
                </a:cubicBezTo>
                <a:cubicBezTo>
                  <a:pt x="1988251" y="970965"/>
                  <a:pt x="1987619" y="971988"/>
                  <a:pt x="1987358" y="973067"/>
                </a:cubicBezTo>
                <a:cubicBezTo>
                  <a:pt x="1987098" y="974146"/>
                  <a:pt x="1986968" y="975615"/>
                  <a:pt x="1986968" y="977476"/>
                </a:cubicBezTo>
                <a:cubicBezTo>
                  <a:pt x="1986968" y="978592"/>
                  <a:pt x="1987042" y="979615"/>
                  <a:pt x="1987191" y="980545"/>
                </a:cubicBezTo>
                <a:cubicBezTo>
                  <a:pt x="1987340" y="981476"/>
                  <a:pt x="1987582" y="982238"/>
                  <a:pt x="1987916" y="982834"/>
                </a:cubicBezTo>
                <a:cubicBezTo>
                  <a:pt x="1988251" y="983429"/>
                  <a:pt x="1988642" y="983875"/>
                  <a:pt x="1989089" y="984173"/>
                </a:cubicBezTo>
                <a:cubicBezTo>
                  <a:pt x="1989535" y="984471"/>
                  <a:pt x="1990056" y="984620"/>
                  <a:pt x="1990651" y="984620"/>
                </a:cubicBezTo>
                <a:cubicBezTo>
                  <a:pt x="1991544" y="984620"/>
                  <a:pt x="1992902" y="984080"/>
                  <a:pt x="1994725" y="983001"/>
                </a:cubicBezTo>
                <a:cubicBezTo>
                  <a:pt x="1996549" y="981922"/>
                  <a:pt x="1998818" y="980731"/>
                  <a:pt x="2001534" y="979429"/>
                </a:cubicBezTo>
                <a:cubicBezTo>
                  <a:pt x="2004250" y="978127"/>
                  <a:pt x="2007413" y="976936"/>
                  <a:pt x="2011022" y="975857"/>
                </a:cubicBezTo>
                <a:cubicBezTo>
                  <a:pt x="2014631" y="974778"/>
                  <a:pt x="2018705" y="974239"/>
                  <a:pt x="2023244" y="974239"/>
                </a:cubicBezTo>
                <a:cubicBezTo>
                  <a:pt x="2027486" y="974239"/>
                  <a:pt x="2031058" y="974741"/>
                  <a:pt x="2033960" y="975746"/>
                </a:cubicBezTo>
                <a:cubicBezTo>
                  <a:pt x="2036862" y="976750"/>
                  <a:pt x="2039225" y="978239"/>
                  <a:pt x="2041048" y="980211"/>
                </a:cubicBezTo>
                <a:cubicBezTo>
                  <a:pt x="2042871" y="982183"/>
                  <a:pt x="2044192" y="984657"/>
                  <a:pt x="2045011" y="987633"/>
                </a:cubicBezTo>
                <a:cubicBezTo>
                  <a:pt x="2045829" y="990610"/>
                  <a:pt x="2046238" y="994033"/>
                  <a:pt x="2046238" y="997903"/>
                </a:cubicBezTo>
                <a:lnTo>
                  <a:pt x="2046238" y="1005716"/>
                </a:lnTo>
                <a:lnTo>
                  <a:pt x="2032397" y="1005716"/>
                </a:lnTo>
                <a:cubicBezTo>
                  <a:pt x="2024584" y="1005716"/>
                  <a:pt x="2017552" y="1006404"/>
                  <a:pt x="2011301" y="1007781"/>
                </a:cubicBezTo>
                <a:cubicBezTo>
                  <a:pt x="2005050" y="1009158"/>
                  <a:pt x="1999767" y="1011223"/>
                  <a:pt x="1995451" y="1013976"/>
                </a:cubicBezTo>
                <a:cubicBezTo>
                  <a:pt x="1991135" y="1016729"/>
                  <a:pt x="1987823" y="1020190"/>
                  <a:pt x="1985517" y="1024357"/>
                </a:cubicBezTo>
                <a:cubicBezTo>
                  <a:pt x="1983210" y="1028524"/>
                  <a:pt x="1982056" y="1033435"/>
                  <a:pt x="1982056" y="1039091"/>
                </a:cubicBezTo>
                <a:cubicBezTo>
                  <a:pt x="1982056" y="1043928"/>
                  <a:pt x="1982894" y="1048244"/>
                  <a:pt x="1984568" y="1052039"/>
                </a:cubicBezTo>
                <a:cubicBezTo>
                  <a:pt x="1986242" y="1055834"/>
                  <a:pt x="1988586" y="1059034"/>
                  <a:pt x="1991600" y="1061638"/>
                </a:cubicBezTo>
                <a:cubicBezTo>
                  <a:pt x="1994614" y="1064243"/>
                  <a:pt x="1998260" y="1066233"/>
                  <a:pt x="2002539" y="1067610"/>
                </a:cubicBezTo>
                <a:cubicBezTo>
                  <a:pt x="2006818" y="1068987"/>
                  <a:pt x="2011599" y="1069675"/>
                  <a:pt x="2016882" y="1069675"/>
                </a:cubicBezTo>
                <a:cubicBezTo>
                  <a:pt x="2022910" y="1069675"/>
                  <a:pt x="2028621" y="1068373"/>
                  <a:pt x="2034016" y="1065768"/>
                </a:cubicBezTo>
                <a:cubicBezTo>
                  <a:pt x="2039411" y="1063164"/>
                  <a:pt x="2044304" y="1059517"/>
                  <a:pt x="2048694" y="1054829"/>
                </a:cubicBezTo>
                <a:lnTo>
                  <a:pt x="2048694" y="1064875"/>
                </a:lnTo>
                <a:cubicBezTo>
                  <a:pt x="2048694" y="1065768"/>
                  <a:pt x="2048955" y="1066438"/>
                  <a:pt x="2049476" y="1066884"/>
                </a:cubicBezTo>
                <a:cubicBezTo>
                  <a:pt x="2049996" y="1067331"/>
                  <a:pt x="2050834" y="1067666"/>
                  <a:pt x="2051987" y="1067889"/>
                </a:cubicBezTo>
                <a:cubicBezTo>
                  <a:pt x="2053140" y="1068112"/>
                  <a:pt x="2054685" y="1068224"/>
                  <a:pt x="2056619" y="1068224"/>
                </a:cubicBezTo>
                <a:cubicBezTo>
                  <a:pt x="2058628" y="1068224"/>
                  <a:pt x="2060154" y="1068112"/>
                  <a:pt x="2061196" y="1067889"/>
                </a:cubicBezTo>
                <a:cubicBezTo>
                  <a:pt x="2062238" y="1067666"/>
                  <a:pt x="2063056" y="1067331"/>
                  <a:pt x="2063651" y="1066884"/>
                </a:cubicBezTo>
                <a:cubicBezTo>
                  <a:pt x="2064247" y="1066438"/>
                  <a:pt x="2064544" y="1065768"/>
                  <a:pt x="2064544" y="1064875"/>
                </a:cubicBezTo>
                <a:lnTo>
                  <a:pt x="2064544" y="997121"/>
                </a:lnTo>
                <a:cubicBezTo>
                  <a:pt x="2064544" y="990870"/>
                  <a:pt x="2063837" y="985401"/>
                  <a:pt x="2062424" y="980713"/>
                </a:cubicBezTo>
                <a:cubicBezTo>
                  <a:pt x="2061010" y="976025"/>
                  <a:pt x="2058740" y="972099"/>
                  <a:pt x="2055615" y="968937"/>
                </a:cubicBezTo>
                <a:cubicBezTo>
                  <a:pt x="2052489" y="965774"/>
                  <a:pt x="2048397" y="963374"/>
                  <a:pt x="2043336" y="961737"/>
                </a:cubicBezTo>
                <a:cubicBezTo>
                  <a:pt x="2038276" y="960100"/>
                  <a:pt x="2032137" y="959282"/>
                  <a:pt x="2024919" y="959282"/>
                </a:cubicBezTo>
                <a:close/>
                <a:moveTo>
                  <a:pt x="1852092" y="959282"/>
                </a:moveTo>
                <a:cubicBezTo>
                  <a:pt x="1843535" y="959282"/>
                  <a:pt x="1836056" y="960658"/>
                  <a:pt x="1829656" y="963412"/>
                </a:cubicBezTo>
                <a:cubicBezTo>
                  <a:pt x="1823257" y="966165"/>
                  <a:pt x="1817918" y="970034"/>
                  <a:pt x="1813639" y="975020"/>
                </a:cubicBezTo>
                <a:cubicBezTo>
                  <a:pt x="1809360" y="980006"/>
                  <a:pt x="1806160" y="985940"/>
                  <a:pt x="1804039" y="992824"/>
                </a:cubicBezTo>
                <a:cubicBezTo>
                  <a:pt x="1801919" y="999707"/>
                  <a:pt x="1800858" y="1007241"/>
                  <a:pt x="1800858" y="1015427"/>
                </a:cubicBezTo>
                <a:cubicBezTo>
                  <a:pt x="1800858" y="1023910"/>
                  <a:pt x="1801863" y="1031500"/>
                  <a:pt x="1803872" y="1038198"/>
                </a:cubicBezTo>
                <a:cubicBezTo>
                  <a:pt x="1805881" y="1044895"/>
                  <a:pt x="1808932" y="1050588"/>
                  <a:pt x="1813025" y="1055276"/>
                </a:cubicBezTo>
                <a:cubicBezTo>
                  <a:pt x="1817118" y="1059964"/>
                  <a:pt x="1822234" y="1063536"/>
                  <a:pt x="1828373" y="1065991"/>
                </a:cubicBezTo>
                <a:cubicBezTo>
                  <a:pt x="1834512" y="1068447"/>
                  <a:pt x="1841711" y="1069675"/>
                  <a:pt x="1849971" y="1069675"/>
                </a:cubicBezTo>
                <a:cubicBezTo>
                  <a:pt x="1858455" y="1069675"/>
                  <a:pt x="1865915" y="1068280"/>
                  <a:pt x="1872351" y="1065489"/>
                </a:cubicBezTo>
                <a:cubicBezTo>
                  <a:pt x="1878788" y="1062699"/>
                  <a:pt x="1884146" y="1058810"/>
                  <a:pt x="1888425" y="1053825"/>
                </a:cubicBezTo>
                <a:cubicBezTo>
                  <a:pt x="1892704" y="1048839"/>
                  <a:pt x="1895922" y="1042904"/>
                  <a:pt x="1898080" y="1036021"/>
                </a:cubicBezTo>
                <a:cubicBezTo>
                  <a:pt x="1900238" y="1029138"/>
                  <a:pt x="1901317" y="1021603"/>
                  <a:pt x="1901317" y="1013418"/>
                </a:cubicBezTo>
                <a:cubicBezTo>
                  <a:pt x="1901317" y="1005009"/>
                  <a:pt x="1900294" y="997456"/>
                  <a:pt x="1898248" y="990759"/>
                </a:cubicBezTo>
                <a:cubicBezTo>
                  <a:pt x="1896201" y="984061"/>
                  <a:pt x="1893132" y="978369"/>
                  <a:pt x="1889039" y="973681"/>
                </a:cubicBezTo>
                <a:cubicBezTo>
                  <a:pt x="1884946" y="968993"/>
                  <a:pt x="1879830" y="965421"/>
                  <a:pt x="1873691" y="962965"/>
                </a:cubicBezTo>
                <a:cubicBezTo>
                  <a:pt x="1867552" y="960509"/>
                  <a:pt x="1860352" y="959282"/>
                  <a:pt x="1852092" y="959282"/>
                </a:cubicBezTo>
                <a:close/>
                <a:moveTo>
                  <a:pt x="1386744" y="959282"/>
                </a:moveTo>
                <a:cubicBezTo>
                  <a:pt x="1382874" y="959282"/>
                  <a:pt x="1379042" y="959635"/>
                  <a:pt x="1375247" y="960342"/>
                </a:cubicBezTo>
                <a:cubicBezTo>
                  <a:pt x="1371452" y="961049"/>
                  <a:pt x="1367954" y="961942"/>
                  <a:pt x="1364755" y="963021"/>
                </a:cubicBezTo>
                <a:cubicBezTo>
                  <a:pt x="1361555" y="964100"/>
                  <a:pt x="1358727" y="965291"/>
                  <a:pt x="1356271" y="966593"/>
                </a:cubicBezTo>
                <a:cubicBezTo>
                  <a:pt x="1353816" y="967895"/>
                  <a:pt x="1352086" y="969030"/>
                  <a:pt x="1351081" y="969997"/>
                </a:cubicBezTo>
                <a:cubicBezTo>
                  <a:pt x="1350076" y="970965"/>
                  <a:pt x="1349444" y="971988"/>
                  <a:pt x="1349183" y="973067"/>
                </a:cubicBezTo>
                <a:cubicBezTo>
                  <a:pt x="1348923" y="974146"/>
                  <a:pt x="1348793" y="975615"/>
                  <a:pt x="1348793" y="977476"/>
                </a:cubicBezTo>
                <a:cubicBezTo>
                  <a:pt x="1348793" y="978592"/>
                  <a:pt x="1348867" y="979615"/>
                  <a:pt x="1349016" y="980545"/>
                </a:cubicBezTo>
                <a:cubicBezTo>
                  <a:pt x="1349165" y="981476"/>
                  <a:pt x="1349407" y="982238"/>
                  <a:pt x="1349741" y="982834"/>
                </a:cubicBezTo>
                <a:cubicBezTo>
                  <a:pt x="1350076" y="983429"/>
                  <a:pt x="1350467" y="983875"/>
                  <a:pt x="1350913" y="984173"/>
                </a:cubicBezTo>
                <a:cubicBezTo>
                  <a:pt x="1351360" y="984471"/>
                  <a:pt x="1351881" y="984620"/>
                  <a:pt x="1352476" y="984620"/>
                </a:cubicBezTo>
                <a:cubicBezTo>
                  <a:pt x="1353369" y="984620"/>
                  <a:pt x="1354727" y="984080"/>
                  <a:pt x="1356550" y="983001"/>
                </a:cubicBezTo>
                <a:cubicBezTo>
                  <a:pt x="1358373" y="981922"/>
                  <a:pt x="1360643" y="980731"/>
                  <a:pt x="1363359" y="979429"/>
                </a:cubicBezTo>
                <a:cubicBezTo>
                  <a:pt x="1366075" y="978127"/>
                  <a:pt x="1369238" y="976936"/>
                  <a:pt x="1372847" y="975857"/>
                </a:cubicBezTo>
                <a:cubicBezTo>
                  <a:pt x="1376456" y="974778"/>
                  <a:pt x="1380530" y="974239"/>
                  <a:pt x="1385070" y="974239"/>
                </a:cubicBezTo>
                <a:cubicBezTo>
                  <a:pt x="1389311" y="974239"/>
                  <a:pt x="1392883" y="974741"/>
                  <a:pt x="1395785" y="975746"/>
                </a:cubicBezTo>
                <a:cubicBezTo>
                  <a:pt x="1398687" y="976750"/>
                  <a:pt x="1401050" y="978239"/>
                  <a:pt x="1402873" y="980211"/>
                </a:cubicBezTo>
                <a:cubicBezTo>
                  <a:pt x="1404696" y="982183"/>
                  <a:pt x="1406017" y="984657"/>
                  <a:pt x="1406836" y="987633"/>
                </a:cubicBezTo>
                <a:cubicBezTo>
                  <a:pt x="1407654" y="990610"/>
                  <a:pt x="1408063" y="994033"/>
                  <a:pt x="1408063" y="997903"/>
                </a:cubicBezTo>
                <a:lnTo>
                  <a:pt x="1408063" y="1005716"/>
                </a:lnTo>
                <a:lnTo>
                  <a:pt x="1394222" y="1005716"/>
                </a:lnTo>
                <a:cubicBezTo>
                  <a:pt x="1386409" y="1005716"/>
                  <a:pt x="1379377" y="1006404"/>
                  <a:pt x="1373126" y="1007781"/>
                </a:cubicBezTo>
                <a:cubicBezTo>
                  <a:pt x="1366875" y="1009158"/>
                  <a:pt x="1361592" y="1011223"/>
                  <a:pt x="1357276" y="1013976"/>
                </a:cubicBezTo>
                <a:cubicBezTo>
                  <a:pt x="1352960" y="1016729"/>
                  <a:pt x="1349648" y="1020190"/>
                  <a:pt x="1347342" y="1024357"/>
                </a:cubicBezTo>
                <a:cubicBezTo>
                  <a:pt x="1345035" y="1028524"/>
                  <a:pt x="1343881" y="1033435"/>
                  <a:pt x="1343881" y="1039091"/>
                </a:cubicBezTo>
                <a:cubicBezTo>
                  <a:pt x="1343881" y="1043928"/>
                  <a:pt x="1344719" y="1048244"/>
                  <a:pt x="1346393" y="1052039"/>
                </a:cubicBezTo>
                <a:cubicBezTo>
                  <a:pt x="1348067" y="1055834"/>
                  <a:pt x="1350411" y="1059034"/>
                  <a:pt x="1353425" y="1061638"/>
                </a:cubicBezTo>
                <a:cubicBezTo>
                  <a:pt x="1356439" y="1064243"/>
                  <a:pt x="1360085" y="1066233"/>
                  <a:pt x="1364364" y="1067610"/>
                </a:cubicBezTo>
                <a:cubicBezTo>
                  <a:pt x="1368643" y="1068987"/>
                  <a:pt x="1373424" y="1069675"/>
                  <a:pt x="1378707" y="1069675"/>
                </a:cubicBezTo>
                <a:cubicBezTo>
                  <a:pt x="1384735" y="1069675"/>
                  <a:pt x="1390446" y="1068373"/>
                  <a:pt x="1395841" y="1065768"/>
                </a:cubicBezTo>
                <a:cubicBezTo>
                  <a:pt x="1401236" y="1063164"/>
                  <a:pt x="1406129" y="1059517"/>
                  <a:pt x="1410519" y="1054829"/>
                </a:cubicBezTo>
                <a:lnTo>
                  <a:pt x="1410519" y="1064875"/>
                </a:lnTo>
                <a:cubicBezTo>
                  <a:pt x="1410519" y="1065768"/>
                  <a:pt x="1410780" y="1066438"/>
                  <a:pt x="1411300" y="1066884"/>
                </a:cubicBezTo>
                <a:cubicBezTo>
                  <a:pt x="1411821" y="1067331"/>
                  <a:pt x="1412659" y="1067666"/>
                  <a:pt x="1413812" y="1067889"/>
                </a:cubicBezTo>
                <a:cubicBezTo>
                  <a:pt x="1414965" y="1068112"/>
                  <a:pt x="1416509" y="1068224"/>
                  <a:pt x="1418444" y="1068224"/>
                </a:cubicBezTo>
                <a:cubicBezTo>
                  <a:pt x="1420453" y="1068224"/>
                  <a:pt x="1421979" y="1068112"/>
                  <a:pt x="1423021" y="1067889"/>
                </a:cubicBezTo>
                <a:cubicBezTo>
                  <a:pt x="1424062" y="1067666"/>
                  <a:pt x="1424881" y="1067331"/>
                  <a:pt x="1425476" y="1066884"/>
                </a:cubicBezTo>
                <a:cubicBezTo>
                  <a:pt x="1426072" y="1066438"/>
                  <a:pt x="1426369" y="1065768"/>
                  <a:pt x="1426369" y="1064875"/>
                </a:cubicBezTo>
                <a:lnTo>
                  <a:pt x="1426369" y="997121"/>
                </a:lnTo>
                <a:cubicBezTo>
                  <a:pt x="1426369" y="990870"/>
                  <a:pt x="1425662" y="985401"/>
                  <a:pt x="1424249" y="980713"/>
                </a:cubicBezTo>
                <a:cubicBezTo>
                  <a:pt x="1422835" y="976025"/>
                  <a:pt x="1420565" y="972099"/>
                  <a:pt x="1417440" y="968937"/>
                </a:cubicBezTo>
                <a:cubicBezTo>
                  <a:pt x="1414314" y="965774"/>
                  <a:pt x="1410221" y="963374"/>
                  <a:pt x="1405161" y="961737"/>
                </a:cubicBezTo>
                <a:cubicBezTo>
                  <a:pt x="1400101" y="960100"/>
                  <a:pt x="1393962" y="959282"/>
                  <a:pt x="1386744" y="959282"/>
                </a:cubicBezTo>
                <a:close/>
                <a:moveTo>
                  <a:pt x="2274987" y="942315"/>
                </a:moveTo>
                <a:lnTo>
                  <a:pt x="2275099" y="942315"/>
                </a:lnTo>
                <a:lnTo>
                  <a:pt x="2300325" y="1014311"/>
                </a:lnTo>
                <a:lnTo>
                  <a:pt x="2250096" y="1014311"/>
                </a:lnTo>
                <a:close/>
                <a:moveTo>
                  <a:pt x="971848" y="938743"/>
                </a:moveTo>
                <a:lnTo>
                  <a:pt x="991670" y="938743"/>
                </a:lnTo>
                <a:cubicBezTo>
                  <a:pt x="997164" y="938743"/>
                  <a:pt x="1001581" y="939264"/>
                  <a:pt x="1004921" y="940306"/>
                </a:cubicBezTo>
                <a:cubicBezTo>
                  <a:pt x="1008262" y="941348"/>
                  <a:pt x="1010971" y="942855"/>
                  <a:pt x="1013050" y="944827"/>
                </a:cubicBezTo>
                <a:cubicBezTo>
                  <a:pt x="1015129" y="946799"/>
                  <a:pt x="1016651" y="949199"/>
                  <a:pt x="1017616" y="952026"/>
                </a:cubicBezTo>
                <a:cubicBezTo>
                  <a:pt x="1018581" y="954854"/>
                  <a:pt x="1019064" y="958017"/>
                  <a:pt x="1019064" y="961514"/>
                </a:cubicBezTo>
                <a:cubicBezTo>
                  <a:pt x="1019064" y="964639"/>
                  <a:pt x="1018600" y="967672"/>
                  <a:pt x="1017672" y="970611"/>
                </a:cubicBezTo>
                <a:cubicBezTo>
                  <a:pt x="1016744" y="973550"/>
                  <a:pt x="1015278" y="976118"/>
                  <a:pt x="1013274" y="978313"/>
                </a:cubicBezTo>
                <a:cubicBezTo>
                  <a:pt x="1011269" y="980508"/>
                  <a:pt x="1008745" y="982257"/>
                  <a:pt x="1005701" y="983559"/>
                </a:cubicBezTo>
                <a:cubicBezTo>
                  <a:pt x="1002657" y="984861"/>
                  <a:pt x="998648" y="985513"/>
                  <a:pt x="993674" y="985513"/>
                </a:cubicBezTo>
                <a:lnTo>
                  <a:pt x="971848" y="985513"/>
                </a:lnTo>
                <a:close/>
                <a:moveTo>
                  <a:pt x="959905" y="923116"/>
                </a:moveTo>
                <a:cubicBezTo>
                  <a:pt x="958193" y="923116"/>
                  <a:pt x="956575" y="923693"/>
                  <a:pt x="955049" y="924846"/>
                </a:cubicBezTo>
                <a:cubicBezTo>
                  <a:pt x="953524" y="926000"/>
                  <a:pt x="952761" y="928028"/>
                  <a:pt x="952761" y="930930"/>
                </a:cubicBezTo>
                <a:lnTo>
                  <a:pt x="952761" y="1059741"/>
                </a:lnTo>
                <a:cubicBezTo>
                  <a:pt x="952761" y="1062643"/>
                  <a:pt x="953524" y="1064671"/>
                  <a:pt x="955049" y="1065824"/>
                </a:cubicBezTo>
                <a:cubicBezTo>
                  <a:pt x="956575" y="1066977"/>
                  <a:pt x="958193" y="1067554"/>
                  <a:pt x="959905" y="1067554"/>
                </a:cubicBezTo>
                <a:lnTo>
                  <a:pt x="997633" y="1067554"/>
                </a:lnTo>
                <a:cubicBezTo>
                  <a:pt x="1003065" y="1067554"/>
                  <a:pt x="1007883" y="1067163"/>
                  <a:pt x="1012088" y="1066382"/>
                </a:cubicBezTo>
                <a:cubicBezTo>
                  <a:pt x="1016292" y="1065601"/>
                  <a:pt x="1020236" y="1064429"/>
                  <a:pt x="1023920" y="1062866"/>
                </a:cubicBezTo>
                <a:cubicBezTo>
                  <a:pt x="1027603" y="1061303"/>
                  <a:pt x="1030914" y="1059369"/>
                  <a:pt x="1033854" y="1057062"/>
                </a:cubicBezTo>
                <a:cubicBezTo>
                  <a:pt x="1036793" y="1054755"/>
                  <a:pt x="1039305" y="1052076"/>
                  <a:pt x="1041388" y="1049025"/>
                </a:cubicBezTo>
                <a:cubicBezTo>
                  <a:pt x="1043472" y="1045974"/>
                  <a:pt x="1045090" y="1042532"/>
                  <a:pt x="1046244" y="1038700"/>
                </a:cubicBezTo>
                <a:cubicBezTo>
                  <a:pt x="1047397" y="1034868"/>
                  <a:pt x="1047974" y="1030682"/>
                  <a:pt x="1047974" y="1026143"/>
                </a:cubicBezTo>
                <a:cubicBezTo>
                  <a:pt x="1047974" y="1021231"/>
                  <a:pt x="1047230" y="1016729"/>
                  <a:pt x="1045741" y="1012636"/>
                </a:cubicBezTo>
                <a:cubicBezTo>
                  <a:pt x="1044253" y="1008544"/>
                  <a:pt x="1042225" y="1004972"/>
                  <a:pt x="1039658" y="1001921"/>
                </a:cubicBezTo>
                <a:cubicBezTo>
                  <a:pt x="1037091" y="998870"/>
                  <a:pt x="1034096" y="996358"/>
                  <a:pt x="1030673" y="994386"/>
                </a:cubicBezTo>
                <a:cubicBezTo>
                  <a:pt x="1027250" y="992414"/>
                  <a:pt x="1023566" y="991056"/>
                  <a:pt x="1019622" y="990312"/>
                </a:cubicBezTo>
                <a:cubicBezTo>
                  <a:pt x="1022747" y="988973"/>
                  <a:pt x="1025519" y="987261"/>
                  <a:pt x="1027938" y="985178"/>
                </a:cubicBezTo>
                <a:cubicBezTo>
                  <a:pt x="1030356" y="983094"/>
                  <a:pt x="1032366" y="980731"/>
                  <a:pt x="1033965" y="978090"/>
                </a:cubicBezTo>
                <a:cubicBezTo>
                  <a:pt x="1035565" y="975448"/>
                  <a:pt x="1036775" y="972565"/>
                  <a:pt x="1037593" y="969439"/>
                </a:cubicBezTo>
                <a:cubicBezTo>
                  <a:pt x="1038412" y="966314"/>
                  <a:pt x="1038821" y="963040"/>
                  <a:pt x="1038821" y="959616"/>
                </a:cubicBezTo>
                <a:cubicBezTo>
                  <a:pt x="1038821" y="953887"/>
                  <a:pt x="1037891" y="948752"/>
                  <a:pt x="1036030" y="944213"/>
                </a:cubicBezTo>
                <a:cubicBezTo>
                  <a:pt x="1034170" y="939674"/>
                  <a:pt x="1031398" y="935841"/>
                  <a:pt x="1027715" y="932716"/>
                </a:cubicBezTo>
                <a:cubicBezTo>
                  <a:pt x="1024031" y="929590"/>
                  <a:pt x="1019436" y="927209"/>
                  <a:pt x="1013929" y="925572"/>
                </a:cubicBezTo>
                <a:cubicBezTo>
                  <a:pt x="1008423" y="923935"/>
                  <a:pt x="1001353" y="923116"/>
                  <a:pt x="992721" y="923116"/>
                </a:cubicBezTo>
                <a:close/>
                <a:moveTo>
                  <a:pt x="1604953" y="922782"/>
                </a:moveTo>
                <a:cubicBezTo>
                  <a:pt x="1602991" y="922782"/>
                  <a:pt x="1601401" y="922856"/>
                  <a:pt x="1600183" y="923005"/>
                </a:cubicBezTo>
                <a:cubicBezTo>
                  <a:pt x="1598966" y="923154"/>
                  <a:pt x="1597984" y="923395"/>
                  <a:pt x="1597238" y="923730"/>
                </a:cubicBezTo>
                <a:cubicBezTo>
                  <a:pt x="1596492" y="924065"/>
                  <a:pt x="1595962" y="924456"/>
                  <a:pt x="1595649" y="924902"/>
                </a:cubicBezTo>
                <a:cubicBezTo>
                  <a:pt x="1595335" y="925349"/>
                  <a:pt x="1595178" y="925832"/>
                  <a:pt x="1595178" y="926353"/>
                </a:cubicBezTo>
                <a:lnTo>
                  <a:pt x="1595178" y="1004711"/>
                </a:lnTo>
                <a:cubicBezTo>
                  <a:pt x="1595178" y="1010590"/>
                  <a:pt x="1595196" y="1016711"/>
                  <a:pt x="1595233" y="1023073"/>
                </a:cubicBezTo>
                <a:cubicBezTo>
                  <a:pt x="1595271" y="1029435"/>
                  <a:pt x="1595364" y="1035556"/>
                  <a:pt x="1595513" y="1041435"/>
                </a:cubicBezTo>
                <a:lnTo>
                  <a:pt x="1595401" y="1041435"/>
                </a:lnTo>
                <a:cubicBezTo>
                  <a:pt x="1593674" y="1037937"/>
                  <a:pt x="1591930" y="1034458"/>
                  <a:pt x="1590169" y="1030998"/>
                </a:cubicBezTo>
                <a:cubicBezTo>
                  <a:pt x="1588407" y="1027538"/>
                  <a:pt x="1586627" y="1024022"/>
                  <a:pt x="1584829" y="1020450"/>
                </a:cubicBezTo>
                <a:cubicBezTo>
                  <a:pt x="1583031" y="1016878"/>
                  <a:pt x="1581161" y="1013250"/>
                  <a:pt x="1579219" y="1009567"/>
                </a:cubicBezTo>
                <a:cubicBezTo>
                  <a:pt x="1577278" y="1005883"/>
                  <a:pt x="1575264" y="1002107"/>
                  <a:pt x="1573178" y="998237"/>
                </a:cubicBezTo>
                <a:lnTo>
                  <a:pt x="1539304" y="934837"/>
                </a:lnTo>
                <a:cubicBezTo>
                  <a:pt x="1538081" y="932530"/>
                  <a:pt x="1536913" y="930614"/>
                  <a:pt x="1535799" y="929088"/>
                </a:cubicBezTo>
                <a:cubicBezTo>
                  <a:pt x="1534685" y="927563"/>
                  <a:pt x="1533533" y="926372"/>
                  <a:pt x="1532343" y="925516"/>
                </a:cubicBezTo>
                <a:cubicBezTo>
                  <a:pt x="1531153" y="924660"/>
                  <a:pt x="1529809" y="924047"/>
                  <a:pt x="1528310" y="923674"/>
                </a:cubicBezTo>
                <a:cubicBezTo>
                  <a:pt x="1526812" y="923302"/>
                  <a:pt x="1524950" y="923116"/>
                  <a:pt x="1522723" y="923116"/>
                </a:cubicBezTo>
                <a:lnTo>
                  <a:pt x="1513276" y="923116"/>
                </a:lnTo>
                <a:cubicBezTo>
                  <a:pt x="1511279" y="923116"/>
                  <a:pt x="1509436" y="923749"/>
                  <a:pt x="1507746" y="925014"/>
                </a:cubicBezTo>
                <a:cubicBezTo>
                  <a:pt x="1506056" y="926279"/>
                  <a:pt x="1505211" y="928400"/>
                  <a:pt x="1505211" y="931376"/>
                </a:cubicBezTo>
                <a:lnTo>
                  <a:pt x="1505211" y="1064652"/>
                </a:lnTo>
                <a:cubicBezTo>
                  <a:pt x="1505211" y="1065173"/>
                  <a:pt x="1505368" y="1065675"/>
                  <a:pt x="1505682" y="1066159"/>
                </a:cubicBezTo>
                <a:cubicBezTo>
                  <a:pt x="1505996" y="1066642"/>
                  <a:pt x="1506506" y="1067015"/>
                  <a:pt x="1507213" y="1067275"/>
                </a:cubicBezTo>
                <a:cubicBezTo>
                  <a:pt x="1507920" y="1067535"/>
                  <a:pt x="1508882" y="1067759"/>
                  <a:pt x="1510099" y="1067945"/>
                </a:cubicBezTo>
                <a:cubicBezTo>
                  <a:pt x="1511316" y="1068131"/>
                  <a:pt x="1512866" y="1068224"/>
                  <a:pt x="1514751" y="1068224"/>
                </a:cubicBezTo>
                <a:cubicBezTo>
                  <a:pt x="1516636" y="1068224"/>
                  <a:pt x="1518187" y="1068131"/>
                  <a:pt x="1519404" y="1067945"/>
                </a:cubicBezTo>
                <a:cubicBezTo>
                  <a:pt x="1520622" y="1067759"/>
                  <a:pt x="1521603" y="1067535"/>
                  <a:pt x="1522349" y="1067275"/>
                </a:cubicBezTo>
                <a:cubicBezTo>
                  <a:pt x="1523095" y="1067015"/>
                  <a:pt x="1523625" y="1066642"/>
                  <a:pt x="1523939" y="1066159"/>
                </a:cubicBezTo>
                <a:cubicBezTo>
                  <a:pt x="1524253" y="1065675"/>
                  <a:pt x="1524410" y="1065173"/>
                  <a:pt x="1524410" y="1064652"/>
                </a:cubicBezTo>
                <a:lnTo>
                  <a:pt x="1524410" y="977476"/>
                </a:lnTo>
                <a:cubicBezTo>
                  <a:pt x="1524410" y="971969"/>
                  <a:pt x="1524373" y="966425"/>
                  <a:pt x="1524298" y="960844"/>
                </a:cubicBezTo>
                <a:cubicBezTo>
                  <a:pt x="1524224" y="955263"/>
                  <a:pt x="1524112" y="949794"/>
                  <a:pt x="1523963" y="944436"/>
                </a:cubicBezTo>
                <a:lnTo>
                  <a:pt x="1524187" y="944436"/>
                </a:lnTo>
                <a:cubicBezTo>
                  <a:pt x="1526203" y="948826"/>
                  <a:pt x="1528381" y="953347"/>
                  <a:pt x="1530721" y="957998"/>
                </a:cubicBezTo>
                <a:cubicBezTo>
                  <a:pt x="1533061" y="962649"/>
                  <a:pt x="1535382" y="967095"/>
                  <a:pt x="1537686" y="971337"/>
                </a:cubicBezTo>
                <a:lnTo>
                  <a:pt x="1581748" y="1053490"/>
                </a:lnTo>
                <a:cubicBezTo>
                  <a:pt x="1583260" y="1056392"/>
                  <a:pt x="1584689" y="1058773"/>
                  <a:pt x="1586036" y="1060634"/>
                </a:cubicBezTo>
                <a:cubicBezTo>
                  <a:pt x="1587383" y="1062494"/>
                  <a:pt x="1588730" y="1063964"/>
                  <a:pt x="1590076" y="1065043"/>
                </a:cubicBezTo>
                <a:cubicBezTo>
                  <a:pt x="1591423" y="1066122"/>
                  <a:pt x="1592846" y="1066866"/>
                  <a:pt x="1594347" y="1067275"/>
                </a:cubicBezTo>
                <a:cubicBezTo>
                  <a:pt x="1595849" y="1067684"/>
                  <a:pt x="1597600" y="1067889"/>
                  <a:pt x="1599601" y="1067889"/>
                </a:cubicBezTo>
                <a:lnTo>
                  <a:pt x="1605949" y="1067889"/>
                </a:lnTo>
                <a:cubicBezTo>
                  <a:pt x="1606950" y="1067889"/>
                  <a:pt x="1607951" y="1067740"/>
                  <a:pt x="1608952" y="1067442"/>
                </a:cubicBezTo>
                <a:cubicBezTo>
                  <a:pt x="1609952" y="1067145"/>
                  <a:pt x="1610856" y="1066661"/>
                  <a:pt x="1611664" y="1065991"/>
                </a:cubicBezTo>
                <a:cubicBezTo>
                  <a:pt x="1612473" y="1065322"/>
                  <a:pt x="1613127" y="1064466"/>
                  <a:pt x="1613627" y="1063424"/>
                </a:cubicBezTo>
                <a:cubicBezTo>
                  <a:pt x="1614126" y="1062382"/>
                  <a:pt x="1614376" y="1061117"/>
                  <a:pt x="1614376" y="1059629"/>
                </a:cubicBezTo>
                <a:lnTo>
                  <a:pt x="1614376" y="926353"/>
                </a:lnTo>
                <a:cubicBezTo>
                  <a:pt x="1614376" y="925832"/>
                  <a:pt x="1614220" y="925349"/>
                  <a:pt x="1613906" y="924902"/>
                </a:cubicBezTo>
                <a:cubicBezTo>
                  <a:pt x="1613592" y="924456"/>
                  <a:pt x="1613081" y="924065"/>
                  <a:pt x="1612374" y="923730"/>
                </a:cubicBezTo>
                <a:cubicBezTo>
                  <a:pt x="1611667" y="923395"/>
                  <a:pt x="1610686" y="923154"/>
                  <a:pt x="1609429" y="923005"/>
                </a:cubicBezTo>
                <a:cubicBezTo>
                  <a:pt x="1608173" y="922856"/>
                  <a:pt x="1606681" y="922782"/>
                  <a:pt x="1604953" y="922782"/>
                </a:cubicBezTo>
                <a:close/>
                <a:moveTo>
                  <a:pt x="2275657" y="922447"/>
                </a:moveTo>
                <a:cubicBezTo>
                  <a:pt x="2273425" y="922447"/>
                  <a:pt x="2271583" y="922502"/>
                  <a:pt x="2270132" y="922614"/>
                </a:cubicBezTo>
                <a:cubicBezTo>
                  <a:pt x="2268681" y="922726"/>
                  <a:pt x="2267490" y="922930"/>
                  <a:pt x="2266560" y="923228"/>
                </a:cubicBezTo>
                <a:cubicBezTo>
                  <a:pt x="2265630" y="923526"/>
                  <a:pt x="2264923" y="923935"/>
                  <a:pt x="2264439" y="924456"/>
                </a:cubicBezTo>
                <a:cubicBezTo>
                  <a:pt x="2263955" y="924977"/>
                  <a:pt x="2263565" y="925646"/>
                  <a:pt x="2263267" y="926465"/>
                </a:cubicBezTo>
                <a:lnTo>
                  <a:pt x="2214824" y="1060634"/>
                </a:lnTo>
                <a:cubicBezTo>
                  <a:pt x="2214228" y="1062271"/>
                  <a:pt x="2213912" y="1063592"/>
                  <a:pt x="2213875" y="1064596"/>
                </a:cubicBezTo>
                <a:cubicBezTo>
                  <a:pt x="2213838" y="1065601"/>
                  <a:pt x="2214098" y="1066363"/>
                  <a:pt x="2214656" y="1066884"/>
                </a:cubicBezTo>
                <a:cubicBezTo>
                  <a:pt x="2215214" y="1067405"/>
                  <a:pt x="2216182" y="1067759"/>
                  <a:pt x="2217558" y="1067945"/>
                </a:cubicBezTo>
                <a:cubicBezTo>
                  <a:pt x="2218935" y="1068131"/>
                  <a:pt x="2220702" y="1068224"/>
                  <a:pt x="2222860" y="1068224"/>
                </a:cubicBezTo>
                <a:cubicBezTo>
                  <a:pt x="2224944" y="1068224"/>
                  <a:pt x="2226637" y="1068149"/>
                  <a:pt x="2227939" y="1068001"/>
                </a:cubicBezTo>
                <a:cubicBezTo>
                  <a:pt x="2229241" y="1067852"/>
                  <a:pt x="2230246" y="1067610"/>
                  <a:pt x="2230953" y="1067275"/>
                </a:cubicBezTo>
                <a:cubicBezTo>
                  <a:pt x="2231660" y="1066940"/>
                  <a:pt x="2232199" y="1066531"/>
                  <a:pt x="2232571" y="1066047"/>
                </a:cubicBezTo>
                <a:cubicBezTo>
                  <a:pt x="2232943" y="1065563"/>
                  <a:pt x="2233241" y="1064987"/>
                  <a:pt x="2233464" y="1064317"/>
                </a:cubicBezTo>
                <a:lnTo>
                  <a:pt x="2245296" y="1029603"/>
                </a:lnTo>
                <a:lnTo>
                  <a:pt x="2305348" y="1029603"/>
                </a:lnTo>
                <a:lnTo>
                  <a:pt x="2317738" y="1064764"/>
                </a:lnTo>
                <a:cubicBezTo>
                  <a:pt x="2318036" y="1065433"/>
                  <a:pt x="2318352" y="1065991"/>
                  <a:pt x="2318687" y="1066438"/>
                </a:cubicBezTo>
                <a:cubicBezTo>
                  <a:pt x="2319022" y="1066884"/>
                  <a:pt x="2319543" y="1067238"/>
                  <a:pt x="2320250" y="1067498"/>
                </a:cubicBezTo>
                <a:cubicBezTo>
                  <a:pt x="2320957" y="1067759"/>
                  <a:pt x="2321998" y="1067945"/>
                  <a:pt x="2323375" y="1068056"/>
                </a:cubicBezTo>
                <a:cubicBezTo>
                  <a:pt x="2324752" y="1068168"/>
                  <a:pt x="2326593" y="1068224"/>
                  <a:pt x="2328900" y="1068224"/>
                </a:cubicBezTo>
                <a:cubicBezTo>
                  <a:pt x="2331207" y="1068224"/>
                  <a:pt x="2333049" y="1068149"/>
                  <a:pt x="2334426" y="1068001"/>
                </a:cubicBezTo>
                <a:cubicBezTo>
                  <a:pt x="2335802" y="1067852"/>
                  <a:pt x="2336788" y="1067517"/>
                  <a:pt x="2337384" y="1066996"/>
                </a:cubicBezTo>
                <a:cubicBezTo>
                  <a:pt x="2337979" y="1066475"/>
                  <a:pt x="2338258" y="1065712"/>
                  <a:pt x="2338221" y="1064708"/>
                </a:cubicBezTo>
                <a:cubicBezTo>
                  <a:pt x="2338183" y="1063703"/>
                  <a:pt x="2337867" y="1062382"/>
                  <a:pt x="2337272" y="1060745"/>
                </a:cubicBezTo>
                <a:lnTo>
                  <a:pt x="2288828" y="926577"/>
                </a:lnTo>
                <a:cubicBezTo>
                  <a:pt x="2288531" y="925758"/>
                  <a:pt x="2288121" y="925070"/>
                  <a:pt x="2287601" y="924512"/>
                </a:cubicBezTo>
                <a:cubicBezTo>
                  <a:pt x="2287080" y="923954"/>
                  <a:pt x="2286335" y="923526"/>
                  <a:pt x="2285368" y="923228"/>
                </a:cubicBezTo>
                <a:cubicBezTo>
                  <a:pt x="2284401" y="922930"/>
                  <a:pt x="2283136" y="922726"/>
                  <a:pt x="2281573" y="922614"/>
                </a:cubicBezTo>
                <a:cubicBezTo>
                  <a:pt x="2280010" y="922502"/>
                  <a:pt x="2278038" y="922447"/>
                  <a:pt x="2275657" y="922447"/>
                </a:cubicBezTo>
                <a:close/>
                <a:moveTo>
                  <a:pt x="1664755" y="919433"/>
                </a:moveTo>
                <a:cubicBezTo>
                  <a:pt x="1660364" y="919433"/>
                  <a:pt x="1657351" y="920214"/>
                  <a:pt x="1655713" y="921777"/>
                </a:cubicBezTo>
                <a:cubicBezTo>
                  <a:pt x="1654076" y="923340"/>
                  <a:pt x="1653258" y="926279"/>
                  <a:pt x="1653258" y="930595"/>
                </a:cubicBezTo>
                <a:cubicBezTo>
                  <a:pt x="1653258" y="934837"/>
                  <a:pt x="1654058" y="937720"/>
                  <a:pt x="1655658" y="939246"/>
                </a:cubicBezTo>
                <a:cubicBezTo>
                  <a:pt x="1657258" y="940771"/>
                  <a:pt x="1660216" y="941534"/>
                  <a:pt x="1664532" y="941534"/>
                </a:cubicBezTo>
                <a:cubicBezTo>
                  <a:pt x="1668922" y="941534"/>
                  <a:pt x="1671936" y="940753"/>
                  <a:pt x="1673573" y="939190"/>
                </a:cubicBezTo>
                <a:cubicBezTo>
                  <a:pt x="1675210" y="937627"/>
                  <a:pt x="1676029" y="934688"/>
                  <a:pt x="1676029" y="930372"/>
                </a:cubicBezTo>
                <a:cubicBezTo>
                  <a:pt x="1676029" y="926130"/>
                  <a:pt x="1675229" y="923247"/>
                  <a:pt x="1673629" y="921721"/>
                </a:cubicBezTo>
                <a:cubicBezTo>
                  <a:pt x="1672029" y="920196"/>
                  <a:pt x="1669071" y="919433"/>
                  <a:pt x="1664755" y="919433"/>
                </a:cubicBezTo>
                <a:close/>
                <a:moveTo>
                  <a:pt x="1207555" y="919433"/>
                </a:moveTo>
                <a:cubicBezTo>
                  <a:pt x="1203164" y="919433"/>
                  <a:pt x="1200151" y="920214"/>
                  <a:pt x="1198513" y="921777"/>
                </a:cubicBezTo>
                <a:cubicBezTo>
                  <a:pt x="1196876" y="923340"/>
                  <a:pt x="1196058" y="926279"/>
                  <a:pt x="1196058" y="930595"/>
                </a:cubicBezTo>
                <a:cubicBezTo>
                  <a:pt x="1196058" y="934837"/>
                  <a:pt x="1196858" y="937720"/>
                  <a:pt x="1198458" y="939246"/>
                </a:cubicBezTo>
                <a:cubicBezTo>
                  <a:pt x="1200058" y="940771"/>
                  <a:pt x="1203016" y="941534"/>
                  <a:pt x="1207332" y="941534"/>
                </a:cubicBezTo>
                <a:cubicBezTo>
                  <a:pt x="1211722" y="941534"/>
                  <a:pt x="1214736" y="940753"/>
                  <a:pt x="1216373" y="939190"/>
                </a:cubicBezTo>
                <a:cubicBezTo>
                  <a:pt x="1218010" y="937627"/>
                  <a:pt x="1218829" y="934688"/>
                  <a:pt x="1218829" y="930372"/>
                </a:cubicBezTo>
                <a:cubicBezTo>
                  <a:pt x="1218829" y="926130"/>
                  <a:pt x="1218029" y="923247"/>
                  <a:pt x="1216429" y="921721"/>
                </a:cubicBezTo>
                <a:cubicBezTo>
                  <a:pt x="1214829" y="920196"/>
                  <a:pt x="1211871" y="919433"/>
                  <a:pt x="1207555" y="919433"/>
                </a:cubicBezTo>
                <a:close/>
                <a:moveTo>
                  <a:pt x="2941849" y="912512"/>
                </a:moveTo>
                <a:cubicBezTo>
                  <a:pt x="2940063" y="912512"/>
                  <a:pt x="2938593" y="912605"/>
                  <a:pt x="2937440" y="912791"/>
                </a:cubicBezTo>
                <a:cubicBezTo>
                  <a:pt x="2936287" y="912977"/>
                  <a:pt x="2935338" y="913201"/>
                  <a:pt x="2934594" y="913461"/>
                </a:cubicBezTo>
                <a:cubicBezTo>
                  <a:pt x="2933849" y="913722"/>
                  <a:pt x="2933347" y="914094"/>
                  <a:pt x="2933087" y="914577"/>
                </a:cubicBezTo>
                <a:cubicBezTo>
                  <a:pt x="2932826" y="915061"/>
                  <a:pt x="2932696" y="915563"/>
                  <a:pt x="2932696" y="916084"/>
                </a:cubicBezTo>
                <a:lnTo>
                  <a:pt x="2932696" y="974462"/>
                </a:lnTo>
                <a:cubicBezTo>
                  <a:pt x="2927934" y="969476"/>
                  <a:pt x="2923115" y="965700"/>
                  <a:pt x="2918241" y="963133"/>
                </a:cubicBezTo>
                <a:cubicBezTo>
                  <a:pt x="2913367" y="960565"/>
                  <a:pt x="2907991" y="959282"/>
                  <a:pt x="2902112" y="959282"/>
                </a:cubicBezTo>
                <a:cubicBezTo>
                  <a:pt x="2895043" y="959282"/>
                  <a:pt x="2888810" y="960602"/>
                  <a:pt x="2883415" y="963244"/>
                </a:cubicBezTo>
                <a:cubicBezTo>
                  <a:pt x="2878020" y="965886"/>
                  <a:pt x="2873500" y="969662"/>
                  <a:pt x="2869853" y="974574"/>
                </a:cubicBezTo>
                <a:cubicBezTo>
                  <a:pt x="2866207" y="979485"/>
                  <a:pt x="2863454" y="985420"/>
                  <a:pt x="2861593" y="992377"/>
                </a:cubicBezTo>
                <a:cubicBezTo>
                  <a:pt x="2859733" y="999335"/>
                  <a:pt x="2858803" y="1007130"/>
                  <a:pt x="2858803" y="1015762"/>
                </a:cubicBezTo>
                <a:cubicBezTo>
                  <a:pt x="2858803" y="1023054"/>
                  <a:pt x="2859547" y="1029994"/>
                  <a:pt x="2861035" y="1036579"/>
                </a:cubicBezTo>
                <a:cubicBezTo>
                  <a:pt x="2862524" y="1043165"/>
                  <a:pt x="2864886" y="1048895"/>
                  <a:pt x="2868123" y="1053769"/>
                </a:cubicBezTo>
                <a:cubicBezTo>
                  <a:pt x="2871360" y="1058643"/>
                  <a:pt x="2875583" y="1062513"/>
                  <a:pt x="2880792" y="1065377"/>
                </a:cubicBezTo>
                <a:cubicBezTo>
                  <a:pt x="2886001" y="1068242"/>
                  <a:pt x="2892289" y="1069675"/>
                  <a:pt x="2899656" y="1069675"/>
                </a:cubicBezTo>
                <a:cubicBezTo>
                  <a:pt x="2906428" y="1069675"/>
                  <a:pt x="2912660" y="1068075"/>
                  <a:pt x="2918353" y="1064875"/>
                </a:cubicBezTo>
                <a:cubicBezTo>
                  <a:pt x="2924045" y="1061675"/>
                  <a:pt x="2929533" y="1057211"/>
                  <a:pt x="2934817" y="1051481"/>
                </a:cubicBezTo>
                <a:lnTo>
                  <a:pt x="2934817" y="1064764"/>
                </a:lnTo>
                <a:cubicBezTo>
                  <a:pt x="2934817" y="1065359"/>
                  <a:pt x="2934966" y="1065880"/>
                  <a:pt x="2935263" y="1066326"/>
                </a:cubicBezTo>
                <a:cubicBezTo>
                  <a:pt x="2935561" y="1066773"/>
                  <a:pt x="2936045" y="1067126"/>
                  <a:pt x="2936714" y="1067387"/>
                </a:cubicBezTo>
                <a:cubicBezTo>
                  <a:pt x="2937384" y="1067647"/>
                  <a:pt x="2938240" y="1067852"/>
                  <a:pt x="2939282" y="1068001"/>
                </a:cubicBezTo>
                <a:cubicBezTo>
                  <a:pt x="2940323" y="1068149"/>
                  <a:pt x="2941626" y="1068224"/>
                  <a:pt x="2943188" y="1068224"/>
                </a:cubicBezTo>
                <a:cubicBezTo>
                  <a:pt x="2944677" y="1068224"/>
                  <a:pt x="2945942" y="1068149"/>
                  <a:pt x="2946983" y="1068001"/>
                </a:cubicBezTo>
                <a:cubicBezTo>
                  <a:pt x="2948025" y="1067852"/>
                  <a:pt x="2948862" y="1067647"/>
                  <a:pt x="2949495" y="1067387"/>
                </a:cubicBezTo>
                <a:cubicBezTo>
                  <a:pt x="2950127" y="1067126"/>
                  <a:pt x="2950574" y="1066773"/>
                  <a:pt x="2950834" y="1066326"/>
                </a:cubicBezTo>
                <a:cubicBezTo>
                  <a:pt x="2951095" y="1065880"/>
                  <a:pt x="2951225" y="1065359"/>
                  <a:pt x="2951225" y="1064764"/>
                </a:cubicBezTo>
                <a:lnTo>
                  <a:pt x="2951225" y="916084"/>
                </a:lnTo>
                <a:cubicBezTo>
                  <a:pt x="2951225" y="915563"/>
                  <a:pt x="2951058" y="915061"/>
                  <a:pt x="2950723" y="914577"/>
                </a:cubicBezTo>
                <a:cubicBezTo>
                  <a:pt x="2950388" y="914094"/>
                  <a:pt x="2949886" y="913722"/>
                  <a:pt x="2949216" y="913461"/>
                </a:cubicBezTo>
                <a:cubicBezTo>
                  <a:pt x="2948546" y="913201"/>
                  <a:pt x="2947616" y="912977"/>
                  <a:pt x="2946425" y="912791"/>
                </a:cubicBezTo>
                <a:cubicBezTo>
                  <a:pt x="2945235" y="912605"/>
                  <a:pt x="2943709" y="912512"/>
                  <a:pt x="2941849" y="912512"/>
                </a:cubicBezTo>
                <a:close/>
                <a:moveTo>
                  <a:pt x="2369493" y="912066"/>
                </a:moveTo>
                <a:cubicBezTo>
                  <a:pt x="2367707" y="912066"/>
                  <a:pt x="2366219" y="912140"/>
                  <a:pt x="2365028" y="912289"/>
                </a:cubicBezTo>
                <a:cubicBezTo>
                  <a:pt x="2363838" y="912438"/>
                  <a:pt x="2362889" y="912661"/>
                  <a:pt x="2362182" y="912959"/>
                </a:cubicBezTo>
                <a:cubicBezTo>
                  <a:pt x="2361475" y="913257"/>
                  <a:pt x="2360991" y="913629"/>
                  <a:pt x="2360731" y="914075"/>
                </a:cubicBezTo>
                <a:cubicBezTo>
                  <a:pt x="2360470" y="914522"/>
                  <a:pt x="2360340" y="915042"/>
                  <a:pt x="2360340" y="915638"/>
                </a:cubicBezTo>
                <a:lnTo>
                  <a:pt x="2360340" y="1064764"/>
                </a:lnTo>
                <a:cubicBezTo>
                  <a:pt x="2360340" y="1065359"/>
                  <a:pt x="2360470" y="1065861"/>
                  <a:pt x="2360731" y="1066270"/>
                </a:cubicBezTo>
                <a:cubicBezTo>
                  <a:pt x="2360991" y="1066680"/>
                  <a:pt x="2361475" y="1067033"/>
                  <a:pt x="2362182" y="1067331"/>
                </a:cubicBezTo>
                <a:cubicBezTo>
                  <a:pt x="2362889" y="1067628"/>
                  <a:pt x="2363838" y="1067852"/>
                  <a:pt x="2365028" y="1068001"/>
                </a:cubicBezTo>
                <a:cubicBezTo>
                  <a:pt x="2366219" y="1068149"/>
                  <a:pt x="2367707" y="1068224"/>
                  <a:pt x="2369493" y="1068224"/>
                </a:cubicBezTo>
                <a:cubicBezTo>
                  <a:pt x="2371354" y="1068224"/>
                  <a:pt x="2372879" y="1068149"/>
                  <a:pt x="2374070" y="1068001"/>
                </a:cubicBezTo>
                <a:cubicBezTo>
                  <a:pt x="2375260" y="1067852"/>
                  <a:pt x="2376190" y="1067628"/>
                  <a:pt x="2376860" y="1067331"/>
                </a:cubicBezTo>
                <a:cubicBezTo>
                  <a:pt x="2377530" y="1067033"/>
                  <a:pt x="2378014" y="1066680"/>
                  <a:pt x="2378311" y="1066270"/>
                </a:cubicBezTo>
                <a:cubicBezTo>
                  <a:pt x="2378609" y="1065861"/>
                  <a:pt x="2378758" y="1065359"/>
                  <a:pt x="2378758" y="1064764"/>
                </a:cubicBezTo>
                <a:lnTo>
                  <a:pt x="2378758" y="915638"/>
                </a:lnTo>
                <a:cubicBezTo>
                  <a:pt x="2378758" y="915042"/>
                  <a:pt x="2378609" y="914522"/>
                  <a:pt x="2378311" y="914075"/>
                </a:cubicBezTo>
                <a:cubicBezTo>
                  <a:pt x="2378014" y="913629"/>
                  <a:pt x="2377530" y="913257"/>
                  <a:pt x="2376860" y="912959"/>
                </a:cubicBezTo>
                <a:cubicBezTo>
                  <a:pt x="2376190" y="912661"/>
                  <a:pt x="2375260" y="912438"/>
                  <a:pt x="2374070" y="912289"/>
                </a:cubicBezTo>
                <a:cubicBezTo>
                  <a:pt x="2372879" y="912140"/>
                  <a:pt x="2371354" y="912066"/>
                  <a:pt x="2369493" y="912066"/>
                </a:cubicBezTo>
                <a:close/>
                <a:moveTo>
                  <a:pt x="1940868" y="912066"/>
                </a:moveTo>
                <a:cubicBezTo>
                  <a:pt x="1939082" y="912066"/>
                  <a:pt x="1937594" y="912140"/>
                  <a:pt x="1936403" y="912289"/>
                </a:cubicBezTo>
                <a:cubicBezTo>
                  <a:pt x="1935213" y="912438"/>
                  <a:pt x="1934264" y="912661"/>
                  <a:pt x="1933557" y="912959"/>
                </a:cubicBezTo>
                <a:cubicBezTo>
                  <a:pt x="1932850" y="913257"/>
                  <a:pt x="1932366" y="913629"/>
                  <a:pt x="1932106" y="914075"/>
                </a:cubicBezTo>
                <a:cubicBezTo>
                  <a:pt x="1931845" y="914522"/>
                  <a:pt x="1931715" y="915042"/>
                  <a:pt x="1931715" y="915638"/>
                </a:cubicBezTo>
                <a:lnTo>
                  <a:pt x="1931715" y="1064764"/>
                </a:lnTo>
                <a:cubicBezTo>
                  <a:pt x="1931715" y="1065359"/>
                  <a:pt x="1931845" y="1065861"/>
                  <a:pt x="1932106" y="1066270"/>
                </a:cubicBezTo>
                <a:cubicBezTo>
                  <a:pt x="1932366" y="1066680"/>
                  <a:pt x="1932850" y="1067033"/>
                  <a:pt x="1933557" y="1067331"/>
                </a:cubicBezTo>
                <a:cubicBezTo>
                  <a:pt x="1934264" y="1067628"/>
                  <a:pt x="1935213" y="1067852"/>
                  <a:pt x="1936403" y="1068001"/>
                </a:cubicBezTo>
                <a:cubicBezTo>
                  <a:pt x="1937594" y="1068149"/>
                  <a:pt x="1939082" y="1068224"/>
                  <a:pt x="1940868" y="1068224"/>
                </a:cubicBezTo>
                <a:cubicBezTo>
                  <a:pt x="1942729" y="1068224"/>
                  <a:pt x="1944254" y="1068149"/>
                  <a:pt x="1945445" y="1068001"/>
                </a:cubicBezTo>
                <a:cubicBezTo>
                  <a:pt x="1946635" y="1067852"/>
                  <a:pt x="1947565" y="1067628"/>
                  <a:pt x="1948235" y="1067331"/>
                </a:cubicBezTo>
                <a:cubicBezTo>
                  <a:pt x="1948905" y="1067033"/>
                  <a:pt x="1949389" y="1066680"/>
                  <a:pt x="1949686" y="1066270"/>
                </a:cubicBezTo>
                <a:cubicBezTo>
                  <a:pt x="1949984" y="1065861"/>
                  <a:pt x="1950133" y="1065359"/>
                  <a:pt x="1950133" y="1064764"/>
                </a:cubicBezTo>
                <a:lnTo>
                  <a:pt x="1950133" y="915638"/>
                </a:lnTo>
                <a:cubicBezTo>
                  <a:pt x="1950133" y="915042"/>
                  <a:pt x="1949984" y="914522"/>
                  <a:pt x="1949686" y="914075"/>
                </a:cubicBezTo>
                <a:cubicBezTo>
                  <a:pt x="1949389" y="913629"/>
                  <a:pt x="1948905" y="913257"/>
                  <a:pt x="1948235" y="912959"/>
                </a:cubicBezTo>
                <a:cubicBezTo>
                  <a:pt x="1947565" y="912661"/>
                  <a:pt x="1946635" y="912438"/>
                  <a:pt x="1945445" y="912289"/>
                </a:cubicBezTo>
                <a:cubicBezTo>
                  <a:pt x="1944254" y="912140"/>
                  <a:pt x="1942729" y="912066"/>
                  <a:pt x="1940868" y="912066"/>
                </a:cubicBezTo>
                <a:close/>
                <a:moveTo>
                  <a:pt x="2913151" y="0"/>
                </a:moveTo>
                <a:cubicBezTo>
                  <a:pt x="2895818" y="165333"/>
                  <a:pt x="2878288" y="330580"/>
                  <a:pt x="2860954" y="495913"/>
                </a:cubicBezTo>
                <a:lnTo>
                  <a:pt x="3546796" y="272293"/>
                </a:lnTo>
                <a:lnTo>
                  <a:pt x="3226329" y="560724"/>
                </a:lnTo>
                <a:lnTo>
                  <a:pt x="4254500" y="570424"/>
                </a:lnTo>
                <a:lnTo>
                  <a:pt x="3345495" y="807092"/>
                </a:lnTo>
                <a:lnTo>
                  <a:pt x="3598598" y="969163"/>
                </a:lnTo>
                <a:lnTo>
                  <a:pt x="3226329" y="1056722"/>
                </a:lnTo>
                <a:lnTo>
                  <a:pt x="3718157" y="1341891"/>
                </a:lnTo>
                <a:lnTo>
                  <a:pt x="2883606" y="1231841"/>
                </a:lnTo>
                <a:cubicBezTo>
                  <a:pt x="2903499" y="1318285"/>
                  <a:pt x="2923196" y="1404642"/>
                  <a:pt x="2943090" y="1491086"/>
                </a:cubicBezTo>
                <a:lnTo>
                  <a:pt x="2399065" y="1367902"/>
                </a:lnTo>
                <a:lnTo>
                  <a:pt x="2287188" y="1617446"/>
                </a:lnTo>
                <a:lnTo>
                  <a:pt x="1944464" y="1491086"/>
                </a:lnTo>
                <a:lnTo>
                  <a:pt x="1713618" y="1692129"/>
                </a:lnTo>
                <a:lnTo>
                  <a:pt x="1482575" y="1555897"/>
                </a:lnTo>
                <a:lnTo>
                  <a:pt x="968490" y="1854200"/>
                </a:lnTo>
                <a:cubicBezTo>
                  <a:pt x="961202" y="1758056"/>
                  <a:pt x="953717" y="1661913"/>
                  <a:pt x="946430" y="1565769"/>
                </a:cubicBezTo>
                <a:lnTo>
                  <a:pt x="253103" y="1530144"/>
                </a:lnTo>
                <a:lnTo>
                  <a:pt x="655902" y="1319401"/>
                </a:lnTo>
                <a:lnTo>
                  <a:pt x="0" y="1105395"/>
                </a:lnTo>
                <a:lnTo>
                  <a:pt x="775068" y="995087"/>
                </a:lnTo>
                <a:lnTo>
                  <a:pt x="230846" y="709918"/>
                </a:lnTo>
                <a:lnTo>
                  <a:pt x="1058110" y="671032"/>
                </a:lnTo>
                <a:lnTo>
                  <a:pt x="886748" y="311180"/>
                </a:lnTo>
                <a:lnTo>
                  <a:pt x="1684073" y="547848"/>
                </a:lnTo>
                <a:lnTo>
                  <a:pt x="1914919" y="161985"/>
                </a:lnTo>
                <a:lnTo>
                  <a:pt x="2257643" y="37272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F5435BA6-6BD9-15BD-D631-A21433C80E89}"/>
              </a:ext>
            </a:extLst>
          </p:cNvPr>
          <p:cNvSpPr/>
          <p:nvPr/>
        </p:nvSpPr>
        <p:spPr>
          <a:xfrm>
            <a:off x="29359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" name="Formă liberă: formă 1">
            <a:extLst>
              <a:ext uri="{FF2B5EF4-FFF2-40B4-BE49-F238E27FC236}">
                <a16:creationId xmlns:a16="http://schemas.microsoft.com/office/drawing/2014/main" id="{7B9725EC-3C8C-96A2-8520-BB3F63EBA565}"/>
              </a:ext>
            </a:extLst>
          </p:cNvPr>
          <p:cNvSpPr/>
          <p:nvPr/>
        </p:nvSpPr>
        <p:spPr>
          <a:xfrm>
            <a:off x="11478989" y="2415005"/>
            <a:ext cx="1006609" cy="2105344"/>
          </a:xfrm>
          <a:custGeom>
            <a:avLst/>
            <a:gdLst/>
            <a:ahLst/>
            <a:cxnLst/>
            <a:rect l="l" t="t" r="r" b="b"/>
            <a:pathLst>
              <a:path w="1006609" h="2105344">
                <a:moveTo>
                  <a:pt x="723895" y="1422114"/>
                </a:moveTo>
                <a:lnTo>
                  <a:pt x="723895" y="1491769"/>
                </a:lnTo>
                <a:lnTo>
                  <a:pt x="637500" y="1457310"/>
                </a:lnTo>
                <a:close/>
                <a:moveTo>
                  <a:pt x="834623" y="1313430"/>
                </a:moveTo>
                <a:lnTo>
                  <a:pt x="541506" y="1432844"/>
                </a:lnTo>
                <a:lnTo>
                  <a:pt x="541506" y="1481786"/>
                </a:lnTo>
                <a:lnTo>
                  <a:pt x="834623" y="1599180"/>
                </a:lnTo>
                <a:lnTo>
                  <a:pt x="834623" y="1535940"/>
                </a:lnTo>
                <a:lnTo>
                  <a:pt x="777027" y="1512960"/>
                </a:lnTo>
                <a:lnTo>
                  <a:pt x="777027" y="1400470"/>
                </a:lnTo>
                <a:lnTo>
                  <a:pt x="834623" y="1377009"/>
                </a:lnTo>
                <a:close/>
                <a:moveTo>
                  <a:pt x="741754" y="1133274"/>
                </a:moveTo>
                <a:cubicBezTo>
                  <a:pt x="754553" y="1133274"/>
                  <a:pt x="765157" y="1136920"/>
                  <a:pt x="773566" y="1144213"/>
                </a:cubicBezTo>
                <a:cubicBezTo>
                  <a:pt x="781975" y="1151505"/>
                  <a:pt x="786179" y="1160658"/>
                  <a:pt x="786179" y="1171672"/>
                </a:cubicBezTo>
                <a:cubicBezTo>
                  <a:pt x="786179" y="1183727"/>
                  <a:pt x="781901" y="1193735"/>
                  <a:pt x="773343" y="1201698"/>
                </a:cubicBezTo>
                <a:cubicBezTo>
                  <a:pt x="764785" y="1209660"/>
                  <a:pt x="753958" y="1213641"/>
                  <a:pt x="740861" y="1213641"/>
                </a:cubicBezTo>
                <a:cubicBezTo>
                  <a:pt x="727169" y="1213641"/>
                  <a:pt x="716267" y="1209846"/>
                  <a:pt x="708156" y="1202256"/>
                </a:cubicBezTo>
                <a:cubicBezTo>
                  <a:pt x="700045" y="1194666"/>
                  <a:pt x="695990" y="1185215"/>
                  <a:pt x="695990" y="1173904"/>
                </a:cubicBezTo>
                <a:cubicBezTo>
                  <a:pt x="695990" y="1162742"/>
                  <a:pt x="700492" y="1153180"/>
                  <a:pt x="709496" y="1145217"/>
                </a:cubicBezTo>
                <a:cubicBezTo>
                  <a:pt x="718500" y="1137255"/>
                  <a:pt x="729253" y="1133274"/>
                  <a:pt x="741754" y="1133274"/>
                </a:cubicBezTo>
                <a:close/>
                <a:moveTo>
                  <a:pt x="739968" y="1072329"/>
                </a:moveTo>
                <a:cubicBezTo>
                  <a:pt x="712137" y="1072329"/>
                  <a:pt x="688325" y="1080700"/>
                  <a:pt x="668531" y="1097444"/>
                </a:cubicBezTo>
                <a:cubicBezTo>
                  <a:pt x="648737" y="1114187"/>
                  <a:pt x="638840" y="1134018"/>
                  <a:pt x="638840" y="1156938"/>
                </a:cubicBezTo>
                <a:cubicBezTo>
                  <a:pt x="638840" y="1178667"/>
                  <a:pt x="648811" y="1198014"/>
                  <a:pt x="668754" y="1214981"/>
                </a:cubicBezTo>
                <a:lnTo>
                  <a:pt x="536148" y="1214981"/>
                </a:lnTo>
                <a:lnTo>
                  <a:pt x="536148" y="1272131"/>
                </a:lnTo>
                <a:lnTo>
                  <a:pt x="834623" y="1272131"/>
                </a:lnTo>
                <a:lnTo>
                  <a:pt x="834623" y="1215427"/>
                </a:lnTo>
                <a:lnTo>
                  <a:pt x="803592" y="1215427"/>
                </a:lnTo>
                <a:cubicBezTo>
                  <a:pt x="815647" y="1204563"/>
                  <a:pt x="824428" y="1194480"/>
                  <a:pt x="829935" y="1185178"/>
                </a:cubicBezTo>
                <a:cubicBezTo>
                  <a:pt x="835442" y="1175876"/>
                  <a:pt x="838195" y="1165718"/>
                  <a:pt x="838195" y="1154705"/>
                </a:cubicBezTo>
                <a:cubicBezTo>
                  <a:pt x="838195" y="1132827"/>
                  <a:pt x="828409" y="1113629"/>
                  <a:pt x="808839" y="1097109"/>
                </a:cubicBezTo>
                <a:cubicBezTo>
                  <a:pt x="789268" y="1080589"/>
                  <a:pt x="766311" y="1072329"/>
                  <a:pt x="739968" y="1072329"/>
                </a:cubicBezTo>
                <a:close/>
                <a:moveTo>
                  <a:pt x="739075" y="896712"/>
                </a:moveTo>
                <a:cubicBezTo>
                  <a:pt x="751875" y="896712"/>
                  <a:pt x="762999" y="900953"/>
                  <a:pt x="772450" y="909436"/>
                </a:cubicBezTo>
                <a:cubicBezTo>
                  <a:pt x="781901" y="917920"/>
                  <a:pt x="786626" y="927817"/>
                  <a:pt x="786626" y="939128"/>
                </a:cubicBezTo>
                <a:cubicBezTo>
                  <a:pt x="786626" y="951034"/>
                  <a:pt x="781789" y="961191"/>
                  <a:pt x="772115" y="969600"/>
                </a:cubicBezTo>
                <a:cubicBezTo>
                  <a:pt x="762441" y="978009"/>
                  <a:pt x="750684" y="982213"/>
                  <a:pt x="736843" y="982213"/>
                </a:cubicBezTo>
                <a:cubicBezTo>
                  <a:pt x="724193" y="982213"/>
                  <a:pt x="713328" y="977972"/>
                  <a:pt x="704250" y="969489"/>
                </a:cubicBezTo>
                <a:cubicBezTo>
                  <a:pt x="695171" y="961005"/>
                  <a:pt x="690632" y="950885"/>
                  <a:pt x="690632" y="939128"/>
                </a:cubicBezTo>
                <a:cubicBezTo>
                  <a:pt x="690632" y="927817"/>
                  <a:pt x="695469" y="917920"/>
                  <a:pt x="705143" y="909436"/>
                </a:cubicBezTo>
                <a:cubicBezTo>
                  <a:pt x="714816" y="900953"/>
                  <a:pt x="726127" y="896712"/>
                  <a:pt x="739075" y="896712"/>
                </a:cubicBezTo>
                <a:close/>
                <a:moveTo>
                  <a:pt x="738182" y="840455"/>
                </a:moveTo>
                <a:cubicBezTo>
                  <a:pt x="709905" y="840455"/>
                  <a:pt x="686204" y="849794"/>
                  <a:pt x="667080" y="868472"/>
                </a:cubicBezTo>
                <a:cubicBezTo>
                  <a:pt x="647955" y="887149"/>
                  <a:pt x="638393" y="910255"/>
                  <a:pt x="638393" y="937788"/>
                </a:cubicBezTo>
                <a:cubicBezTo>
                  <a:pt x="638393" y="967405"/>
                  <a:pt x="647769" y="991664"/>
                  <a:pt x="666522" y="1010565"/>
                </a:cubicBezTo>
                <a:cubicBezTo>
                  <a:pt x="685274" y="1029466"/>
                  <a:pt x="709459" y="1038917"/>
                  <a:pt x="739075" y="1038917"/>
                </a:cubicBezTo>
                <a:cubicBezTo>
                  <a:pt x="765120" y="1038917"/>
                  <a:pt x="788226" y="1030136"/>
                  <a:pt x="808392" y="1012574"/>
                </a:cubicBezTo>
                <a:cubicBezTo>
                  <a:pt x="828558" y="995013"/>
                  <a:pt x="838641" y="970382"/>
                  <a:pt x="838641" y="938681"/>
                </a:cubicBezTo>
                <a:cubicBezTo>
                  <a:pt x="838641" y="910553"/>
                  <a:pt x="829116" y="887149"/>
                  <a:pt x="810066" y="868472"/>
                </a:cubicBezTo>
                <a:cubicBezTo>
                  <a:pt x="791016" y="849794"/>
                  <a:pt x="767055" y="840455"/>
                  <a:pt x="738182" y="840455"/>
                </a:cubicBezTo>
                <a:close/>
                <a:moveTo>
                  <a:pt x="643081" y="607241"/>
                </a:moveTo>
                <a:lnTo>
                  <a:pt x="643081" y="665284"/>
                </a:lnTo>
                <a:lnTo>
                  <a:pt x="736396" y="665284"/>
                </a:lnTo>
                <a:cubicBezTo>
                  <a:pt x="749344" y="665284"/>
                  <a:pt x="760097" y="668882"/>
                  <a:pt x="768655" y="676078"/>
                </a:cubicBezTo>
                <a:cubicBezTo>
                  <a:pt x="777213" y="683274"/>
                  <a:pt x="781491" y="692139"/>
                  <a:pt x="781491" y="702674"/>
                </a:cubicBezTo>
                <a:cubicBezTo>
                  <a:pt x="781491" y="712615"/>
                  <a:pt x="777064" y="720961"/>
                  <a:pt x="768208" y="727712"/>
                </a:cubicBezTo>
                <a:cubicBezTo>
                  <a:pt x="759353" y="734462"/>
                  <a:pt x="748303" y="737838"/>
                  <a:pt x="735057" y="737838"/>
                </a:cubicBezTo>
                <a:lnTo>
                  <a:pt x="643081" y="737838"/>
                </a:lnTo>
                <a:lnTo>
                  <a:pt x="643081" y="795881"/>
                </a:lnTo>
                <a:lnTo>
                  <a:pt x="750014" y="795881"/>
                </a:lnTo>
                <a:cubicBezTo>
                  <a:pt x="776654" y="795881"/>
                  <a:pt x="798011" y="787333"/>
                  <a:pt x="814085" y="770237"/>
                </a:cubicBezTo>
                <a:cubicBezTo>
                  <a:pt x="830158" y="753142"/>
                  <a:pt x="838195" y="730324"/>
                  <a:pt x="838195" y="701784"/>
                </a:cubicBezTo>
                <a:cubicBezTo>
                  <a:pt x="838195" y="674879"/>
                  <a:pt x="830195" y="652395"/>
                  <a:pt x="814196" y="634334"/>
                </a:cubicBezTo>
                <a:cubicBezTo>
                  <a:pt x="798197" y="616272"/>
                  <a:pt x="778366" y="607241"/>
                  <a:pt x="754702" y="607241"/>
                </a:cubicBezTo>
                <a:close/>
                <a:moveTo>
                  <a:pt x="642635" y="472924"/>
                </a:moveTo>
                <a:lnTo>
                  <a:pt x="642635" y="500382"/>
                </a:lnTo>
                <a:lnTo>
                  <a:pt x="576778" y="500382"/>
                </a:lnTo>
                <a:lnTo>
                  <a:pt x="576778" y="557532"/>
                </a:lnTo>
                <a:lnTo>
                  <a:pt x="642635" y="557532"/>
                </a:lnTo>
                <a:lnTo>
                  <a:pt x="642635" y="579410"/>
                </a:lnTo>
                <a:lnTo>
                  <a:pt x="695097" y="579410"/>
                </a:lnTo>
                <a:lnTo>
                  <a:pt x="695097" y="557532"/>
                </a:lnTo>
                <a:lnTo>
                  <a:pt x="834623" y="557532"/>
                </a:lnTo>
                <a:lnTo>
                  <a:pt x="834623" y="500382"/>
                </a:lnTo>
                <a:lnTo>
                  <a:pt x="695097" y="500382"/>
                </a:lnTo>
                <a:lnTo>
                  <a:pt x="695097" y="472924"/>
                </a:lnTo>
                <a:close/>
                <a:moveTo>
                  <a:pt x="1006609" y="0"/>
                </a:moveTo>
                <a:lnTo>
                  <a:pt x="1006609" y="2105344"/>
                </a:lnTo>
                <a:lnTo>
                  <a:pt x="844645" y="2089017"/>
                </a:lnTo>
                <a:cubicBezTo>
                  <a:pt x="362607" y="1990377"/>
                  <a:pt x="0" y="1563871"/>
                  <a:pt x="0" y="1052672"/>
                </a:cubicBezTo>
                <a:cubicBezTo>
                  <a:pt x="0" y="541474"/>
                  <a:pt x="362607" y="114967"/>
                  <a:pt x="844645" y="163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4076D145-C7BF-964E-179B-E2A916ED19FA}"/>
              </a:ext>
            </a:extLst>
          </p:cNvPr>
          <p:cNvSpPr/>
          <p:nvPr/>
        </p:nvSpPr>
        <p:spPr>
          <a:xfrm>
            <a:off x="-912172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FD55421-B215-629D-1999-B53DED5172E1}"/>
              </a:ext>
            </a:extLst>
          </p:cNvPr>
          <p:cNvSpPr txBox="1"/>
          <p:nvPr/>
        </p:nvSpPr>
        <p:spPr>
          <a:xfrm rot="16200000">
            <a:off x="1514296" y="2964373"/>
            <a:ext cx="2105342" cy="1006608"/>
          </a:xfrm>
          <a:custGeom>
            <a:avLst/>
            <a:gdLst/>
            <a:ahLst/>
            <a:cxnLst/>
            <a:rect l="l" t="t" r="r" b="b"/>
            <a:pathLst>
              <a:path w="2105344" h="1006609">
                <a:moveTo>
                  <a:pt x="755972" y="541506"/>
                </a:moveTo>
                <a:lnTo>
                  <a:pt x="558849" y="541506"/>
                </a:lnTo>
                <a:lnTo>
                  <a:pt x="558849" y="603791"/>
                </a:lnTo>
                <a:lnTo>
                  <a:pt x="625598" y="603791"/>
                </a:lnTo>
                <a:lnTo>
                  <a:pt x="625598" y="834623"/>
                </a:lnTo>
                <a:lnTo>
                  <a:pt x="688776" y="834623"/>
                </a:lnTo>
                <a:lnTo>
                  <a:pt x="688776" y="603791"/>
                </a:lnTo>
                <a:lnTo>
                  <a:pt x="755972" y="603791"/>
                </a:lnTo>
                <a:close/>
                <a:moveTo>
                  <a:pt x="895944" y="713849"/>
                </a:moveTo>
                <a:lnTo>
                  <a:pt x="818703" y="713849"/>
                </a:lnTo>
                <a:cubicBezTo>
                  <a:pt x="820191" y="702389"/>
                  <a:pt x="824544" y="693534"/>
                  <a:pt x="831762" y="687283"/>
                </a:cubicBezTo>
                <a:cubicBezTo>
                  <a:pt x="838981" y="681032"/>
                  <a:pt x="848096" y="677907"/>
                  <a:pt x="859110" y="677907"/>
                </a:cubicBezTo>
                <a:cubicBezTo>
                  <a:pt x="878308" y="677907"/>
                  <a:pt x="890587" y="689888"/>
                  <a:pt x="895944" y="713849"/>
                </a:cubicBezTo>
                <a:close/>
                <a:moveTo>
                  <a:pt x="955104" y="743094"/>
                </a:moveTo>
                <a:cubicBezTo>
                  <a:pt x="955104" y="713328"/>
                  <a:pt x="945839" y="688511"/>
                  <a:pt x="927310" y="668642"/>
                </a:cubicBezTo>
                <a:cubicBezTo>
                  <a:pt x="908781" y="648774"/>
                  <a:pt x="885675" y="638840"/>
                  <a:pt x="857993" y="638840"/>
                </a:cubicBezTo>
                <a:cubicBezTo>
                  <a:pt x="830460" y="638840"/>
                  <a:pt x="807280" y="648290"/>
                  <a:pt x="788453" y="667191"/>
                </a:cubicBezTo>
                <a:cubicBezTo>
                  <a:pt x="769627" y="686093"/>
                  <a:pt x="760213" y="709459"/>
                  <a:pt x="760213" y="737289"/>
                </a:cubicBezTo>
                <a:cubicBezTo>
                  <a:pt x="760213" y="768246"/>
                  <a:pt x="769143" y="792877"/>
                  <a:pt x="787002" y="811183"/>
                </a:cubicBezTo>
                <a:cubicBezTo>
                  <a:pt x="804862" y="829488"/>
                  <a:pt x="828897" y="838641"/>
                  <a:pt x="859110" y="838641"/>
                </a:cubicBezTo>
                <a:cubicBezTo>
                  <a:pt x="900186" y="838641"/>
                  <a:pt x="930473" y="821601"/>
                  <a:pt x="949969" y="787519"/>
                </a:cubicBezTo>
                <a:lnTo>
                  <a:pt x="897507" y="770106"/>
                </a:lnTo>
                <a:cubicBezTo>
                  <a:pt x="887536" y="786031"/>
                  <a:pt x="873769" y="793993"/>
                  <a:pt x="856207" y="793993"/>
                </a:cubicBezTo>
                <a:cubicBezTo>
                  <a:pt x="846385" y="793993"/>
                  <a:pt x="837790" y="790123"/>
                  <a:pt x="830423" y="782384"/>
                </a:cubicBezTo>
                <a:cubicBezTo>
                  <a:pt x="823056" y="774645"/>
                  <a:pt x="819000" y="764599"/>
                  <a:pt x="818256" y="752247"/>
                </a:cubicBezTo>
                <a:lnTo>
                  <a:pt x="955104" y="752247"/>
                </a:lnTo>
                <a:close/>
                <a:moveTo>
                  <a:pt x="1121493" y="739968"/>
                </a:moveTo>
                <a:cubicBezTo>
                  <a:pt x="1121493" y="752768"/>
                  <a:pt x="1117475" y="763669"/>
                  <a:pt x="1109438" y="772673"/>
                </a:cubicBezTo>
                <a:cubicBezTo>
                  <a:pt x="1101402" y="781677"/>
                  <a:pt x="1091728" y="786179"/>
                  <a:pt x="1080417" y="786179"/>
                </a:cubicBezTo>
                <a:cubicBezTo>
                  <a:pt x="1068660" y="786179"/>
                  <a:pt x="1059172" y="782273"/>
                  <a:pt x="1051954" y="774459"/>
                </a:cubicBezTo>
                <a:cubicBezTo>
                  <a:pt x="1044735" y="766646"/>
                  <a:pt x="1041126" y="756339"/>
                  <a:pt x="1041126" y="743540"/>
                </a:cubicBezTo>
                <a:cubicBezTo>
                  <a:pt x="1041126" y="729848"/>
                  <a:pt x="1044921" y="718500"/>
                  <a:pt x="1052512" y="709496"/>
                </a:cubicBezTo>
                <a:cubicBezTo>
                  <a:pt x="1060102" y="700492"/>
                  <a:pt x="1069552" y="695990"/>
                  <a:pt x="1080863" y="695990"/>
                </a:cubicBezTo>
                <a:cubicBezTo>
                  <a:pt x="1091877" y="695990"/>
                  <a:pt x="1101402" y="700343"/>
                  <a:pt x="1109438" y="709049"/>
                </a:cubicBezTo>
                <a:cubicBezTo>
                  <a:pt x="1117475" y="717756"/>
                  <a:pt x="1121493" y="728062"/>
                  <a:pt x="1121493" y="739968"/>
                </a:cubicBezTo>
                <a:close/>
                <a:moveTo>
                  <a:pt x="1179983" y="643081"/>
                </a:moveTo>
                <a:lnTo>
                  <a:pt x="1122833" y="643081"/>
                </a:lnTo>
                <a:lnTo>
                  <a:pt x="1122833" y="669647"/>
                </a:lnTo>
                <a:cubicBezTo>
                  <a:pt x="1113010" y="658931"/>
                  <a:pt x="1103709" y="651118"/>
                  <a:pt x="1094928" y="646207"/>
                </a:cubicBezTo>
                <a:cubicBezTo>
                  <a:pt x="1086147" y="641295"/>
                  <a:pt x="1076250" y="638840"/>
                  <a:pt x="1065236" y="638840"/>
                </a:cubicBezTo>
                <a:cubicBezTo>
                  <a:pt x="1042168" y="638840"/>
                  <a:pt x="1022225" y="648625"/>
                  <a:pt x="1005408" y="668196"/>
                </a:cubicBezTo>
                <a:cubicBezTo>
                  <a:pt x="988590" y="687767"/>
                  <a:pt x="980181" y="711244"/>
                  <a:pt x="980181" y="738629"/>
                </a:cubicBezTo>
                <a:cubicBezTo>
                  <a:pt x="980181" y="766311"/>
                  <a:pt x="988069" y="789826"/>
                  <a:pt x="1003845" y="809173"/>
                </a:cubicBezTo>
                <a:cubicBezTo>
                  <a:pt x="1019621" y="828521"/>
                  <a:pt x="1038745" y="838195"/>
                  <a:pt x="1061218" y="838195"/>
                </a:cubicBezTo>
                <a:cubicBezTo>
                  <a:pt x="1074613" y="838195"/>
                  <a:pt x="1085849" y="835330"/>
                  <a:pt x="1094928" y="829600"/>
                </a:cubicBezTo>
                <a:cubicBezTo>
                  <a:pt x="1104006" y="823870"/>
                  <a:pt x="1113010" y="814606"/>
                  <a:pt x="1121940" y="801806"/>
                </a:cubicBezTo>
                <a:lnTo>
                  <a:pt x="1122833" y="801806"/>
                </a:lnTo>
                <a:lnTo>
                  <a:pt x="1122833" y="834623"/>
                </a:lnTo>
                <a:lnTo>
                  <a:pt x="1179983" y="834623"/>
                </a:lnTo>
                <a:close/>
                <a:moveTo>
                  <a:pt x="1539775" y="712956"/>
                </a:moveTo>
                <a:cubicBezTo>
                  <a:pt x="1539775" y="691971"/>
                  <a:pt x="1533747" y="674298"/>
                  <a:pt x="1521692" y="659936"/>
                </a:cubicBezTo>
                <a:cubicBezTo>
                  <a:pt x="1509637" y="645574"/>
                  <a:pt x="1494903" y="638393"/>
                  <a:pt x="1477490" y="638393"/>
                </a:cubicBezTo>
                <a:cubicBezTo>
                  <a:pt x="1467668" y="638393"/>
                  <a:pt x="1457064" y="641630"/>
                  <a:pt x="1445678" y="648104"/>
                </a:cubicBezTo>
                <a:cubicBezTo>
                  <a:pt x="1434293" y="654578"/>
                  <a:pt x="1422647" y="665405"/>
                  <a:pt x="1410741" y="680586"/>
                </a:cubicBezTo>
                <a:cubicBezTo>
                  <a:pt x="1403895" y="664810"/>
                  <a:pt x="1395337" y="653834"/>
                  <a:pt x="1385068" y="647658"/>
                </a:cubicBezTo>
                <a:cubicBezTo>
                  <a:pt x="1374799" y="641481"/>
                  <a:pt x="1365274" y="638393"/>
                  <a:pt x="1356493" y="638393"/>
                </a:cubicBezTo>
                <a:cubicBezTo>
                  <a:pt x="1350986" y="638393"/>
                  <a:pt x="1344847" y="639472"/>
                  <a:pt x="1338076" y="641630"/>
                </a:cubicBezTo>
                <a:cubicBezTo>
                  <a:pt x="1331304" y="643788"/>
                  <a:pt x="1325500" y="646616"/>
                  <a:pt x="1320663" y="650113"/>
                </a:cubicBezTo>
                <a:cubicBezTo>
                  <a:pt x="1315826" y="653611"/>
                  <a:pt x="1310803" y="657890"/>
                  <a:pt x="1305594" y="662950"/>
                </a:cubicBezTo>
                <a:cubicBezTo>
                  <a:pt x="1300385" y="668010"/>
                  <a:pt x="1296441" y="671433"/>
                  <a:pt x="1293762" y="673219"/>
                </a:cubicBezTo>
                <a:lnTo>
                  <a:pt x="1293762" y="642635"/>
                </a:lnTo>
                <a:lnTo>
                  <a:pt x="1236166" y="642635"/>
                </a:lnTo>
                <a:lnTo>
                  <a:pt x="1236166" y="834623"/>
                </a:lnTo>
                <a:lnTo>
                  <a:pt x="1293762" y="834623"/>
                </a:lnTo>
                <a:lnTo>
                  <a:pt x="1293762" y="733941"/>
                </a:lnTo>
                <a:cubicBezTo>
                  <a:pt x="1293762" y="722183"/>
                  <a:pt x="1297334" y="712100"/>
                  <a:pt x="1304478" y="703691"/>
                </a:cubicBezTo>
                <a:cubicBezTo>
                  <a:pt x="1311621" y="695283"/>
                  <a:pt x="1320105" y="691078"/>
                  <a:pt x="1329927" y="691078"/>
                </a:cubicBezTo>
                <a:cubicBezTo>
                  <a:pt x="1338262" y="691078"/>
                  <a:pt x="1345368" y="694911"/>
                  <a:pt x="1351247" y="702575"/>
                </a:cubicBezTo>
                <a:cubicBezTo>
                  <a:pt x="1357126" y="710240"/>
                  <a:pt x="1360065" y="719653"/>
                  <a:pt x="1360065" y="730815"/>
                </a:cubicBezTo>
                <a:lnTo>
                  <a:pt x="1360065" y="834623"/>
                </a:lnTo>
                <a:lnTo>
                  <a:pt x="1416768" y="834623"/>
                </a:lnTo>
                <a:lnTo>
                  <a:pt x="1416768" y="732155"/>
                </a:lnTo>
                <a:cubicBezTo>
                  <a:pt x="1416768" y="720844"/>
                  <a:pt x="1420340" y="711096"/>
                  <a:pt x="1427484" y="702910"/>
                </a:cubicBezTo>
                <a:cubicBezTo>
                  <a:pt x="1434628" y="694725"/>
                  <a:pt x="1443111" y="690632"/>
                  <a:pt x="1452934" y="690632"/>
                </a:cubicBezTo>
                <a:cubicBezTo>
                  <a:pt x="1461119" y="690632"/>
                  <a:pt x="1468114" y="694241"/>
                  <a:pt x="1473918" y="701459"/>
                </a:cubicBezTo>
                <a:cubicBezTo>
                  <a:pt x="1479723" y="708677"/>
                  <a:pt x="1482625" y="717570"/>
                  <a:pt x="1482625" y="728136"/>
                </a:cubicBezTo>
                <a:lnTo>
                  <a:pt x="1482625" y="834623"/>
                </a:lnTo>
                <a:lnTo>
                  <a:pt x="1539775" y="834623"/>
                </a:lnTo>
                <a:close/>
                <a:moveTo>
                  <a:pt x="2105344" y="1006609"/>
                </a:moveTo>
                <a:lnTo>
                  <a:pt x="0" y="1006609"/>
                </a:lnTo>
                <a:lnTo>
                  <a:pt x="16327" y="844645"/>
                </a:lnTo>
                <a:cubicBezTo>
                  <a:pt x="114967" y="362607"/>
                  <a:pt x="541473" y="0"/>
                  <a:pt x="1052672" y="0"/>
                </a:cubicBezTo>
                <a:cubicBezTo>
                  <a:pt x="1563870" y="0"/>
                  <a:pt x="1990377" y="362607"/>
                  <a:pt x="2089016" y="84464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 sz="36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-18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1CD2190-C834-1651-8E33-3FC959C1F0DD}"/>
              </a:ext>
            </a:extLst>
          </p:cNvPr>
          <p:cNvSpPr txBox="1"/>
          <p:nvPr/>
        </p:nvSpPr>
        <p:spPr>
          <a:xfrm rot="21096717">
            <a:off x="4099185" y="846844"/>
            <a:ext cx="2871540" cy="2755323"/>
          </a:xfrm>
          <a:custGeom>
            <a:avLst/>
            <a:gdLst/>
            <a:ahLst/>
            <a:cxnLst/>
            <a:rect l="l" t="t" r="r" b="b"/>
            <a:pathLst>
              <a:path w="2871540" h="2755323">
                <a:moveTo>
                  <a:pt x="233093" y="2436127"/>
                </a:moveTo>
                <a:lnTo>
                  <a:pt x="251546" y="2463496"/>
                </a:lnTo>
                <a:cubicBezTo>
                  <a:pt x="255903" y="2473797"/>
                  <a:pt x="258312" y="2485123"/>
                  <a:pt x="258312" y="2497011"/>
                </a:cubicBezTo>
                <a:lnTo>
                  <a:pt x="258313" y="2497012"/>
                </a:lnTo>
                <a:lnTo>
                  <a:pt x="258313" y="2497012"/>
                </a:lnTo>
                <a:lnTo>
                  <a:pt x="251547" y="2463497"/>
                </a:lnTo>
                <a:cubicBezTo>
                  <a:pt x="247189" y="2453195"/>
                  <a:pt x="240885" y="2443918"/>
                  <a:pt x="233094" y="2436127"/>
                </a:cubicBezTo>
                <a:close/>
                <a:moveTo>
                  <a:pt x="1478740" y="2081466"/>
                </a:moveTo>
                <a:cubicBezTo>
                  <a:pt x="1489972" y="2081466"/>
                  <a:pt x="1499614" y="2085459"/>
                  <a:pt x="1507665" y="2093446"/>
                </a:cubicBezTo>
                <a:cubicBezTo>
                  <a:pt x="1515717" y="2101433"/>
                  <a:pt x="1519743" y="2111033"/>
                  <a:pt x="1519743" y="2122245"/>
                </a:cubicBezTo>
                <a:cubicBezTo>
                  <a:pt x="1519743" y="2133357"/>
                  <a:pt x="1515717" y="2142957"/>
                  <a:pt x="1507665" y="2151043"/>
                </a:cubicBezTo>
                <a:cubicBezTo>
                  <a:pt x="1499614" y="2159129"/>
                  <a:pt x="1489972" y="2163172"/>
                  <a:pt x="1478740" y="2163172"/>
                </a:cubicBezTo>
                <a:cubicBezTo>
                  <a:pt x="1467409" y="2163172"/>
                  <a:pt x="1457768" y="2159104"/>
                  <a:pt x="1449815" y="2150969"/>
                </a:cubicBezTo>
                <a:cubicBezTo>
                  <a:pt x="1441863" y="2142833"/>
                  <a:pt x="1437887" y="2132960"/>
                  <a:pt x="1437887" y="2121352"/>
                </a:cubicBezTo>
                <a:cubicBezTo>
                  <a:pt x="1437887" y="2110636"/>
                  <a:pt x="1441962" y="2101309"/>
                  <a:pt x="1450113" y="2093372"/>
                </a:cubicBezTo>
                <a:cubicBezTo>
                  <a:pt x="1458264" y="2085434"/>
                  <a:pt x="1467806" y="2081466"/>
                  <a:pt x="1478740" y="2081466"/>
                </a:cubicBezTo>
                <a:close/>
                <a:moveTo>
                  <a:pt x="1966673" y="2080870"/>
                </a:moveTo>
                <a:cubicBezTo>
                  <a:pt x="1982945" y="2080870"/>
                  <a:pt x="1995248" y="2089304"/>
                  <a:pt x="2003583" y="2106171"/>
                </a:cubicBezTo>
                <a:lnTo>
                  <a:pt x="1928573" y="2106171"/>
                </a:lnTo>
                <a:cubicBezTo>
                  <a:pt x="1936213" y="2089304"/>
                  <a:pt x="1948913" y="2080870"/>
                  <a:pt x="1966673" y="2080870"/>
                </a:cubicBezTo>
                <a:close/>
                <a:moveTo>
                  <a:pt x="1109423" y="2080870"/>
                </a:moveTo>
                <a:cubicBezTo>
                  <a:pt x="1125695" y="2080870"/>
                  <a:pt x="1137998" y="2089304"/>
                  <a:pt x="1146333" y="2106171"/>
                </a:cubicBezTo>
                <a:lnTo>
                  <a:pt x="1071323" y="2106171"/>
                </a:lnTo>
                <a:cubicBezTo>
                  <a:pt x="1078963" y="2089304"/>
                  <a:pt x="1091663" y="2080870"/>
                  <a:pt x="1109423" y="2080870"/>
                </a:cubicBezTo>
                <a:close/>
                <a:moveTo>
                  <a:pt x="1665445" y="2060481"/>
                </a:moveTo>
                <a:lnTo>
                  <a:pt x="1665445" y="2132960"/>
                </a:lnTo>
                <a:cubicBezTo>
                  <a:pt x="1665445" y="2148934"/>
                  <a:pt x="1670357" y="2161883"/>
                  <a:pt x="1680179" y="2171804"/>
                </a:cubicBezTo>
                <a:cubicBezTo>
                  <a:pt x="1690002" y="2181726"/>
                  <a:pt x="1702851" y="2186687"/>
                  <a:pt x="1718726" y="2186687"/>
                </a:cubicBezTo>
                <a:cubicBezTo>
                  <a:pt x="1734303" y="2186687"/>
                  <a:pt x="1747102" y="2181726"/>
                  <a:pt x="1757123" y="2171804"/>
                </a:cubicBezTo>
                <a:cubicBezTo>
                  <a:pt x="1767145" y="2161883"/>
                  <a:pt x="1772155" y="2149232"/>
                  <a:pt x="1772155" y="2133853"/>
                </a:cubicBezTo>
                <a:lnTo>
                  <a:pt x="1772155" y="2060481"/>
                </a:lnTo>
                <a:lnTo>
                  <a:pt x="1746557" y="2060481"/>
                </a:lnTo>
                <a:lnTo>
                  <a:pt x="1746557" y="2129686"/>
                </a:lnTo>
                <a:cubicBezTo>
                  <a:pt x="1746557" y="2139608"/>
                  <a:pt x="1744126" y="2147421"/>
                  <a:pt x="1739264" y="2153127"/>
                </a:cubicBezTo>
                <a:cubicBezTo>
                  <a:pt x="1734402" y="2158832"/>
                  <a:pt x="1727804" y="2161684"/>
                  <a:pt x="1719470" y="2161684"/>
                </a:cubicBezTo>
                <a:cubicBezTo>
                  <a:pt x="1700717" y="2161684"/>
                  <a:pt x="1691341" y="2151018"/>
                  <a:pt x="1691341" y="2129686"/>
                </a:cubicBezTo>
                <a:lnTo>
                  <a:pt x="1691341" y="2060481"/>
                </a:lnTo>
                <a:close/>
                <a:moveTo>
                  <a:pt x="1966673" y="2057058"/>
                </a:moveTo>
                <a:cubicBezTo>
                  <a:pt x="1948715" y="2057058"/>
                  <a:pt x="1933509" y="2063433"/>
                  <a:pt x="1921058" y="2076182"/>
                </a:cubicBezTo>
                <a:cubicBezTo>
                  <a:pt x="1908606" y="2088932"/>
                  <a:pt x="1902380" y="2103988"/>
                  <a:pt x="1902380" y="2121352"/>
                </a:cubicBezTo>
                <a:cubicBezTo>
                  <a:pt x="1902380" y="2139906"/>
                  <a:pt x="1908531" y="2155433"/>
                  <a:pt x="1920834" y="2167935"/>
                </a:cubicBezTo>
                <a:cubicBezTo>
                  <a:pt x="1933137" y="2180436"/>
                  <a:pt x="1948417" y="2186687"/>
                  <a:pt x="1966673" y="2186687"/>
                </a:cubicBezTo>
                <a:cubicBezTo>
                  <a:pt x="1990486" y="2186687"/>
                  <a:pt x="2009486" y="2177509"/>
                  <a:pt x="2023675" y="2159154"/>
                </a:cubicBezTo>
                <a:lnTo>
                  <a:pt x="2004773" y="2144867"/>
                </a:lnTo>
                <a:cubicBezTo>
                  <a:pt x="1994851" y="2157070"/>
                  <a:pt x="1982548" y="2163172"/>
                  <a:pt x="1967864" y="2163172"/>
                </a:cubicBezTo>
                <a:cubicBezTo>
                  <a:pt x="1958339" y="2163172"/>
                  <a:pt x="1949533" y="2160270"/>
                  <a:pt x="1941447" y="2154466"/>
                </a:cubicBezTo>
                <a:cubicBezTo>
                  <a:pt x="1933361" y="2148662"/>
                  <a:pt x="1928177" y="2139459"/>
                  <a:pt x="1925895" y="2126858"/>
                </a:cubicBezTo>
                <a:lnTo>
                  <a:pt x="2030669" y="2126858"/>
                </a:lnTo>
                <a:cubicBezTo>
                  <a:pt x="2030868" y="2106221"/>
                  <a:pt x="2024667" y="2089428"/>
                  <a:pt x="2012066" y="2076480"/>
                </a:cubicBezTo>
                <a:cubicBezTo>
                  <a:pt x="1999465" y="2063532"/>
                  <a:pt x="1984334" y="2057058"/>
                  <a:pt x="1966673" y="2057058"/>
                </a:cubicBezTo>
                <a:close/>
                <a:moveTo>
                  <a:pt x="1870530" y="2057058"/>
                </a:moveTo>
                <a:cubicBezTo>
                  <a:pt x="1861700" y="2057058"/>
                  <a:pt x="1854531" y="2059315"/>
                  <a:pt x="1849025" y="2063830"/>
                </a:cubicBezTo>
                <a:cubicBezTo>
                  <a:pt x="1843518" y="2068344"/>
                  <a:pt x="1837887" y="2075661"/>
                  <a:pt x="1832133" y="2085782"/>
                </a:cubicBezTo>
                <a:lnTo>
                  <a:pt x="1832133" y="2060481"/>
                </a:lnTo>
                <a:lnTo>
                  <a:pt x="1806832" y="2060481"/>
                </a:lnTo>
                <a:lnTo>
                  <a:pt x="1806832" y="2183264"/>
                </a:lnTo>
                <a:lnTo>
                  <a:pt x="1832728" y="2183264"/>
                </a:lnTo>
                <a:lnTo>
                  <a:pt x="1832728" y="2115250"/>
                </a:lnTo>
                <a:cubicBezTo>
                  <a:pt x="1832728" y="2106122"/>
                  <a:pt x="1835680" y="2098507"/>
                  <a:pt x="1841583" y="2092405"/>
                </a:cubicBezTo>
                <a:cubicBezTo>
                  <a:pt x="1847487" y="2086303"/>
                  <a:pt x="1854804" y="2083252"/>
                  <a:pt x="1863535" y="2083252"/>
                </a:cubicBezTo>
                <a:cubicBezTo>
                  <a:pt x="1865123" y="2083252"/>
                  <a:pt x="1868397" y="2083748"/>
                  <a:pt x="1873358" y="2084740"/>
                </a:cubicBezTo>
                <a:lnTo>
                  <a:pt x="1881246" y="2058844"/>
                </a:lnTo>
                <a:cubicBezTo>
                  <a:pt x="1876583" y="2057653"/>
                  <a:pt x="1873011" y="2057058"/>
                  <a:pt x="1870530" y="2057058"/>
                </a:cubicBezTo>
                <a:close/>
                <a:moveTo>
                  <a:pt x="1468694" y="2057058"/>
                </a:moveTo>
                <a:cubicBezTo>
                  <a:pt x="1453117" y="2057058"/>
                  <a:pt x="1439549" y="2063482"/>
                  <a:pt x="1427990" y="2076331"/>
                </a:cubicBezTo>
                <a:cubicBezTo>
                  <a:pt x="1416431" y="2089180"/>
                  <a:pt x="1410651" y="2104187"/>
                  <a:pt x="1410651" y="2121352"/>
                </a:cubicBezTo>
                <a:cubicBezTo>
                  <a:pt x="1410651" y="2139509"/>
                  <a:pt x="1416381" y="2154937"/>
                  <a:pt x="1427841" y="2167637"/>
                </a:cubicBezTo>
                <a:cubicBezTo>
                  <a:pt x="1439301" y="2180337"/>
                  <a:pt x="1453117" y="2186687"/>
                  <a:pt x="1469290" y="2186687"/>
                </a:cubicBezTo>
                <a:cubicBezTo>
                  <a:pt x="1487943" y="2186687"/>
                  <a:pt x="1503570" y="2177410"/>
                  <a:pt x="1516171" y="2158856"/>
                </a:cubicBezTo>
                <a:lnTo>
                  <a:pt x="1516171" y="2183264"/>
                </a:lnTo>
                <a:lnTo>
                  <a:pt x="1542067" y="2183264"/>
                </a:lnTo>
                <a:lnTo>
                  <a:pt x="1542067" y="2060481"/>
                </a:lnTo>
                <a:lnTo>
                  <a:pt x="1516171" y="2060481"/>
                </a:lnTo>
                <a:lnTo>
                  <a:pt x="1516171" y="2085484"/>
                </a:lnTo>
                <a:cubicBezTo>
                  <a:pt x="1511408" y="2077050"/>
                  <a:pt x="1504711" y="2070204"/>
                  <a:pt x="1496079" y="2064946"/>
                </a:cubicBezTo>
                <a:cubicBezTo>
                  <a:pt x="1487447" y="2059687"/>
                  <a:pt x="1478319" y="2057058"/>
                  <a:pt x="1468694" y="2057058"/>
                </a:cubicBezTo>
                <a:close/>
                <a:moveTo>
                  <a:pt x="1340405" y="2057058"/>
                </a:moveTo>
                <a:cubicBezTo>
                  <a:pt x="1332963" y="2057058"/>
                  <a:pt x="1326216" y="2058968"/>
                  <a:pt x="1320164" y="2062788"/>
                </a:cubicBezTo>
                <a:cubicBezTo>
                  <a:pt x="1314112" y="2066608"/>
                  <a:pt x="1307365" y="2072635"/>
                  <a:pt x="1299923" y="2080870"/>
                </a:cubicBezTo>
                <a:lnTo>
                  <a:pt x="1299923" y="2060481"/>
                </a:lnTo>
                <a:lnTo>
                  <a:pt x="1274623" y="2060481"/>
                </a:lnTo>
                <a:lnTo>
                  <a:pt x="1274623" y="2183264"/>
                </a:lnTo>
                <a:lnTo>
                  <a:pt x="1300221" y="2183264"/>
                </a:lnTo>
                <a:lnTo>
                  <a:pt x="1300221" y="2116440"/>
                </a:lnTo>
                <a:cubicBezTo>
                  <a:pt x="1300221" y="2106122"/>
                  <a:pt x="1303346" y="2097316"/>
                  <a:pt x="1309597" y="2090023"/>
                </a:cubicBezTo>
                <a:cubicBezTo>
                  <a:pt x="1315848" y="2082731"/>
                  <a:pt x="1323289" y="2079085"/>
                  <a:pt x="1331921" y="2079085"/>
                </a:cubicBezTo>
                <a:cubicBezTo>
                  <a:pt x="1338569" y="2079085"/>
                  <a:pt x="1344051" y="2081267"/>
                  <a:pt x="1348367" y="2085633"/>
                </a:cubicBezTo>
                <a:cubicBezTo>
                  <a:pt x="1352683" y="2089999"/>
                  <a:pt x="1354841" y="2095505"/>
                  <a:pt x="1354841" y="2102153"/>
                </a:cubicBezTo>
                <a:lnTo>
                  <a:pt x="1354841" y="2183264"/>
                </a:lnTo>
                <a:lnTo>
                  <a:pt x="1380737" y="2183264"/>
                </a:lnTo>
                <a:lnTo>
                  <a:pt x="1380737" y="2094563"/>
                </a:lnTo>
                <a:cubicBezTo>
                  <a:pt x="1380737" y="2084244"/>
                  <a:pt x="1376793" y="2075413"/>
                  <a:pt x="1368905" y="2068071"/>
                </a:cubicBezTo>
                <a:cubicBezTo>
                  <a:pt x="1361017" y="2060729"/>
                  <a:pt x="1351517" y="2057058"/>
                  <a:pt x="1340405" y="2057058"/>
                </a:cubicBezTo>
                <a:close/>
                <a:moveTo>
                  <a:pt x="1109423" y="2057058"/>
                </a:moveTo>
                <a:cubicBezTo>
                  <a:pt x="1091465" y="2057058"/>
                  <a:pt x="1076259" y="2063433"/>
                  <a:pt x="1063807" y="2076182"/>
                </a:cubicBezTo>
                <a:cubicBezTo>
                  <a:pt x="1051356" y="2088932"/>
                  <a:pt x="1045130" y="2103988"/>
                  <a:pt x="1045130" y="2121352"/>
                </a:cubicBezTo>
                <a:cubicBezTo>
                  <a:pt x="1045130" y="2139906"/>
                  <a:pt x="1051281" y="2155433"/>
                  <a:pt x="1063584" y="2167935"/>
                </a:cubicBezTo>
                <a:cubicBezTo>
                  <a:pt x="1075887" y="2180436"/>
                  <a:pt x="1091167" y="2186687"/>
                  <a:pt x="1109423" y="2186687"/>
                </a:cubicBezTo>
                <a:cubicBezTo>
                  <a:pt x="1133236" y="2186687"/>
                  <a:pt x="1152236" y="2177509"/>
                  <a:pt x="1166425" y="2159154"/>
                </a:cubicBezTo>
                <a:lnTo>
                  <a:pt x="1147523" y="2144867"/>
                </a:lnTo>
                <a:cubicBezTo>
                  <a:pt x="1137601" y="2157070"/>
                  <a:pt x="1125298" y="2163172"/>
                  <a:pt x="1110614" y="2163172"/>
                </a:cubicBezTo>
                <a:cubicBezTo>
                  <a:pt x="1101089" y="2163172"/>
                  <a:pt x="1092283" y="2160270"/>
                  <a:pt x="1084197" y="2154466"/>
                </a:cubicBezTo>
                <a:cubicBezTo>
                  <a:pt x="1076111" y="2148662"/>
                  <a:pt x="1070927" y="2139459"/>
                  <a:pt x="1068644" y="2126858"/>
                </a:cubicBezTo>
                <a:lnTo>
                  <a:pt x="1173419" y="2126858"/>
                </a:lnTo>
                <a:cubicBezTo>
                  <a:pt x="1173618" y="2106221"/>
                  <a:pt x="1167417" y="2089428"/>
                  <a:pt x="1154816" y="2076480"/>
                </a:cubicBezTo>
                <a:cubicBezTo>
                  <a:pt x="1142215" y="2063532"/>
                  <a:pt x="1127084" y="2057058"/>
                  <a:pt x="1109423" y="2057058"/>
                </a:cubicBezTo>
                <a:close/>
                <a:moveTo>
                  <a:pt x="1592519" y="2024762"/>
                </a:moveTo>
                <a:lnTo>
                  <a:pt x="1592519" y="2060183"/>
                </a:lnTo>
                <a:lnTo>
                  <a:pt x="1572130" y="2060183"/>
                </a:lnTo>
                <a:lnTo>
                  <a:pt x="1572130" y="2084145"/>
                </a:lnTo>
                <a:lnTo>
                  <a:pt x="1592519" y="2084145"/>
                </a:lnTo>
                <a:lnTo>
                  <a:pt x="1592519" y="2183264"/>
                </a:lnTo>
                <a:lnTo>
                  <a:pt x="1618416" y="2183264"/>
                </a:lnTo>
                <a:lnTo>
                  <a:pt x="1618416" y="2084145"/>
                </a:lnTo>
                <a:lnTo>
                  <a:pt x="1644014" y="2084145"/>
                </a:lnTo>
                <a:lnTo>
                  <a:pt x="1644014" y="2060481"/>
                </a:lnTo>
                <a:lnTo>
                  <a:pt x="1618416" y="2060481"/>
                </a:lnTo>
                <a:lnTo>
                  <a:pt x="1618416" y="2024762"/>
                </a:lnTo>
                <a:close/>
                <a:moveTo>
                  <a:pt x="840044" y="2024762"/>
                </a:moveTo>
                <a:lnTo>
                  <a:pt x="840044" y="2060183"/>
                </a:lnTo>
                <a:lnTo>
                  <a:pt x="819655" y="2060183"/>
                </a:lnTo>
                <a:lnTo>
                  <a:pt x="819655" y="2084145"/>
                </a:lnTo>
                <a:lnTo>
                  <a:pt x="840044" y="2084145"/>
                </a:lnTo>
                <a:lnTo>
                  <a:pt x="840044" y="2183264"/>
                </a:lnTo>
                <a:lnTo>
                  <a:pt x="865941" y="2183264"/>
                </a:lnTo>
                <a:lnTo>
                  <a:pt x="865941" y="2084145"/>
                </a:lnTo>
                <a:lnTo>
                  <a:pt x="891539" y="2084145"/>
                </a:lnTo>
                <a:lnTo>
                  <a:pt x="891539" y="2060481"/>
                </a:lnTo>
                <a:lnTo>
                  <a:pt x="865941" y="2060481"/>
                </a:lnTo>
                <a:lnTo>
                  <a:pt x="865941" y="2024762"/>
                </a:lnTo>
                <a:close/>
                <a:moveTo>
                  <a:pt x="911780" y="1990085"/>
                </a:moveTo>
                <a:lnTo>
                  <a:pt x="911780" y="2183264"/>
                </a:lnTo>
                <a:lnTo>
                  <a:pt x="937676" y="2183264"/>
                </a:lnTo>
                <a:lnTo>
                  <a:pt x="937676" y="2115547"/>
                </a:lnTo>
                <a:cubicBezTo>
                  <a:pt x="937676" y="2105526"/>
                  <a:pt x="940975" y="2096993"/>
                  <a:pt x="947573" y="2089949"/>
                </a:cubicBezTo>
                <a:cubicBezTo>
                  <a:pt x="954171" y="2082904"/>
                  <a:pt x="962133" y="2079382"/>
                  <a:pt x="971460" y="2079382"/>
                </a:cubicBezTo>
                <a:cubicBezTo>
                  <a:pt x="977909" y="2079382"/>
                  <a:pt x="983093" y="2081714"/>
                  <a:pt x="987012" y="2086377"/>
                </a:cubicBezTo>
                <a:cubicBezTo>
                  <a:pt x="990931" y="2091040"/>
                  <a:pt x="992891" y="2097242"/>
                  <a:pt x="992891" y="2104981"/>
                </a:cubicBezTo>
                <a:lnTo>
                  <a:pt x="992891" y="2183264"/>
                </a:lnTo>
                <a:lnTo>
                  <a:pt x="1018787" y="2183264"/>
                </a:lnTo>
                <a:lnTo>
                  <a:pt x="1018787" y="2097688"/>
                </a:lnTo>
                <a:cubicBezTo>
                  <a:pt x="1018787" y="2086575"/>
                  <a:pt x="1014992" y="2077026"/>
                  <a:pt x="1007402" y="2069039"/>
                </a:cubicBezTo>
                <a:cubicBezTo>
                  <a:pt x="999811" y="2061051"/>
                  <a:pt x="990807" y="2057058"/>
                  <a:pt x="980389" y="2057058"/>
                </a:cubicBezTo>
                <a:cubicBezTo>
                  <a:pt x="971460" y="2057058"/>
                  <a:pt x="963894" y="2058918"/>
                  <a:pt x="957693" y="2062639"/>
                </a:cubicBezTo>
                <a:cubicBezTo>
                  <a:pt x="951492" y="2066360"/>
                  <a:pt x="944819" y="2072338"/>
                  <a:pt x="937676" y="2080573"/>
                </a:cubicBezTo>
                <a:lnTo>
                  <a:pt x="937676" y="1990085"/>
                </a:lnTo>
                <a:close/>
                <a:moveTo>
                  <a:pt x="1786591" y="1711181"/>
                </a:moveTo>
                <a:cubicBezTo>
                  <a:pt x="1797505" y="1711181"/>
                  <a:pt x="1806931" y="1715033"/>
                  <a:pt x="1814869" y="1722738"/>
                </a:cubicBezTo>
                <a:cubicBezTo>
                  <a:pt x="1822806" y="1730442"/>
                  <a:pt x="1826775" y="1739513"/>
                  <a:pt x="1826775" y="1749951"/>
                </a:cubicBezTo>
                <a:cubicBezTo>
                  <a:pt x="1826775" y="1760488"/>
                  <a:pt x="1822757" y="1769733"/>
                  <a:pt x="1814720" y="1777685"/>
                </a:cubicBezTo>
                <a:cubicBezTo>
                  <a:pt x="1806683" y="1785638"/>
                  <a:pt x="1797307" y="1789614"/>
                  <a:pt x="1786591" y="1789614"/>
                </a:cubicBezTo>
                <a:cubicBezTo>
                  <a:pt x="1775578" y="1789614"/>
                  <a:pt x="1765979" y="1785737"/>
                  <a:pt x="1757793" y="1777983"/>
                </a:cubicBezTo>
                <a:cubicBezTo>
                  <a:pt x="1749608" y="1770229"/>
                  <a:pt x="1745515" y="1761183"/>
                  <a:pt x="1745515" y="1750844"/>
                </a:cubicBezTo>
                <a:cubicBezTo>
                  <a:pt x="1745515" y="1740009"/>
                  <a:pt x="1749558" y="1730690"/>
                  <a:pt x="1757644" y="1722887"/>
                </a:cubicBezTo>
                <a:cubicBezTo>
                  <a:pt x="1765731" y="1715083"/>
                  <a:pt x="1775379" y="1711181"/>
                  <a:pt x="1786591" y="1711181"/>
                </a:cubicBezTo>
                <a:close/>
                <a:moveTo>
                  <a:pt x="1281766" y="1711181"/>
                </a:moveTo>
                <a:cubicBezTo>
                  <a:pt x="1292680" y="1711181"/>
                  <a:pt x="1302106" y="1715033"/>
                  <a:pt x="1310044" y="1722738"/>
                </a:cubicBezTo>
                <a:cubicBezTo>
                  <a:pt x="1317981" y="1730442"/>
                  <a:pt x="1321950" y="1739513"/>
                  <a:pt x="1321950" y="1749951"/>
                </a:cubicBezTo>
                <a:cubicBezTo>
                  <a:pt x="1321950" y="1760488"/>
                  <a:pt x="1317932" y="1769733"/>
                  <a:pt x="1309895" y="1777685"/>
                </a:cubicBezTo>
                <a:cubicBezTo>
                  <a:pt x="1301858" y="1785638"/>
                  <a:pt x="1292482" y="1789614"/>
                  <a:pt x="1281766" y="1789614"/>
                </a:cubicBezTo>
                <a:cubicBezTo>
                  <a:pt x="1270753" y="1789614"/>
                  <a:pt x="1261154" y="1785737"/>
                  <a:pt x="1252968" y="1777983"/>
                </a:cubicBezTo>
                <a:cubicBezTo>
                  <a:pt x="1244783" y="1770229"/>
                  <a:pt x="1240690" y="1761183"/>
                  <a:pt x="1240690" y="1750844"/>
                </a:cubicBezTo>
                <a:cubicBezTo>
                  <a:pt x="1240690" y="1740009"/>
                  <a:pt x="1244733" y="1730690"/>
                  <a:pt x="1252819" y="1722887"/>
                </a:cubicBezTo>
                <a:cubicBezTo>
                  <a:pt x="1260906" y="1715083"/>
                  <a:pt x="1270555" y="1711181"/>
                  <a:pt x="1281766" y="1711181"/>
                </a:cubicBezTo>
                <a:close/>
                <a:moveTo>
                  <a:pt x="767416" y="1711181"/>
                </a:moveTo>
                <a:cubicBezTo>
                  <a:pt x="778330" y="1711181"/>
                  <a:pt x="787756" y="1715033"/>
                  <a:pt x="795694" y="1722738"/>
                </a:cubicBezTo>
                <a:cubicBezTo>
                  <a:pt x="803631" y="1730442"/>
                  <a:pt x="807600" y="1739513"/>
                  <a:pt x="807600" y="1749951"/>
                </a:cubicBezTo>
                <a:cubicBezTo>
                  <a:pt x="807600" y="1760488"/>
                  <a:pt x="803582" y="1769733"/>
                  <a:pt x="795545" y="1777685"/>
                </a:cubicBezTo>
                <a:cubicBezTo>
                  <a:pt x="787508" y="1785638"/>
                  <a:pt x="778132" y="1789614"/>
                  <a:pt x="767416" y="1789614"/>
                </a:cubicBezTo>
                <a:cubicBezTo>
                  <a:pt x="756403" y="1789614"/>
                  <a:pt x="746804" y="1785737"/>
                  <a:pt x="738618" y="1777983"/>
                </a:cubicBezTo>
                <a:cubicBezTo>
                  <a:pt x="730433" y="1770229"/>
                  <a:pt x="726340" y="1761183"/>
                  <a:pt x="726340" y="1750844"/>
                </a:cubicBezTo>
                <a:cubicBezTo>
                  <a:pt x="726340" y="1740009"/>
                  <a:pt x="730383" y="1730690"/>
                  <a:pt x="738469" y="1722887"/>
                </a:cubicBezTo>
                <a:cubicBezTo>
                  <a:pt x="746556" y="1715083"/>
                  <a:pt x="756205" y="1711181"/>
                  <a:pt x="767416" y="1711181"/>
                </a:cubicBezTo>
                <a:close/>
                <a:moveTo>
                  <a:pt x="2023823" y="1709395"/>
                </a:moveTo>
                <a:cubicBezTo>
                  <a:pt x="2040095" y="1709395"/>
                  <a:pt x="2052398" y="1717829"/>
                  <a:pt x="2060733" y="1734696"/>
                </a:cubicBezTo>
                <a:lnTo>
                  <a:pt x="1985723" y="1734696"/>
                </a:lnTo>
                <a:cubicBezTo>
                  <a:pt x="1993363" y="1717829"/>
                  <a:pt x="2006063" y="1709395"/>
                  <a:pt x="2023823" y="1709395"/>
                </a:cubicBezTo>
                <a:close/>
                <a:moveTo>
                  <a:pt x="1527258" y="1709395"/>
                </a:moveTo>
                <a:cubicBezTo>
                  <a:pt x="1538251" y="1709395"/>
                  <a:pt x="1547809" y="1713439"/>
                  <a:pt x="1555930" y="1721525"/>
                </a:cubicBezTo>
                <a:cubicBezTo>
                  <a:pt x="1564051" y="1729611"/>
                  <a:pt x="1568112" y="1739062"/>
                  <a:pt x="1568112" y="1749877"/>
                </a:cubicBezTo>
                <a:cubicBezTo>
                  <a:pt x="1568112" y="1761287"/>
                  <a:pt x="1564051" y="1771060"/>
                  <a:pt x="1555930" y="1779196"/>
                </a:cubicBezTo>
                <a:cubicBezTo>
                  <a:pt x="1547809" y="1787332"/>
                  <a:pt x="1538053" y="1791400"/>
                  <a:pt x="1526663" y="1791400"/>
                </a:cubicBezTo>
                <a:cubicBezTo>
                  <a:pt x="1515670" y="1791400"/>
                  <a:pt x="1506137" y="1787282"/>
                  <a:pt x="1498066" y="1779047"/>
                </a:cubicBezTo>
                <a:cubicBezTo>
                  <a:pt x="1489994" y="1770812"/>
                  <a:pt x="1485959" y="1761088"/>
                  <a:pt x="1485959" y="1749877"/>
                </a:cubicBezTo>
                <a:cubicBezTo>
                  <a:pt x="1485959" y="1738963"/>
                  <a:pt x="1490044" y="1729487"/>
                  <a:pt x="1498215" y="1721451"/>
                </a:cubicBezTo>
                <a:cubicBezTo>
                  <a:pt x="1506385" y="1713414"/>
                  <a:pt x="1516067" y="1709395"/>
                  <a:pt x="1527258" y="1709395"/>
                </a:cubicBezTo>
                <a:close/>
                <a:moveTo>
                  <a:pt x="2174437" y="1685583"/>
                </a:moveTo>
                <a:cubicBezTo>
                  <a:pt x="2155288" y="1685583"/>
                  <a:pt x="2139364" y="1691858"/>
                  <a:pt x="2126664" y="1704410"/>
                </a:cubicBezTo>
                <a:cubicBezTo>
                  <a:pt x="2113963" y="1716961"/>
                  <a:pt x="2107614" y="1732761"/>
                  <a:pt x="2107614" y="1751811"/>
                </a:cubicBezTo>
                <a:cubicBezTo>
                  <a:pt x="2107614" y="1768579"/>
                  <a:pt x="2113988" y="1783338"/>
                  <a:pt x="2126738" y="1796088"/>
                </a:cubicBezTo>
                <a:cubicBezTo>
                  <a:pt x="2139488" y="1808837"/>
                  <a:pt x="2154346" y="1815212"/>
                  <a:pt x="2171312" y="1815212"/>
                </a:cubicBezTo>
                <a:cubicBezTo>
                  <a:pt x="2183714" y="1815212"/>
                  <a:pt x="2196514" y="1811442"/>
                  <a:pt x="2209710" y="1803901"/>
                </a:cubicBezTo>
                <a:lnTo>
                  <a:pt x="2209710" y="1774285"/>
                </a:lnTo>
                <a:cubicBezTo>
                  <a:pt x="2195422" y="1784206"/>
                  <a:pt x="2182722" y="1789167"/>
                  <a:pt x="2171610" y="1789167"/>
                </a:cubicBezTo>
                <a:cubicBezTo>
                  <a:pt x="2160696" y="1789167"/>
                  <a:pt x="2151468" y="1785273"/>
                  <a:pt x="2143928" y="1777484"/>
                </a:cubicBezTo>
                <a:cubicBezTo>
                  <a:pt x="2136387" y="1769696"/>
                  <a:pt x="2132617" y="1760096"/>
                  <a:pt x="2132617" y="1748686"/>
                </a:cubicBezTo>
                <a:cubicBezTo>
                  <a:pt x="2132617" y="1738566"/>
                  <a:pt x="2136635" y="1729735"/>
                  <a:pt x="2144672" y="1722195"/>
                </a:cubicBezTo>
                <a:cubicBezTo>
                  <a:pt x="2152709" y="1714654"/>
                  <a:pt x="2162085" y="1710884"/>
                  <a:pt x="2172800" y="1710884"/>
                </a:cubicBezTo>
                <a:cubicBezTo>
                  <a:pt x="2184409" y="1710884"/>
                  <a:pt x="2196712" y="1715051"/>
                  <a:pt x="2209710" y="1723385"/>
                </a:cubicBezTo>
                <a:lnTo>
                  <a:pt x="2209710" y="1694513"/>
                </a:lnTo>
                <a:cubicBezTo>
                  <a:pt x="2197605" y="1688560"/>
                  <a:pt x="2185847" y="1685583"/>
                  <a:pt x="2174437" y="1685583"/>
                </a:cubicBezTo>
                <a:close/>
                <a:moveTo>
                  <a:pt x="2023823" y="1685583"/>
                </a:moveTo>
                <a:cubicBezTo>
                  <a:pt x="2005865" y="1685583"/>
                  <a:pt x="1990659" y="1691958"/>
                  <a:pt x="1978208" y="1704707"/>
                </a:cubicBezTo>
                <a:cubicBezTo>
                  <a:pt x="1965756" y="1717457"/>
                  <a:pt x="1959530" y="1732513"/>
                  <a:pt x="1959530" y="1749877"/>
                </a:cubicBezTo>
                <a:cubicBezTo>
                  <a:pt x="1959530" y="1768431"/>
                  <a:pt x="1965681" y="1783958"/>
                  <a:pt x="1977984" y="1796460"/>
                </a:cubicBezTo>
                <a:cubicBezTo>
                  <a:pt x="1990287" y="1808961"/>
                  <a:pt x="2005567" y="1815212"/>
                  <a:pt x="2023823" y="1815212"/>
                </a:cubicBezTo>
                <a:cubicBezTo>
                  <a:pt x="2047636" y="1815212"/>
                  <a:pt x="2066636" y="1806034"/>
                  <a:pt x="2080825" y="1787679"/>
                </a:cubicBezTo>
                <a:lnTo>
                  <a:pt x="2061923" y="1773392"/>
                </a:lnTo>
                <a:cubicBezTo>
                  <a:pt x="2052001" y="1785595"/>
                  <a:pt x="2039698" y="1791697"/>
                  <a:pt x="2025014" y="1791697"/>
                </a:cubicBezTo>
                <a:cubicBezTo>
                  <a:pt x="2015489" y="1791697"/>
                  <a:pt x="2006683" y="1788795"/>
                  <a:pt x="1998597" y="1782991"/>
                </a:cubicBezTo>
                <a:cubicBezTo>
                  <a:pt x="1990511" y="1777187"/>
                  <a:pt x="1985327" y="1767984"/>
                  <a:pt x="1983045" y="1755383"/>
                </a:cubicBezTo>
                <a:lnTo>
                  <a:pt x="2087819" y="1755383"/>
                </a:lnTo>
                <a:cubicBezTo>
                  <a:pt x="2088018" y="1734746"/>
                  <a:pt x="2081817" y="1717953"/>
                  <a:pt x="2069216" y="1705005"/>
                </a:cubicBezTo>
                <a:cubicBezTo>
                  <a:pt x="2056615" y="1692057"/>
                  <a:pt x="2041484" y="1685583"/>
                  <a:pt x="2023823" y="1685583"/>
                </a:cubicBezTo>
                <a:close/>
                <a:moveTo>
                  <a:pt x="1785698" y="1685583"/>
                </a:moveTo>
                <a:cubicBezTo>
                  <a:pt x="1768533" y="1685583"/>
                  <a:pt x="1753328" y="1692107"/>
                  <a:pt x="1740083" y="1705154"/>
                </a:cubicBezTo>
                <a:cubicBezTo>
                  <a:pt x="1726837" y="1718201"/>
                  <a:pt x="1720214" y="1733109"/>
                  <a:pt x="1720214" y="1749877"/>
                </a:cubicBezTo>
                <a:cubicBezTo>
                  <a:pt x="1720214" y="1767438"/>
                  <a:pt x="1726887" y="1782718"/>
                  <a:pt x="1740231" y="1795716"/>
                </a:cubicBezTo>
                <a:cubicBezTo>
                  <a:pt x="1753576" y="1808713"/>
                  <a:pt x="1769327" y="1815212"/>
                  <a:pt x="1787484" y="1815212"/>
                </a:cubicBezTo>
                <a:cubicBezTo>
                  <a:pt x="1804451" y="1815212"/>
                  <a:pt x="1819408" y="1808639"/>
                  <a:pt x="1832356" y="1795493"/>
                </a:cubicBezTo>
                <a:cubicBezTo>
                  <a:pt x="1845304" y="1782346"/>
                  <a:pt x="1851778" y="1767141"/>
                  <a:pt x="1851778" y="1749877"/>
                </a:cubicBezTo>
                <a:cubicBezTo>
                  <a:pt x="1851778" y="1732712"/>
                  <a:pt x="1845180" y="1717705"/>
                  <a:pt x="1831984" y="1704856"/>
                </a:cubicBezTo>
                <a:cubicBezTo>
                  <a:pt x="1818788" y="1692007"/>
                  <a:pt x="1803359" y="1685583"/>
                  <a:pt x="1785698" y="1685583"/>
                </a:cubicBezTo>
                <a:close/>
                <a:moveTo>
                  <a:pt x="1699080" y="1685583"/>
                </a:moveTo>
                <a:cubicBezTo>
                  <a:pt x="1690250" y="1685583"/>
                  <a:pt x="1683081" y="1687840"/>
                  <a:pt x="1677575" y="1692355"/>
                </a:cubicBezTo>
                <a:cubicBezTo>
                  <a:pt x="1672068" y="1696869"/>
                  <a:pt x="1666437" y="1704186"/>
                  <a:pt x="1660683" y="1714307"/>
                </a:cubicBezTo>
                <a:lnTo>
                  <a:pt x="1660683" y="1689006"/>
                </a:lnTo>
                <a:lnTo>
                  <a:pt x="1635382" y="1689006"/>
                </a:lnTo>
                <a:lnTo>
                  <a:pt x="1635382" y="1811789"/>
                </a:lnTo>
                <a:lnTo>
                  <a:pt x="1661278" y="1811789"/>
                </a:lnTo>
                <a:lnTo>
                  <a:pt x="1661278" y="1743775"/>
                </a:lnTo>
                <a:cubicBezTo>
                  <a:pt x="1661278" y="1734647"/>
                  <a:pt x="1664230" y="1727032"/>
                  <a:pt x="1670133" y="1720930"/>
                </a:cubicBezTo>
                <a:cubicBezTo>
                  <a:pt x="1676037" y="1714828"/>
                  <a:pt x="1683354" y="1711777"/>
                  <a:pt x="1692085" y="1711777"/>
                </a:cubicBezTo>
                <a:cubicBezTo>
                  <a:pt x="1693673" y="1711777"/>
                  <a:pt x="1696947" y="1712273"/>
                  <a:pt x="1701908" y="1713265"/>
                </a:cubicBezTo>
                <a:lnTo>
                  <a:pt x="1709796" y="1687369"/>
                </a:lnTo>
                <a:cubicBezTo>
                  <a:pt x="1705133" y="1686178"/>
                  <a:pt x="1701561" y="1685583"/>
                  <a:pt x="1699080" y="1685583"/>
                </a:cubicBezTo>
                <a:close/>
                <a:moveTo>
                  <a:pt x="1537088" y="1685583"/>
                </a:moveTo>
                <a:cubicBezTo>
                  <a:pt x="1517768" y="1685583"/>
                  <a:pt x="1501916" y="1694959"/>
                  <a:pt x="1489530" y="1713711"/>
                </a:cubicBezTo>
                <a:lnTo>
                  <a:pt x="1489530" y="1689006"/>
                </a:lnTo>
                <a:lnTo>
                  <a:pt x="1463932" y="1689006"/>
                </a:lnTo>
                <a:lnTo>
                  <a:pt x="1463932" y="1869386"/>
                </a:lnTo>
                <a:lnTo>
                  <a:pt x="1489828" y="1869386"/>
                </a:lnTo>
                <a:lnTo>
                  <a:pt x="1489828" y="1787381"/>
                </a:lnTo>
                <a:cubicBezTo>
                  <a:pt x="1495277" y="1796410"/>
                  <a:pt x="1502188" y="1803306"/>
                  <a:pt x="1510561" y="1808069"/>
                </a:cubicBezTo>
                <a:cubicBezTo>
                  <a:pt x="1518933" y="1812831"/>
                  <a:pt x="1527676" y="1815212"/>
                  <a:pt x="1536790" y="1815212"/>
                </a:cubicBezTo>
                <a:cubicBezTo>
                  <a:pt x="1552544" y="1815212"/>
                  <a:pt x="1566218" y="1808763"/>
                  <a:pt x="1577810" y="1795865"/>
                </a:cubicBezTo>
                <a:cubicBezTo>
                  <a:pt x="1589402" y="1782966"/>
                  <a:pt x="1595198" y="1767637"/>
                  <a:pt x="1595198" y="1749877"/>
                </a:cubicBezTo>
                <a:cubicBezTo>
                  <a:pt x="1595198" y="1732315"/>
                  <a:pt x="1589477" y="1717209"/>
                  <a:pt x="1578033" y="1704559"/>
                </a:cubicBezTo>
                <a:cubicBezTo>
                  <a:pt x="1566590" y="1691908"/>
                  <a:pt x="1552941" y="1685583"/>
                  <a:pt x="1537088" y="1685583"/>
                </a:cubicBezTo>
                <a:close/>
                <a:moveTo>
                  <a:pt x="1280873" y="1685583"/>
                </a:moveTo>
                <a:cubicBezTo>
                  <a:pt x="1263709" y="1685583"/>
                  <a:pt x="1248503" y="1692107"/>
                  <a:pt x="1235257" y="1705154"/>
                </a:cubicBezTo>
                <a:cubicBezTo>
                  <a:pt x="1222012" y="1718201"/>
                  <a:pt x="1215389" y="1733109"/>
                  <a:pt x="1215389" y="1749877"/>
                </a:cubicBezTo>
                <a:cubicBezTo>
                  <a:pt x="1215389" y="1767438"/>
                  <a:pt x="1222061" y="1782718"/>
                  <a:pt x="1235406" y="1795716"/>
                </a:cubicBezTo>
                <a:cubicBezTo>
                  <a:pt x="1248751" y="1808713"/>
                  <a:pt x="1264502" y="1815212"/>
                  <a:pt x="1282659" y="1815212"/>
                </a:cubicBezTo>
                <a:cubicBezTo>
                  <a:pt x="1299626" y="1815212"/>
                  <a:pt x="1314583" y="1808639"/>
                  <a:pt x="1327531" y="1795493"/>
                </a:cubicBezTo>
                <a:cubicBezTo>
                  <a:pt x="1340479" y="1782346"/>
                  <a:pt x="1346953" y="1767141"/>
                  <a:pt x="1346953" y="1749877"/>
                </a:cubicBezTo>
                <a:cubicBezTo>
                  <a:pt x="1346953" y="1732712"/>
                  <a:pt x="1340355" y="1717705"/>
                  <a:pt x="1327159" y="1704856"/>
                </a:cubicBezTo>
                <a:cubicBezTo>
                  <a:pt x="1313963" y="1692007"/>
                  <a:pt x="1298534" y="1685583"/>
                  <a:pt x="1280873" y="1685583"/>
                </a:cubicBezTo>
                <a:close/>
                <a:moveTo>
                  <a:pt x="766523" y="1685583"/>
                </a:moveTo>
                <a:cubicBezTo>
                  <a:pt x="749359" y="1685583"/>
                  <a:pt x="734153" y="1692107"/>
                  <a:pt x="720908" y="1705154"/>
                </a:cubicBezTo>
                <a:cubicBezTo>
                  <a:pt x="707662" y="1718201"/>
                  <a:pt x="701039" y="1733109"/>
                  <a:pt x="701039" y="1749877"/>
                </a:cubicBezTo>
                <a:cubicBezTo>
                  <a:pt x="701039" y="1767438"/>
                  <a:pt x="707711" y="1782718"/>
                  <a:pt x="721056" y="1795716"/>
                </a:cubicBezTo>
                <a:cubicBezTo>
                  <a:pt x="734401" y="1808713"/>
                  <a:pt x="750152" y="1815212"/>
                  <a:pt x="768309" y="1815212"/>
                </a:cubicBezTo>
                <a:cubicBezTo>
                  <a:pt x="785276" y="1815212"/>
                  <a:pt x="800233" y="1808639"/>
                  <a:pt x="813181" y="1795493"/>
                </a:cubicBezTo>
                <a:cubicBezTo>
                  <a:pt x="826129" y="1782346"/>
                  <a:pt x="832603" y="1767141"/>
                  <a:pt x="832603" y="1749877"/>
                </a:cubicBezTo>
                <a:cubicBezTo>
                  <a:pt x="832603" y="1732712"/>
                  <a:pt x="826005" y="1717705"/>
                  <a:pt x="812809" y="1704856"/>
                </a:cubicBezTo>
                <a:cubicBezTo>
                  <a:pt x="799613" y="1692007"/>
                  <a:pt x="784184" y="1685583"/>
                  <a:pt x="766523" y="1685583"/>
                </a:cubicBezTo>
                <a:close/>
                <a:moveTo>
                  <a:pt x="934773" y="1683797"/>
                </a:moveTo>
                <a:lnTo>
                  <a:pt x="900787" y="1764499"/>
                </a:lnTo>
                <a:lnTo>
                  <a:pt x="864306" y="1689006"/>
                </a:lnTo>
                <a:lnTo>
                  <a:pt x="841682" y="1689006"/>
                </a:lnTo>
                <a:lnTo>
                  <a:pt x="901883" y="1814170"/>
                </a:lnTo>
                <a:lnTo>
                  <a:pt x="934767" y="1736854"/>
                </a:lnTo>
                <a:lnTo>
                  <a:pt x="967665" y="1815212"/>
                </a:lnTo>
                <a:lnTo>
                  <a:pt x="1028014" y="1689006"/>
                </a:lnTo>
                <a:lnTo>
                  <a:pt x="1005413" y="1689006"/>
                </a:lnTo>
                <a:lnTo>
                  <a:pt x="969125" y="1765239"/>
                </a:lnTo>
                <a:close/>
                <a:moveTo>
                  <a:pt x="2240219" y="1653287"/>
                </a:moveTo>
                <a:lnTo>
                  <a:pt x="2240219" y="1688708"/>
                </a:lnTo>
                <a:lnTo>
                  <a:pt x="2219830" y="1688708"/>
                </a:lnTo>
                <a:lnTo>
                  <a:pt x="2219830" y="1712670"/>
                </a:lnTo>
                <a:lnTo>
                  <a:pt x="2240219" y="1712670"/>
                </a:lnTo>
                <a:lnTo>
                  <a:pt x="2240219" y="1811789"/>
                </a:lnTo>
                <a:lnTo>
                  <a:pt x="2266116" y="1811789"/>
                </a:lnTo>
                <a:lnTo>
                  <a:pt x="2266116" y="1712670"/>
                </a:lnTo>
                <a:lnTo>
                  <a:pt x="2291714" y="1712670"/>
                </a:lnTo>
                <a:lnTo>
                  <a:pt x="2291714" y="1689006"/>
                </a:lnTo>
                <a:lnTo>
                  <a:pt x="2266116" y="1689006"/>
                </a:lnTo>
                <a:lnTo>
                  <a:pt x="2266116" y="1653287"/>
                </a:lnTo>
                <a:close/>
                <a:moveTo>
                  <a:pt x="1887795" y="1653287"/>
                </a:moveTo>
                <a:lnTo>
                  <a:pt x="1887795" y="1688708"/>
                </a:lnTo>
                <a:lnTo>
                  <a:pt x="1867405" y="1688708"/>
                </a:lnTo>
                <a:lnTo>
                  <a:pt x="1867405" y="1712670"/>
                </a:lnTo>
                <a:lnTo>
                  <a:pt x="1887795" y="1712670"/>
                </a:lnTo>
                <a:lnTo>
                  <a:pt x="1887795" y="1811789"/>
                </a:lnTo>
                <a:lnTo>
                  <a:pt x="1913691" y="1811789"/>
                </a:lnTo>
                <a:lnTo>
                  <a:pt x="1913691" y="1712670"/>
                </a:lnTo>
                <a:lnTo>
                  <a:pt x="1939289" y="1712670"/>
                </a:lnTo>
                <a:lnTo>
                  <a:pt x="1939289" y="1689006"/>
                </a:lnTo>
                <a:lnTo>
                  <a:pt x="1913691" y="1689006"/>
                </a:lnTo>
                <a:lnTo>
                  <a:pt x="1913691" y="1653287"/>
                </a:lnTo>
                <a:close/>
                <a:moveTo>
                  <a:pt x="1144844" y="1653287"/>
                </a:moveTo>
                <a:lnTo>
                  <a:pt x="1144844" y="1688708"/>
                </a:lnTo>
                <a:lnTo>
                  <a:pt x="1124455" y="1688708"/>
                </a:lnTo>
                <a:lnTo>
                  <a:pt x="1124455" y="1712670"/>
                </a:lnTo>
                <a:lnTo>
                  <a:pt x="1144844" y="1712670"/>
                </a:lnTo>
                <a:lnTo>
                  <a:pt x="1144844" y="1811789"/>
                </a:lnTo>
                <a:lnTo>
                  <a:pt x="1170741" y="1811789"/>
                </a:lnTo>
                <a:lnTo>
                  <a:pt x="1170741" y="1712670"/>
                </a:lnTo>
                <a:lnTo>
                  <a:pt x="1196339" y="1712670"/>
                </a:lnTo>
                <a:lnTo>
                  <a:pt x="1196339" y="1689006"/>
                </a:lnTo>
                <a:lnTo>
                  <a:pt x="1170741" y="1689006"/>
                </a:lnTo>
                <a:lnTo>
                  <a:pt x="1170741" y="1653287"/>
                </a:lnTo>
                <a:close/>
                <a:moveTo>
                  <a:pt x="568880" y="1618610"/>
                </a:moveTo>
                <a:lnTo>
                  <a:pt x="568880" y="1811789"/>
                </a:lnTo>
                <a:lnTo>
                  <a:pt x="594776" y="1811789"/>
                </a:lnTo>
                <a:lnTo>
                  <a:pt x="594776" y="1744072"/>
                </a:lnTo>
                <a:cubicBezTo>
                  <a:pt x="594776" y="1734051"/>
                  <a:pt x="598075" y="1725518"/>
                  <a:pt x="604673" y="1718474"/>
                </a:cubicBezTo>
                <a:cubicBezTo>
                  <a:pt x="611271" y="1711429"/>
                  <a:pt x="619233" y="1707907"/>
                  <a:pt x="628560" y="1707907"/>
                </a:cubicBezTo>
                <a:cubicBezTo>
                  <a:pt x="635009" y="1707907"/>
                  <a:pt x="640193" y="1710239"/>
                  <a:pt x="644112" y="1714902"/>
                </a:cubicBezTo>
                <a:cubicBezTo>
                  <a:pt x="648031" y="1719565"/>
                  <a:pt x="649991" y="1725767"/>
                  <a:pt x="649991" y="1733506"/>
                </a:cubicBezTo>
                <a:lnTo>
                  <a:pt x="649991" y="1811789"/>
                </a:lnTo>
                <a:lnTo>
                  <a:pt x="675887" y="1811789"/>
                </a:lnTo>
                <a:lnTo>
                  <a:pt x="675887" y="1726213"/>
                </a:lnTo>
                <a:cubicBezTo>
                  <a:pt x="675887" y="1715100"/>
                  <a:pt x="672092" y="1705551"/>
                  <a:pt x="664502" y="1697564"/>
                </a:cubicBezTo>
                <a:cubicBezTo>
                  <a:pt x="656911" y="1689576"/>
                  <a:pt x="647907" y="1685583"/>
                  <a:pt x="637489" y="1685583"/>
                </a:cubicBezTo>
                <a:cubicBezTo>
                  <a:pt x="628560" y="1685583"/>
                  <a:pt x="620994" y="1687443"/>
                  <a:pt x="614793" y="1691164"/>
                </a:cubicBezTo>
                <a:cubicBezTo>
                  <a:pt x="608592" y="1694885"/>
                  <a:pt x="601919" y="1700863"/>
                  <a:pt x="594776" y="1709098"/>
                </a:cubicBezTo>
                <a:lnTo>
                  <a:pt x="594776" y="1618610"/>
                </a:lnTo>
                <a:close/>
                <a:moveTo>
                  <a:pt x="2129491" y="1349231"/>
                </a:moveTo>
                <a:cubicBezTo>
                  <a:pt x="2140405" y="1349231"/>
                  <a:pt x="2149831" y="1353083"/>
                  <a:pt x="2157769" y="1360788"/>
                </a:cubicBezTo>
                <a:cubicBezTo>
                  <a:pt x="2165706" y="1368492"/>
                  <a:pt x="2169675" y="1377563"/>
                  <a:pt x="2169675" y="1388001"/>
                </a:cubicBezTo>
                <a:cubicBezTo>
                  <a:pt x="2169675" y="1398538"/>
                  <a:pt x="2165657" y="1407783"/>
                  <a:pt x="2157620" y="1415735"/>
                </a:cubicBezTo>
                <a:cubicBezTo>
                  <a:pt x="2149583" y="1423688"/>
                  <a:pt x="2140207" y="1427664"/>
                  <a:pt x="2129491" y="1427664"/>
                </a:cubicBezTo>
                <a:cubicBezTo>
                  <a:pt x="2118478" y="1427664"/>
                  <a:pt x="2108879" y="1423787"/>
                  <a:pt x="2100693" y="1416033"/>
                </a:cubicBezTo>
                <a:cubicBezTo>
                  <a:pt x="2092508" y="1408279"/>
                  <a:pt x="2088415" y="1399233"/>
                  <a:pt x="2088415" y="1388894"/>
                </a:cubicBezTo>
                <a:cubicBezTo>
                  <a:pt x="2088415" y="1378059"/>
                  <a:pt x="2092458" y="1368740"/>
                  <a:pt x="2100544" y="1360936"/>
                </a:cubicBezTo>
                <a:cubicBezTo>
                  <a:pt x="2108631" y="1353133"/>
                  <a:pt x="2118279" y="1349231"/>
                  <a:pt x="2129491" y="1349231"/>
                </a:cubicBezTo>
                <a:close/>
                <a:moveTo>
                  <a:pt x="1812115" y="1348041"/>
                </a:moveTo>
                <a:cubicBezTo>
                  <a:pt x="1823347" y="1348041"/>
                  <a:pt x="1832989" y="1352034"/>
                  <a:pt x="1841040" y="1360021"/>
                </a:cubicBezTo>
                <a:cubicBezTo>
                  <a:pt x="1849092" y="1368008"/>
                  <a:pt x="1853117" y="1377608"/>
                  <a:pt x="1853117" y="1388820"/>
                </a:cubicBezTo>
                <a:cubicBezTo>
                  <a:pt x="1853117" y="1399932"/>
                  <a:pt x="1849092" y="1409532"/>
                  <a:pt x="1841040" y="1417618"/>
                </a:cubicBezTo>
                <a:cubicBezTo>
                  <a:pt x="1832989" y="1425704"/>
                  <a:pt x="1823347" y="1429747"/>
                  <a:pt x="1812115" y="1429747"/>
                </a:cubicBezTo>
                <a:cubicBezTo>
                  <a:pt x="1800784" y="1429747"/>
                  <a:pt x="1791143" y="1425679"/>
                  <a:pt x="1783190" y="1417543"/>
                </a:cubicBezTo>
                <a:cubicBezTo>
                  <a:pt x="1775238" y="1409407"/>
                  <a:pt x="1771262" y="1399535"/>
                  <a:pt x="1771262" y="1387927"/>
                </a:cubicBezTo>
                <a:cubicBezTo>
                  <a:pt x="1771262" y="1377211"/>
                  <a:pt x="1775337" y="1367884"/>
                  <a:pt x="1783488" y="1359947"/>
                </a:cubicBezTo>
                <a:cubicBezTo>
                  <a:pt x="1791639" y="1352009"/>
                  <a:pt x="1801181" y="1348041"/>
                  <a:pt x="1812115" y="1348041"/>
                </a:cubicBezTo>
                <a:close/>
                <a:moveTo>
                  <a:pt x="1105405" y="1347743"/>
                </a:moveTo>
                <a:cubicBezTo>
                  <a:pt x="1117212" y="1347743"/>
                  <a:pt x="1127109" y="1351613"/>
                  <a:pt x="1135096" y="1359352"/>
                </a:cubicBezTo>
                <a:cubicBezTo>
                  <a:pt x="1143083" y="1367091"/>
                  <a:pt x="1147077" y="1376715"/>
                  <a:pt x="1147077" y="1388224"/>
                </a:cubicBezTo>
                <a:cubicBezTo>
                  <a:pt x="1147077" y="1399634"/>
                  <a:pt x="1143034" y="1409358"/>
                  <a:pt x="1134947" y="1417395"/>
                </a:cubicBezTo>
                <a:cubicBezTo>
                  <a:pt x="1126861" y="1425431"/>
                  <a:pt x="1117113" y="1429450"/>
                  <a:pt x="1105703" y="1429450"/>
                </a:cubicBezTo>
                <a:cubicBezTo>
                  <a:pt x="1094491" y="1429450"/>
                  <a:pt x="1084817" y="1425332"/>
                  <a:pt x="1076681" y="1417097"/>
                </a:cubicBezTo>
                <a:cubicBezTo>
                  <a:pt x="1068545" y="1408862"/>
                  <a:pt x="1064477" y="1399039"/>
                  <a:pt x="1064477" y="1387629"/>
                </a:cubicBezTo>
                <a:cubicBezTo>
                  <a:pt x="1064477" y="1377112"/>
                  <a:pt x="1068595" y="1367835"/>
                  <a:pt x="1076830" y="1359798"/>
                </a:cubicBezTo>
                <a:cubicBezTo>
                  <a:pt x="1085065" y="1351761"/>
                  <a:pt x="1094590" y="1347743"/>
                  <a:pt x="1105405" y="1347743"/>
                </a:cubicBezTo>
                <a:close/>
                <a:moveTo>
                  <a:pt x="1547573" y="1347445"/>
                </a:moveTo>
                <a:cubicBezTo>
                  <a:pt x="1563845" y="1347445"/>
                  <a:pt x="1576148" y="1355879"/>
                  <a:pt x="1584483" y="1372746"/>
                </a:cubicBezTo>
                <a:lnTo>
                  <a:pt x="1509473" y="1372746"/>
                </a:lnTo>
                <a:cubicBezTo>
                  <a:pt x="1517113" y="1355879"/>
                  <a:pt x="1529813" y="1347445"/>
                  <a:pt x="1547573" y="1347445"/>
                </a:cubicBezTo>
                <a:close/>
                <a:moveTo>
                  <a:pt x="1261823" y="1347445"/>
                </a:moveTo>
                <a:cubicBezTo>
                  <a:pt x="1278095" y="1347445"/>
                  <a:pt x="1290398" y="1355879"/>
                  <a:pt x="1298733" y="1372746"/>
                </a:cubicBezTo>
                <a:lnTo>
                  <a:pt x="1223723" y="1372746"/>
                </a:lnTo>
                <a:cubicBezTo>
                  <a:pt x="1231363" y="1355879"/>
                  <a:pt x="1244063" y="1347445"/>
                  <a:pt x="1261823" y="1347445"/>
                </a:cubicBezTo>
                <a:close/>
                <a:moveTo>
                  <a:pt x="633173" y="1347445"/>
                </a:moveTo>
                <a:cubicBezTo>
                  <a:pt x="649445" y="1347445"/>
                  <a:pt x="661748" y="1355879"/>
                  <a:pt x="670083" y="1372746"/>
                </a:cubicBezTo>
                <a:lnTo>
                  <a:pt x="595073" y="1372746"/>
                </a:lnTo>
                <a:cubicBezTo>
                  <a:pt x="602713" y="1355879"/>
                  <a:pt x="615413" y="1347445"/>
                  <a:pt x="633173" y="1347445"/>
                </a:cubicBezTo>
                <a:close/>
                <a:moveTo>
                  <a:pt x="2005815" y="1327056"/>
                </a:moveTo>
                <a:lnTo>
                  <a:pt x="2005815" y="1449839"/>
                </a:lnTo>
                <a:lnTo>
                  <a:pt x="2031414" y="1449839"/>
                </a:lnTo>
                <a:lnTo>
                  <a:pt x="2031414" y="1327056"/>
                </a:lnTo>
                <a:close/>
                <a:moveTo>
                  <a:pt x="717559" y="1327056"/>
                </a:moveTo>
                <a:lnTo>
                  <a:pt x="760745" y="1382281"/>
                </a:lnTo>
                <a:lnTo>
                  <a:pt x="708927" y="1449839"/>
                </a:lnTo>
                <a:lnTo>
                  <a:pt x="739504" y="1449839"/>
                </a:lnTo>
                <a:lnTo>
                  <a:pt x="776099" y="1402898"/>
                </a:lnTo>
                <a:lnTo>
                  <a:pt x="812332" y="1449839"/>
                </a:lnTo>
                <a:lnTo>
                  <a:pt x="843170" y="1449839"/>
                </a:lnTo>
                <a:lnTo>
                  <a:pt x="791482" y="1382474"/>
                </a:lnTo>
                <a:lnTo>
                  <a:pt x="834240" y="1327056"/>
                </a:lnTo>
                <a:lnTo>
                  <a:pt x="803103" y="1327056"/>
                </a:lnTo>
                <a:lnTo>
                  <a:pt x="776309" y="1361989"/>
                </a:lnTo>
                <a:lnTo>
                  <a:pt x="748962" y="1327056"/>
                </a:lnTo>
                <a:close/>
                <a:moveTo>
                  <a:pt x="2390833" y="1323633"/>
                </a:moveTo>
                <a:cubicBezTo>
                  <a:pt x="2379225" y="1323633"/>
                  <a:pt x="2369576" y="1327029"/>
                  <a:pt x="2361887" y="1333822"/>
                </a:cubicBezTo>
                <a:cubicBezTo>
                  <a:pt x="2354197" y="1340614"/>
                  <a:pt x="2350352" y="1349117"/>
                  <a:pt x="2350352" y="1359331"/>
                </a:cubicBezTo>
                <a:cubicBezTo>
                  <a:pt x="2350352" y="1367561"/>
                  <a:pt x="2353056" y="1374478"/>
                  <a:pt x="2358463" y="1380081"/>
                </a:cubicBezTo>
                <a:cubicBezTo>
                  <a:pt x="2363871" y="1385683"/>
                  <a:pt x="2373619" y="1391220"/>
                  <a:pt x="2387708" y="1396689"/>
                </a:cubicBezTo>
                <a:cubicBezTo>
                  <a:pt x="2401797" y="1402158"/>
                  <a:pt x="2408842" y="1408316"/>
                  <a:pt x="2408842" y="1415162"/>
                </a:cubicBezTo>
                <a:cubicBezTo>
                  <a:pt x="2408842" y="1419032"/>
                  <a:pt x="2406833" y="1422430"/>
                  <a:pt x="2402814" y="1425357"/>
                </a:cubicBezTo>
                <a:cubicBezTo>
                  <a:pt x="2398796" y="1428284"/>
                  <a:pt x="2394108" y="1429747"/>
                  <a:pt x="2388750" y="1429747"/>
                </a:cubicBezTo>
                <a:cubicBezTo>
                  <a:pt x="2381011" y="1429747"/>
                  <a:pt x="2373569" y="1426275"/>
                  <a:pt x="2366426" y="1419329"/>
                </a:cubicBezTo>
                <a:lnTo>
                  <a:pt x="2346036" y="1429152"/>
                </a:lnTo>
                <a:cubicBezTo>
                  <a:pt x="2357149" y="1445226"/>
                  <a:pt x="2371387" y="1453262"/>
                  <a:pt x="2388750" y="1453262"/>
                </a:cubicBezTo>
                <a:cubicBezTo>
                  <a:pt x="2400160" y="1453262"/>
                  <a:pt x="2410082" y="1449421"/>
                  <a:pt x="2418515" y="1441740"/>
                </a:cubicBezTo>
                <a:cubicBezTo>
                  <a:pt x="2426949" y="1434058"/>
                  <a:pt x="2431166" y="1425063"/>
                  <a:pt x="2431166" y="1414755"/>
                </a:cubicBezTo>
                <a:cubicBezTo>
                  <a:pt x="2431166" y="1405934"/>
                  <a:pt x="2428239" y="1398402"/>
                  <a:pt x="2422385" y="1392158"/>
                </a:cubicBezTo>
                <a:cubicBezTo>
                  <a:pt x="2416531" y="1385914"/>
                  <a:pt x="2406932" y="1380175"/>
                  <a:pt x="2393587" y="1374941"/>
                </a:cubicBezTo>
                <a:cubicBezTo>
                  <a:pt x="2380242" y="1369708"/>
                  <a:pt x="2373569" y="1364313"/>
                  <a:pt x="2373569" y="1358756"/>
                </a:cubicBezTo>
                <a:cubicBezTo>
                  <a:pt x="2373569" y="1351017"/>
                  <a:pt x="2378828" y="1347148"/>
                  <a:pt x="2389345" y="1347148"/>
                </a:cubicBezTo>
                <a:cubicBezTo>
                  <a:pt x="2393810" y="1347148"/>
                  <a:pt x="2397680" y="1347966"/>
                  <a:pt x="2400954" y="1349603"/>
                </a:cubicBezTo>
                <a:cubicBezTo>
                  <a:pt x="2404228" y="1351241"/>
                  <a:pt x="2408097" y="1353647"/>
                  <a:pt x="2412563" y="1356822"/>
                </a:cubicBezTo>
                <a:lnTo>
                  <a:pt x="2429827" y="1341641"/>
                </a:lnTo>
                <a:cubicBezTo>
                  <a:pt x="2415440" y="1329636"/>
                  <a:pt x="2402442" y="1323633"/>
                  <a:pt x="2390833" y="1323633"/>
                </a:cubicBezTo>
                <a:close/>
                <a:moveTo>
                  <a:pt x="2283380" y="1323633"/>
                </a:moveTo>
                <a:cubicBezTo>
                  <a:pt x="2275938" y="1323633"/>
                  <a:pt x="2269191" y="1325543"/>
                  <a:pt x="2263139" y="1329363"/>
                </a:cubicBezTo>
                <a:cubicBezTo>
                  <a:pt x="2257087" y="1333183"/>
                  <a:pt x="2250340" y="1339210"/>
                  <a:pt x="2242898" y="1347445"/>
                </a:cubicBezTo>
                <a:lnTo>
                  <a:pt x="2242898" y="1327056"/>
                </a:lnTo>
                <a:lnTo>
                  <a:pt x="2217598" y="1327056"/>
                </a:lnTo>
                <a:lnTo>
                  <a:pt x="2217598" y="1449839"/>
                </a:lnTo>
                <a:lnTo>
                  <a:pt x="2243196" y="1449839"/>
                </a:lnTo>
                <a:lnTo>
                  <a:pt x="2243196" y="1383015"/>
                </a:lnTo>
                <a:cubicBezTo>
                  <a:pt x="2243196" y="1372697"/>
                  <a:pt x="2246321" y="1363891"/>
                  <a:pt x="2252572" y="1356598"/>
                </a:cubicBezTo>
                <a:cubicBezTo>
                  <a:pt x="2258823" y="1349306"/>
                  <a:pt x="2266264" y="1345659"/>
                  <a:pt x="2274897" y="1345659"/>
                </a:cubicBezTo>
                <a:cubicBezTo>
                  <a:pt x="2281544" y="1345659"/>
                  <a:pt x="2287026" y="1347842"/>
                  <a:pt x="2291342" y="1352208"/>
                </a:cubicBezTo>
                <a:cubicBezTo>
                  <a:pt x="2295658" y="1356574"/>
                  <a:pt x="2297816" y="1362080"/>
                  <a:pt x="2297816" y="1368728"/>
                </a:cubicBezTo>
                <a:lnTo>
                  <a:pt x="2297816" y="1449839"/>
                </a:lnTo>
                <a:lnTo>
                  <a:pt x="2323712" y="1449839"/>
                </a:lnTo>
                <a:lnTo>
                  <a:pt x="2323712" y="1361138"/>
                </a:lnTo>
                <a:cubicBezTo>
                  <a:pt x="2323712" y="1350819"/>
                  <a:pt x="2319768" y="1341988"/>
                  <a:pt x="2311880" y="1334646"/>
                </a:cubicBezTo>
                <a:cubicBezTo>
                  <a:pt x="2303992" y="1327304"/>
                  <a:pt x="2294492" y="1323633"/>
                  <a:pt x="2283380" y="1323633"/>
                </a:cubicBezTo>
                <a:close/>
                <a:moveTo>
                  <a:pt x="2128598" y="1323633"/>
                </a:moveTo>
                <a:cubicBezTo>
                  <a:pt x="2111433" y="1323633"/>
                  <a:pt x="2096228" y="1330157"/>
                  <a:pt x="2082983" y="1343204"/>
                </a:cubicBezTo>
                <a:cubicBezTo>
                  <a:pt x="2069737" y="1356251"/>
                  <a:pt x="2063114" y="1371159"/>
                  <a:pt x="2063114" y="1387927"/>
                </a:cubicBezTo>
                <a:cubicBezTo>
                  <a:pt x="2063114" y="1405488"/>
                  <a:pt x="2069787" y="1420768"/>
                  <a:pt x="2083131" y="1433766"/>
                </a:cubicBezTo>
                <a:cubicBezTo>
                  <a:pt x="2096476" y="1446763"/>
                  <a:pt x="2112227" y="1453262"/>
                  <a:pt x="2130384" y="1453262"/>
                </a:cubicBezTo>
                <a:cubicBezTo>
                  <a:pt x="2147351" y="1453262"/>
                  <a:pt x="2162308" y="1446689"/>
                  <a:pt x="2175256" y="1433543"/>
                </a:cubicBezTo>
                <a:cubicBezTo>
                  <a:pt x="2188204" y="1420396"/>
                  <a:pt x="2194678" y="1405191"/>
                  <a:pt x="2194678" y="1387927"/>
                </a:cubicBezTo>
                <a:cubicBezTo>
                  <a:pt x="2194678" y="1370762"/>
                  <a:pt x="2188080" y="1355755"/>
                  <a:pt x="2174884" y="1342906"/>
                </a:cubicBezTo>
                <a:cubicBezTo>
                  <a:pt x="2161688" y="1330057"/>
                  <a:pt x="2146259" y="1323633"/>
                  <a:pt x="2128598" y="1323633"/>
                </a:cubicBezTo>
                <a:close/>
                <a:moveTo>
                  <a:pt x="1802069" y="1323633"/>
                </a:moveTo>
                <a:cubicBezTo>
                  <a:pt x="1786492" y="1323633"/>
                  <a:pt x="1772924" y="1330057"/>
                  <a:pt x="1761365" y="1342906"/>
                </a:cubicBezTo>
                <a:cubicBezTo>
                  <a:pt x="1749806" y="1355755"/>
                  <a:pt x="1744027" y="1370762"/>
                  <a:pt x="1744027" y="1387927"/>
                </a:cubicBezTo>
                <a:cubicBezTo>
                  <a:pt x="1744027" y="1406084"/>
                  <a:pt x="1749756" y="1421512"/>
                  <a:pt x="1761216" y="1434212"/>
                </a:cubicBezTo>
                <a:cubicBezTo>
                  <a:pt x="1772676" y="1446912"/>
                  <a:pt x="1786492" y="1453262"/>
                  <a:pt x="1802665" y="1453262"/>
                </a:cubicBezTo>
                <a:cubicBezTo>
                  <a:pt x="1821318" y="1453262"/>
                  <a:pt x="1836945" y="1443985"/>
                  <a:pt x="1849546" y="1425431"/>
                </a:cubicBezTo>
                <a:lnTo>
                  <a:pt x="1849546" y="1449839"/>
                </a:lnTo>
                <a:lnTo>
                  <a:pt x="1875442" y="1449839"/>
                </a:lnTo>
                <a:lnTo>
                  <a:pt x="1875442" y="1327056"/>
                </a:lnTo>
                <a:lnTo>
                  <a:pt x="1849546" y="1327056"/>
                </a:lnTo>
                <a:lnTo>
                  <a:pt x="1849546" y="1352059"/>
                </a:lnTo>
                <a:cubicBezTo>
                  <a:pt x="1844783" y="1343625"/>
                  <a:pt x="1838086" y="1336779"/>
                  <a:pt x="1829454" y="1331521"/>
                </a:cubicBezTo>
                <a:cubicBezTo>
                  <a:pt x="1820822" y="1326262"/>
                  <a:pt x="1811694" y="1323633"/>
                  <a:pt x="1802069" y="1323633"/>
                </a:cubicBezTo>
                <a:close/>
                <a:moveTo>
                  <a:pt x="1708605" y="1323633"/>
                </a:moveTo>
                <a:cubicBezTo>
                  <a:pt x="1699775" y="1323633"/>
                  <a:pt x="1692606" y="1325890"/>
                  <a:pt x="1687100" y="1330405"/>
                </a:cubicBezTo>
                <a:cubicBezTo>
                  <a:pt x="1681593" y="1334919"/>
                  <a:pt x="1675962" y="1342236"/>
                  <a:pt x="1670208" y="1352357"/>
                </a:cubicBezTo>
                <a:lnTo>
                  <a:pt x="1670208" y="1327056"/>
                </a:lnTo>
                <a:lnTo>
                  <a:pt x="1644907" y="1327056"/>
                </a:lnTo>
                <a:lnTo>
                  <a:pt x="1644907" y="1449839"/>
                </a:lnTo>
                <a:lnTo>
                  <a:pt x="1670803" y="1449839"/>
                </a:lnTo>
                <a:lnTo>
                  <a:pt x="1670803" y="1381825"/>
                </a:lnTo>
                <a:cubicBezTo>
                  <a:pt x="1670803" y="1372697"/>
                  <a:pt x="1673755" y="1365082"/>
                  <a:pt x="1679658" y="1358980"/>
                </a:cubicBezTo>
                <a:cubicBezTo>
                  <a:pt x="1685562" y="1352878"/>
                  <a:pt x="1692879" y="1349827"/>
                  <a:pt x="1701611" y="1349827"/>
                </a:cubicBezTo>
                <a:cubicBezTo>
                  <a:pt x="1703198" y="1349827"/>
                  <a:pt x="1706472" y="1350323"/>
                  <a:pt x="1711433" y="1351315"/>
                </a:cubicBezTo>
                <a:lnTo>
                  <a:pt x="1719321" y="1325419"/>
                </a:lnTo>
                <a:cubicBezTo>
                  <a:pt x="1714658" y="1324228"/>
                  <a:pt x="1711086" y="1323633"/>
                  <a:pt x="1708605" y="1323633"/>
                </a:cubicBezTo>
                <a:close/>
                <a:moveTo>
                  <a:pt x="1547573" y="1323633"/>
                </a:moveTo>
                <a:cubicBezTo>
                  <a:pt x="1529615" y="1323633"/>
                  <a:pt x="1514409" y="1330008"/>
                  <a:pt x="1501958" y="1342757"/>
                </a:cubicBezTo>
                <a:cubicBezTo>
                  <a:pt x="1489506" y="1355507"/>
                  <a:pt x="1483280" y="1370563"/>
                  <a:pt x="1483280" y="1387927"/>
                </a:cubicBezTo>
                <a:cubicBezTo>
                  <a:pt x="1483280" y="1406481"/>
                  <a:pt x="1489431" y="1422008"/>
                  <a:pt x="1501734" y="1434510"/>
                </a:cubicBezTo>
                <a:cubicBezTo>
                  <a:pt x="1514037" y="1447011"/>
                  <a:pt x="1529317" y="1453262"/>
                  <a:pt x="1547573" y="1453262"/>
                </a:cubicBezTo>
                <a:cubicBezTo>
                  <a:pt x="1571386" y="1453262"/>
                  <a:pt x="1590386" y="1444084"/>
                  <a:pt x="1604575" y="1425729"/>
                </a:cubicBezTo>
                <a:lnTo>
                  <a:pt x="1585673" y="1411442"/>
                </a:lnTo>
                <a:cubicBezTo>
                  <a:pt x="1575751" y="1423645"/>
                  <a:pt x="1563448" y="1429747"/>
                  <a:pt x="1548764" y="1429747"/>
                </a:cubicBezTo>
                <a:cubicBezTo>
                  <a:pt x="1539239" y="1429747"/>
                  <a:pt x="1530433" y="1426845"/>
                  <a:pt x="1522347" y="1421041"/>
                </a:cubicBezTo>
                <a:cubicBezTo>
                  <a:pt x="1514261" y="1415237"/>
                  <a:pt x="1509077" y="1406034"/>
                  <a:pt x="1506795" y="1393433"/>
                </a:cubicBezTo>
                <a:lnTo>
                  <a:pt x="1611569" y="1393433"/>
                </a:lnTo>
                <a:cubicBezTo>
                  <a:pt x="1611768" y="1372796"/>
                  <a:pt x="1605567" y="1356003"/>
                  <a:pt x="1592966" y="1343055"/>
                </a:cubicBezTo>
                <a:cubicBezTo>
                  <a:pt x="1580365" y="1330107"/>
                  <a:pt x="1565234" y="1323633"/>
                  <a:pt x="1547573" y="1323633"/>
                </a:cubicBezTo>
                <a:close/>
                <a:moveTo>
                  <a:pt x="1416605" y="1323633"/>
                </a:moveTo>
                <a:cubicBezTo>
                  <a:pt x="1409163" y="1323633"/>
                  <a:pt x="1402416" y="1325543"/>
                  <a:pt x="1396364" y="1329363"/>
                </a:cubicBezTo>
                <a:cubicBezTo>
                  <a:pt x="1390312" y="1333183"/>
                  <a:pt x="1383565" y="1339210"/>
                  <a:pt x="1376123" y="1347445"/>
                </a:cubicBezTo>
                <a:lnTo>
                  <a:pt x="1376123" y="1327056"/>
                </a:lnTo>
                <a:lnTo>
                  <a:pt x="1350823" y="1327056"/>
                </a:lnTo>
                <a:lnTo>
                  <a:pt x="1350823" y="1449839"/>
                </a:lnTo>
                <a:lnTo>
                  <a:pt x="1376421" y="1449839"/>
                </a:lnTo>
                <a:lnTo>
                  <a:pt x="1376421" y="1383015"/>
                </a:lnTo>
                <a:cubicBezTo>
                  <a:pt x="1376421" y="1372697"/>
                  <a:pt x="1379547" y="1363891"/>
                  <a:pt x="1385797" y="1356598"/>
                </a:cubicBezTo>
                <a:cubicBezTo>
                  <a:pt x="1392048" y="1349306"/>
                  <a:pt x="1399489" y="1345659"/>
                  <a:pt x="1408121" y="1345659"/>
                </a:cubicBezTo>
                <a:cubicBezTo>
                  <a:pt x="1414769" y="1345659"/>
                  <a:pt x="1420251" y="1347842"/>
                  <a:pt x="1424567" y="1352208"/>
                </a:cubicBezTo>
                <a:cubicBezTo>
                  <a:pt x="1428883" y="1356574"/>
                  <a:pt x="1431041" y="1362080"/>
                  <a:pt x="1431041" y="1368728"/>
                </a:cubicBezTo>
                <a:lnTo>
                  <a:pt x="1431041" y="1449839"/>
                </a:lnTo>
                <a:lnTo>
                  <a:pt x="1456937" y="1449839"/>
                </a:lnTo>
                <a:lnTo>
                  <a:pt x="1456937" y="1361138"/>
                </a:lnTo>
                <a:cubicBezTo>
                  <a:pt x="1456937" y="1350819"/>
                  <a:pt x="1452993" y="1341988"/>
                  <a:pt x="1445105" y="1334646"/>
                </a:cubicBezTo>
                <a:cubicBezTo>
                  <a:pt x="1437217" y="1327304"/>
                  <a:pt x="1427717" y="1323633"/>
                  <a:pt x="1416605" y="1323633"/>
                </a:cubicBezTo>
                <a:close/>
                <a:moveTo>
                  <a:pt x="1261823" y="1323633"/>
                </a:moveTo>
                <a:cubicBezTo>
                  <a:pt x="1243865" y="1323633"/>
                  <a:pt x="1228659" y="1330008"/>
                  <a:pt x="1216207" y="1342757"/>
                </a:cubicBezTo>
                <a:cubicBezTo>
                  <a:pt x="1203756" y="1355507"/>
                  <a:pt x="1197530" y="1370563"/>
                  <a:pt x="1197530" y="1387927"/>
                </a:cubicBezTo>
                <a:cubicBezTo>
                  <a:pt x="1197530" y="1406481"/>
                  <a:pt x="1203681" y="1422008"/>
                  <a:pt x="1215984" y="1434510"/>
                </a:cubicBezTo>
                <a:cubicBezTo>
                  <a:pt x="1228287" y="1447011"/>
                  <a:pt x="1243567" y="1453262"/>
                  <a:pt x="1261823" y="1453262"/>
                </a:cubicBezTo>
                <a:cubicBezTo>
                  <a:pt x="1285636" y="1453262"/>
                  <a:pt x="1304636" y="1444084"/>
                  <a:pt x="1318825" y="1425729"/>
                </a:cubicBezTo>
                <a:lnTo>
                  <a:pt x="1299923" y="1411442"/>
                </a:lnTo>
                <a:cubicBezTo>
                  <a:pt x="1290001" y="1423645"/>
                  <a:pt x="1277698" y="1429747"/>
                  <a:pt x="1263014" y="1429747"/>
                </a:cubicBezTo>
                <a:cubicBezTo>
                  <a:pt x="1253489" y="1429747"/>
                  <a:pt x="1244683" y="1426845"/>
                  <a:pt x="1236597" y="1421041"/>
                </a:cubicBezTo>
                <a:cubicBezTo>
                  <a:pt x="1228511" y="1415237"/>
                  <a:pt x="1223327" y="1406034"/>
                  <a:pt x="1221044" y="1393433"/>
                </a:cubicBezTo>
                <a:lnTo>
                  <a:pt x="1325819" y="1393433"/>
                </a:lnTo>
                <a:cubicBezTo>
                  <a:pt x="1326018" y="1372796"/>
                  <a:pt x="1319817" y="1356003"/>
                  <a:pt x="1307216" y="1343055"/>
                </a:cubicBezTo>
                <a:cubicBezTo>
                  <a:pt x="1294615" y="1330107"/>
                  <a:pt x="1279484" y="1323633"/>
                  <a:pt x="1261823" y="1323633"/>
                </a:cubicBezTo>
                <a:close/>
                <a:moveTo>
                  <a:pt x="1095285" y="1323633"/>
                </a:moveTo>
                <a:cubicBezTo>
                  <a:pt x="1079608" y="1323633"/>
                  <a:pt x="1066090" y="1329933"/>
                  <a:pt x="1054729" y="1342534"/>
                </a:cubicBezTo>
                <a:cubicBezTo>
                  <a:pt x="1043369" y="1355135"/>
                  <a:pt x="1037688" y="1370266"/>
                  <a:pt x="1037688" y="1387927"/>
                </a:cubicBezTo>
                <a:cubicBezTo>
                  <a:pt x="1037688" y="1405588"/>
                  <a:pt x="1043517" y="1420892"/>
                  <a:pt x="1055175" y="1433840"/>
                </a:cubicBezTo>
                <a:cubicBezTo>
                  <a:pt x="1066834" y="1446788"/>
                  <a:pt x="1080501" y="1453262"/>
                  <a:pt x="1096178" y="1453262"/>
                </a:cubicBezTo>
                <a:cubicBezTo>
                  <a:pt x="1115228" y="1453262"/>
                  <a:pt x="1131003" y="1444184"/>
                  <a:pt x="1143505" y="1426027"/>
                </a:cubicBezTo>
                <a:lnTo>
                  <a:pt x="1143505" y="1449244"/>
                </a:lnTo>
                <a:cubicBezTo>
                  <a:pt x="1143505" y="1459067"/>
                  <a:pt x="1140082" y="1467475"/>
                  <a:pt x="1133236" y="1474470"/>
                </a:cubicBezTo>
                <a:cubicBezTo>
                  <a:pt x="1126390" y="1481465"/>
                  <a:pt x="1118105" y="1484963"/>
                  <a:pt x="1108382" y="1484963"/>
                </a:cubicBezTo>
                <a:cubicBezTo>
                  <a:pt x="1094094" y="1484963"/>
                  <a:pt x="1082932" y="1478315"/>
                  <a:pt x="1074895" y="1465020"/>
                </a:cubicBezTo>
                <a:lnTo>
                  <a:pt x="1048106" y="1465020"/>
                </a:lnTo>
                <a:cubicBezTo>
                  <a:pt x="1053166" y="1479307"/>
                  <a:pt x="1061104" y="1489948"/>
                  <a:pt x="1071919" y="1496943"/>
                </a:cubicBezTo>
                <a:cubicBezTo>
                  <a:pt x="1082734" y="1503938"/>
                  <a:pt x="1094590" y="1507436"/>
                  <a:pt x="1107489" y="1507436"/>
                </a:cubicBezTo>
                <a:cubicBezTo>
                  <a:pt x="1124455" y="1507436"/>
                  <a:pt x="1138916" y="1501359"/>
                  <a:pt x="1150872" y="1489204"/>
                </a:cubicBezTo>
                <a:cubicBezTo>
                  <a:pt x="1162828" y="1477050"/>
                  <a:pt x="1168806" y="1462291"/>
                  <a:pt x="1168806" y="1444928"/>
                </a:cubicBezTo>
                <a:lnTo>
                  <a:pt x="1168806" y="1327056"/>
                </a:lnTo>
                <a:lnTo>
                  <a:pt x="1143505" y="1327056"/>
                </a:lnTo>
                <a:lnTo>
                  <a:pt x="1143505" y="1352952"/>
                </a:lnTo>
                <a:cubicBezTo>
                  <a:pt x="1131599" y="1333406"/>
                  <a:pt x="1115525" y="1323633"/>
                  <a:pt x="1095285" y="1323633"/>
                </a:cubicBezTo>
                <a:close/>
                <a:moveTo>
                  <a:pt x="633173" y="1323633"/>
                </a:moveTo>
                <a:cubicBezTo>
                  <a:pt x="615215" y="1323633"/>
                  <a:pt x="600009" y="1330008"/>
                  <a:pt x="587557" y="1342757"/>
                </a:cubicBezTo>
                <a:cubicBezTo>
                  <a:pt x="575106" y="1355507"/>
                  <a:pt x="568880" y="1370563"/>
                  <a:pt x="568880" y="1387927"/>
                </a:cubicBezTo>
                <a:cubicBezTo>
                  <a:pt x="568880" y="1406481"/>
                  <a:pt x="575031" y="1422008"/>
                  <a:pt x="587334" y="1434510"/>
                </a:cubicBezTo>
                <a:cubicBezTo>
                  <a:pt x="599637" y="1447011"/>
                  <a:pt x="614917" y="1453262"/>
                  <a:pt x="633173" y="1453262"/>
                </a:cubicBezTo>
                <a:cubicBezTo>
                  <a:pt x="656986" y="1453262"/>
                  <a:pt x="675986" y="1444084"/>
                  <a:pt x="690175" y="1425729"/>
                </a:cubicBezTo>
                <a:lnTo>
                  <a:pt x="671273" y="1411442"/>
                </a:lnTo>
                <a:cubicBezTo>
                  <a:pt x="661351" y="1423645"/>
                  <a:pt x="649048" y="1429747"/>
                  <a:pt x="634364" y="1429747"/>
                </a:cubicBezTo>
                <a:cubicBezTo>
                  <a:pt x="624839" y="1429747"/>
                  <a:pt x="616033" y="1426845"/>
                  <a:pt x="607947" y="1421041"/>
                </a:cubicBezTo>
                <a:cubicBezTo>
                  <a:pt x="599861" y="1415237"/>
                  <a:pt x="594676" y="1406034"/>
                  <a:pt x="592394" y="1393433"/>
                </a:cubicBezTo>
                <a:lnTo>
                  <a:pt x="697169" y="1393433"/>
                </a:lnTo>
                <a:cubicBezTo>
                  <a:pt x="697368" y="1372796"/>
                  <a:pt x="691167" y="1356003"/>
                  <a:pt x="678566" y="1343055"/>
                </a:cubicBezTo>
                <a:cubicBezTo>
                  <a:pt x="665965" y="1330107"/>
                  <a:pt x="650834" y="1323633"/>
                  <a:pt x="633173" y="1323633"/>
                </a:cubicBezTo>
                <a:close/>
                <a:moveTo>
                  <a:pt x="502205" y="1323633"/>
                </a:moveTo>
                <a:cubicBezTo>
                  <a:pt x="494763" y="1323633"/>
                  <a:pt x="488016" y="1325543"/>
                  <a:pt x="481964" y="1329363"/>
                </a:cubicBezTo>
                <a:cubicBezTo>
                  <a:pt x="475912" y="1333183"/>
                  <a:pt x="469165" y="1339210"/>
                  <a:pt x="461723" y="1347445"/>
                </a:cubicBezTo>
                <a:lnTo>
                  <a:pt x="461723" y="1327056"/>
                </a:lnTo>
                <a:lnTo>
                  <a:pt x="436423" y="1327056"/>
                </a:lnTo>
                <a:lnTo>
                  <a:pt x="436423" y="1449839"/>
                </a:lnTo>
                <a:lnTo>
                  <a:pt x="462021" y="1449839"/>
                </a:lnTo>
                <a:lnTo>
                  <a:pt x="462021" y="1383015"/>
                </a:lnTo>
                <a:cubicBezTo>
                  <a:pt x="462021" y="1372697"/>
                  <a:pt x="465146" y="1363891"/>
                  <a:pt x="471397" y="1356598"/>
                </a:cubicBezTo>
                <a:cubicBezTo>
                  <a:pt x="477648" y="1349306"/>
                  <a:pt x="485089" y="1345659"/>
                  <a:pt x="493721" y="1345659"/>
                </a:cubicBezTo>
                <a:cubicBezTo>
                  <a:pt x="500369" y="1345659"/>
                  <a:pt x="505851" y="1347842"/>
                  <a:pt x="510167" y="1352208"/>
                </a:cubicBezTo>
                <a:cubicBezTo>
                  <a:pt x="514483" y="1356574"/>
                  <a:pt x="516641" y="1362080"/>
                  <a:pt x="516641" y="1368728"/>
                </a:cubicBezTo>
                <a:lnTo>
                  <a:pt x="516641" y="1449839"/>
                </a:lnTo>
                <a:lnTo>
                  <a:pt x="542537" y="1449839"/>
                </a:lnTo>
                <a:lnTo>
                  <a:pt x="542537" y="1361138"/>
                </a:lnTo>
                <a:cubicBezTo>
                  <a:pt x="542537" y="1350819"/>
                  <a:pt x="538593" y="1341988"/>
                  <a:pt x="530705" y="1334646"/>
                </a:cubicBezTo>
                <a:cubicBezTo>
                  <a:pt x="522817" y="1327304"/>
                  <a:pt x="513317" y="1323633"/>
                  <a:pt x="502205" y="1323633"/>
                </a:cubicBezTo>
                <a:close/>
                <a:moveTo>
                  <a:pt x="1925895" y="1291337"/>
                </a:moveTo>
                <a:lnTo>
                  <a:pt x="1925895" y="1326758"/>
                </a:lnTo>
                <a:lnTo>
                  <a:pt x="1905505" y="1326758"/>
                </a:lnTo>
                <a:lnTo>
                  <a:pt x="1905505" y="1350720"/>
                </a:lnTo>
                <a:lnTo>
                  <a:pt x="1925895" y="1350720"/>
                </a:lnTo>
                <a:lnTo>
                  <a:pt x="1925895" y="1449839"/>
                </a:lnTo>
                <a:lnTo>
                  <a:pt x="1951791" y="1449839"/>
                </a:lnTo>
                <a:lnTo>
                  <a:pt x="1951791" y="1350720"/>
                </a:lnTo>
                <a:lnTo>
                  <a:pt x="1977389" y="1350720"/>
                </a:lnTo>
                <a:lnTo>
                  <a:pt x="1977389" y="1327056"/>
                </a:lnTo>
                <a:lnTo>
                  <a:pt x="1951791" y="1327056"/>
                </a:lnTo>
                <a:lnTo>
                  <a:pt x="1951791" y="1291337"/>
                </a:lnTo>
                <a:close/>
                <a:moveTo>
                  <a:pt x="878144" y="1291337"/>
                </a:moveTo>
                <a:lnTo>
                  <a:pt x="878144" y="1326758"/>
                </a:lnTo>
                <a:lnTo>
                  <a:pt x="857755" y="1326758"/>
                </a:lnTo>
                <a:lnTo>
                  <a:pt x="857755" y="1350720"/>
                </a:lnTo>
                <a:lnTo>
                  <a:pt x="878144" y="1350720"/>
                </a:lnTo>
                <a:lnTo>
                  <a:pt x="878144" y="1449839"/>
                </a:lnTo>
                <a:lnTo>
                  <a:pt x="904041" y="1449839"/>
                </a:lnTo>
                <a:lnTo>
                  <a:pt x="904041" y="1350720"/>
                </a:lnTo>
                <a:lnTo>
                  <a:pt x="929639" y="1350720"/>
                </a:lnTo>
                <a:lnTo>
                  <a:pt x="929639" y="1327056"/>
                </a:lnTo>
                <a:lnTo>
                  <a:pt x="904041" y="1327056"/>
                </a:lnTo>
                <a:lnTo>
                  <a:pt x="904041" y="1291337"/>
                </a:lnTo>
                <a:close/>
                <a:moveTo>
                  <a:pt x="2018614" y="1266929"/>
                </a:moveTo>
                <a:cubicBezTo>
                  <a:pt x="2013157" y="1266929"/>
                  <a:pt x="2008444" y="1268889"/>
                  <a:pt x="2004476" y="1272808"/>
                </a:cubicBezTo>
                <a:cubicBezTo>
                  <a:pt x="2000507" y="1276727"/>
                  <a:pt x="1998523" y="1281366"/>
                  <a:pt x="1998523" y="1286724"/>
                </a:cubicBezTo>
                <a:cubicBezTo>
                  <a:pt x="1998523" y="1292181"/>
                  <a:pt x="2000507" y="1296844"/>
                  <a:pt x="2004476" y="1300713"/>
                </a:cubicBezTo>
                <a:cubicBezTo>
                  <a:pt x="2008444" y="1304583"/>
                  <a:pt x="2013157" y="1306518"/>
                  <a:pt x="2018614" y="1306518"/>
                </a:cubicBezTo>
                <a:cubicBezTo>
                  <a:pt x="2023972" y="1306518"/>
                  <a:pt x="2028611" y="1304583"/>
                  <a:pt x="2032530" y="1300713"/>
                </a:cubicBezTo>
                <a:cubicBezTo>
                  <a:pt x="2036449" y="1296844"/>
                  <a:pt x="2038409" y="1292181"/>
                  <a:pt x="2038409" y="1286724"/>
                </a:cubicBezTo>
                <a:cubicBezTo>
                  <a:pt x="2038409" y="1281366"/>
                  <a:pt x="2036449" y="1276727"/>
                  <a:pt x="2032530" y="1272808"/>
                </a:cubicBezTo>
                <a:cubicBezTo>
                  <a:pt x="2028611" y="1268889"/>
                  <a:pt x="2023972" y="1266929"/>
                  <a:pt x="2018614" y="1266929"/>
                </a:cubicBezTo>
                <a:close/>
                <a:moveTo>
                  <a:pt x="643591" y="987281"/>
                </a:moveTo>
                <a:cubicBezTo>
                  <a:pt x="654505" y="987281"/>
                  <a:pt x="663931" y="991133"/>
                  <a:pt x="671869" y="998838"/>
                </a:cubicBezTo>
                <a:cubicBezTo>
                  <a:pt x="679806" y="1006542"/>
                  <a:pt x="683775" y="1015613"/>
                  <a:pt x="683775" y="1026051"/>
                </a:cubicBezTo>
                <a:cubicBezTo>
                  <a:pt x="683775" y="1036588"/>
                  <a:pt x="679757" y="1045833"/>
                  <a:pt x="671720" y="1053785"/>
                </a:cubicBezTo>
                <a:cubicBezTo>
                  <a:pt x="663683" y="1061738"/>
                  <a:pt x="654307" y="1065714"/>
                  <a:pt x="643591" y="1065714"/>
                </a:cubicBezTo>
                <a:cubicBezTo>
                  <a:pt x="632578" y="1065714"/>
                  <a:pt x="622979" y="1061837"/>
                  <a:pt x="614793" y="1054083"/>
                </a:cubicBezTo>
                <a:cubicBezTo>
                  <a:pt x="606607" y="1046329"/>
                  <a:pt x="602515" y="1037283"/>
                  <a:pt x="602515" y="1026944"/>
                </a:cubicBezTo>
                <a:cubicBezTo>
                  <a:pt x="602515" y="1016109"/>
                  <a:pt x="606558" y="1006790"/>
                  <a:pt x="614644" y="998986"/>
                </a:cubicBezTo>
                <a:cubicBezTo>
                  <a:pt x="622731" y="991183"/>
                  <a:pt x="632380" y="987281"/>
                  <a:pt x="643591" y="987281"/>
                </a:cubicBezTo>
                <a:close/>
                <a:moveTo>
                  <a:pt x="1231090" y="986091"/>
                </a:moveTo>
                <a:cubicBezTo>
                  <a:pt x="1242322" y="986091"/>
                  <a:pt x="1251964" y="990084"/>
                  <a:pt x="1260015" y="998071"/>
                </a:cubicBezTo>
                <a:cubicBezTo>
                  <a:pt x="1268067" y="1006058"/>
                  <a:pt x="1272093" y="1015658"/>
                  <a:pt x="1272093" y="1026870"/>
                </a:cubicBezTo>
                <a:cubicBezTo>
                  <a:pt x="1272093" y="1037982"/>
                  <a:pt x="1268067" y="1047581"/>
                  <a:pt x="1260015" y="1055668"/>
                </a:cubicBezTo>
                <a:cubicBezTo>
                  <a:pt x="1251964" y="1063754"/>
                  <a:pt x="1242322" y="1067797"/>
                  <a:pt x="1231090" y="1067797"/>
                </a:cubicBezTo>
                <a:cubicBezTo>
                  <a:pt x="1219759" y="1067797"/>
                  <a:pt x="1210118" y="1063729"/>
                  <a:pt x="1202165" y="1055593"/>
                </a:cubicBezTo>
                <a:cubicBezTo>
                  <a:pt x="1194213" y="1047457"/>
                  <a:pt x="1190237" y="1037585"/>
                  <a:pt x="1190237" y="1025977"/>
                </a:cubicBezTo>
                <a:cubicBezTo>
                  <a:pt x="1190237" y="1015261"/>
                  <a:pt x="1194312" y="1005934"/>
                  <a:pt x="1202463" y="997997"/>
                </a:cubicBezTo>
                <a:cubicBezTo>
                  <a:pt x="1210614" y="990059"/>
                  <a:pt x="1220156" y="986091"/>
                  <a:pt x="1231090" y="986091"/>
                </a:cubicBezTo>
                <a:close/>
                <a:moveTo>
                  <a:pt x="1857880" y="985793"/>
                </a:moveTo>
                <a:cubicBezTo>
                  <a:pt x="1869687" y="985793"/>
                  <a:pt x="1879584" y="989663"/>
                  <a:pt x="1887571" y="997402"/>
                </a:cubicBezTo>
                <a:cubicBezTo>
                  <a:pt x="1895558" y="1005141"/>
                  <a:pt x="1899552" y="1014765"/>
                  <a:pt x="1899552" y="1026274"/>
                </a:cubicBezTo>
                <a:cubicBezTo>
                  <a:pt x="1899552" y="1037684"/>
                  <a:pt x="1895509" y="1047408"/>
                  <a:pt x="1887422" y="1055445"/>
                </a:cubicBezTo>
                <a:cubicBezTo>
                  <a:pt x="1879336" y="1063481"/>
                  <a:pt x="1869588" y="1067500"/>
                  <a:pt x="1858178" y="1067500"/>
                </a:cubicBezTo>
                <a:cubicBezTo>
                  <a:pt x="1846966" y="1067500"/>
                  <a:pt x="1837292" y="1063382"/>
                  <a:pt x="1829156" y="1055147"/>
                </a:cubicBezTo>
                <a:cubicBezTo>
                  <a:pt x="1821020" y="1046912"/>
                  <a:pt x="1816952" y="1037089"/>
                  <a:pt x="1816952" y="1025679"/>
                </a:cubicBezTo>
                <a:cubicBezTo>
                  <a:pt x="1816952" y="1015162"/>
                  <a:pt x="1821070" y="1005885"/>
                  <a:pt x="1829305" y="997848"/>
                </a:cubicBezTo>
                <a:cubicBezTo>
                  <a:pt x="1837540" y="989811"/>
                  <a:pt x="1847065" y="985793"/>
                  <a:pt x="1857880" y="985793"/>
                </a:cubicBezTo>
                <a:close/>
                <a:moveTo>
                  <a:pt x="2319098" y="985495"/>
                </a:moveTo>
                <a:cubicBezTo>
                  <a:pt x="2335370" y="985495"/>
                  <a:pt x="2347673" y="993929"/>
                  <a:pt x="2356008" y="1010796"/>
                </a:cubicBezTo>
                <a:lnTo>
                  <a:pt x="2280998" y="1010796"/>
                </a:lnTo>
                <a:cubicBezTo>
                  <a:pt x="2288638" y="993929"/>
                  <a:pt x="2301338" y="985495"/>
                  <a:pt x="2319098" y="985495"/>
                </a:cubicBezTo>
                <a:close/>
                <a:moveTo>
                  <a:pt x="1071323" y="985495"/>
                </a:moveTo>
                <a:cubicBezTo>
                  <a:pt x="1087595" y="985495"/>
                  <a:pt x="1099898" y="993929"/>
                  <a:pt x="1108233" y="1010796"/>
                </a:cubicBezTo>
                <a:lnTo>
                  <a:pt x="1033223" y="1010796"/>
                </a:lnTo>
                <a:cubicBezTo>
                  <a:pt x="1040863" y="993929"/>
                  <a:pt x="1053563" y="985495"/>
                  <a:pt x="1071323" y="985495"/>
                </a:cubicBezTo>
                <a:close/>
                <a:moveTo>
                  <a:pt x="1596240" y="965106"/>
                </a:moveTo>
                <a:lnTo>
                  <a:pt x="1596240" y="1087889"/>
                </a:lnTo>
                <a:lnTo>
                  <a:pt x="1621839" y="1087889"/>
                </a:lnTo>
                <a:lnTo>
                  <a:pt x="1621839" y="965106"/>
                </a:lnTo>
                <a:close/>
                <a:moveTo>
                  <a:pt x="2319098" y="961683"/>
                </a:moveTo>
                <a:cubicBezTo>
                  <a:pt x="2301140" y="961683"/>
                  <a:pt x="2285935" y="968058"/>
                  <a:pt x="2273483" y="980807"/>
                </a:cubicBezTo>
                <a:cubicBezTo>
                  <a:pt x="2261031" y="993557"/>
                  <a:pt x="2254805" y="1008613"/>
                  <a:pt x="2254805" y="1025977"/>
                </a:cubicBezTo>
                <a:cubicBezTo>
                  <a:pt x="2254805" y="1044531"/>
                  <a:pt x="2260956" y="1060058"/>
                  <a:pt x="2273259" y="1072560"/>
                </a:cubicBezTo>
                <a:cubicBezTo>
                  <a:pt x="2285562" y="1085061"/>
                  <a:pt x="2300842" y="1091312"/>
                  <a:pt x="2319098" y="1091312"/>
                </a:cubicBezTo>
                <a:cubicBezTo>
                  <a:pt x="2342911" y="1091312"/>
                  <a:pt x="2361911" y="1082134"/>
                  <a:pt x="2376099" y="1063779"/>
                </a:cubicBezTo>
                <a:lnTo>
                  <a:pt x="2357198" y="1049491"/>
                </a:lnTo>
                <a:cubicBezTo>
                  <a:pt x="2347277" y="1061695"/>
                  <a:pt x="2334973" y="1067797"/>
                  <a:pt x="2320289" y="1067797"/>
                </a:cubicBezTo>
                <a:cubicBezTo>
                  <a:pt x="2310764" y="1067797"/>
                  <a:pt x="2301958" y="1064895"/>
                  <a:pt x="2293872" y="1059091"/>
                </a:cubicBezTo>
                <a:cubicBezTo>
                  <a:pt x="2285786" y="1053287"/>
                  <a:pt x="2280601" y="1044084"/>
                  <a:pt x="2278319" y="1031483"/>
                </a:cubicBezTo>
                <a:lnTo>
                  <a:pt x="2383095" y="1031483"/>
                </a:lnTo>
                <a:cubicBezTo>
                  <a:pt x="2383293" y="1010846"/>
                  <a:pt x="2377092" y="994053"/>
                  <a:pt x="2364491" y="981105"/>
                </a:cubicBezTo>
                <a:cubicBezTo>
                  <a:pt x="2351890" y="968157"/>
                  <a:pt x="2336759" y="961683"/>
                  <a:pt x="2319098" y="961683"/>
                </a:cubicBezTo>
                <a:close/>
                <a:moveTo>
                  <a:pt x="1847760" y="961683"/>
                </a:moveTo>
                <a:cubicBezTo>
                  <a:pt x="1832083" y="961683"/>
                  <a:pt x="1818565" y="967983"/>
                  <a:pt x="1807204" y="980584"/>
                </a:cubicBezTo>
                <a:cubicBezTo>
                  <a:pt x="1795843" y="993185"/>
                  <a:pt x="1790163" y="1008316"/>
                  <a:pt x="1790163" y="1025977"/>
                </a:cubicBezTo>
                <a:cubicBezTo>
                  <a:pt x="1790163" y="1043638"/>
                  <a:pt x="1795992" y="1058942"/>
                  <a:pt x="1807651" y="1071890"/>
                </a:cubicBezTo>
                <a:cubicBezTo>
                  <a:pt x="1819309" y="1084838"/>
                  <a:pt x="1832976" y="1091312"/>
                  <a:pt x="1848653" y="1091312"/>
                </a:cubicBezTo>
                <a:cubicBezTo>
                  <a:pt x="1867703" y="1091312"/>
                  <a:pt x="1883479" y="1082234"/>
                  <a:pt x="1895980" y="1064077"/>
                </a:cubicBezTo>
                <a:lnTo>
                  <a:pt x="1895980" y="1087294"/>
                </a:lnTo>
                <a:cubicBezTo>
                  <a:pt x="1895980" y="1097116"/>
                  <a:pt x="1892557" y="1105525"/>
                  <a:pt x="1885711" y="1112520"/>
                </a:cubicBezTo>
                <a:cubicBezTo>
                  <a:pt x="1878865" y="1119515"/>
                  <a:pt x="1870580" y="1123013"/>
                  <a:pt x="1860857" y="1123013"/>
                </a:cubicBezTo>
                <a:cubicBezTo>
                  <a:pt x="1846569" y="1123013"/>
                  <a:pt x="1835407" y="1116365"/>
                  <a:pt x="1827370" y="1103070"/>
                </a:cubicBezTo>
                <a:lnTo>
                  <a:pt x="1800581" y="1103070"/>
                </a:lnTo>
                <a:cubicBezTo>
                  <a:pt x="1805641" y="1117357"/>
                  <a:pt x="1813579" y="1127998"/>
                  <a:pt x="1824394" y="1134993"/>
                </a:cubicBezTo>
                <a:cubicBezTo>
                  <a:pt x="1835209" y="1141988"/>
                  <a:pt x="1847065" y="1145486"/>
                  <a:pt x="1859964" y="1145486"/>
                </a:cubicBezTo>
                <a:cubicBezTo>
                  <a:pt x="1876930" y="1145486"/>
                  <a:pt x="1891391" y="1139408"/>
                  <a:pt x="1903347" y="1127254"/>
                </a:cubicBezTo>
                <a:cubicBezTo>
                  <a:pt x="1915303" y="1115100"/>
                  <a:pt x="1921281" y="1100341"/>
                  <a:pt x="1921281" y="1082978"/>
                </a:cubicBezTo>
                <a:lnTo>
                  <a:pt x="1921281" y="965106"/>
                </a:lnTo>
                <a:lnTo>
                  <a:pt x="1895980" y="965106"/>
                </a:lnTo>
                <a:lnTo>
                  <a:pt x="1895980" y="991002"/>
                </a:lnTo>
                <a:cubicBezTo>
                  <a:pt x="1884074" y="971456"/>
                  <a:pt x="1868000" y="961683"/>
                  <a:pt x="1847760" y="961683"/>
                </a:cubicBezTo>
                <a:close/>
                <a:moveTo>
                  <a:pt x="1721405" y="961683"/>
                </a:moveTo>
                <a:cubicBezTo>
                  <a:pt x="1713963" y="961683"/>
                  <a:pt x="1707216" y="963593"/>
                  <a:pt x="1701164" y="967413"/>
                </a:cubicBezTo>
                <a:cubicBezTo>
                  <a:pt x="1695112" y="971233"/>
                  <a:pt x="1688365" y="977260"/>
                  <a:pt x="1680923" y="985495"/>
                </a:cubicBezTo>
                <a:lnTo>
                  <a:pt x="1680923" y="965106"/>
                </a:lnTo>
                <a:lnTo>
                  <a:pt x="1655623" y="965106"/>
                </a:lnTo>
                <a:lnTo>
                  <a:pt x="1655623" y="1087889"/>
                </a:lnTo>
                <a:lnTo>
                  <a:pt x="1681221" y="1087889"/>
                </a:lnTo>
                <a:lnTo>
                  <a:pt x="1681221" y="1021065"/>
                </a:lnTo>
                <a:cubicBezTo>
                  <a:pt x="1681221" y="1010747"/>
                  <a:pt x="1684347" y="1001941"/>
                  <a:pt x="1690597" y="994648"/>
                </a:cubicBezTo>
                <a:cubicBezTo>
                  <a:pt x="1696848" y="987356"/>
                  <a:pt x="1704289" y="983709"/>
                  <a:pt x="1712921" y="983709"/>
                </a:cubicBezTo>
                <a:cubicBezTo>
                  <a:pt x="1719569" y="983709"/>
                  <a:pt x="1725051" y="985892"/>
                  <a:pt x="1729367" y="990258"/>
                </a:cubicBezTo>
                <a:cubicBezTo>
                  <a:pt x="1733683" y="994623"/>
                  <a:pt x="1735841" y="1000130"/>
                  <a:pt x="1735841" y="1006778"/>
                </a:cubicBezTo>
                <a:lnTo>
                  <a:pt x="1735841" y="1087889"/>
                </a:lnTo>
                <a:lnTo>
                  <a:pt x="1761737" y="1087889"/>
                </a:lnTo>
                <a:lnTo>
                  <a:pt x="1761737" y="999188"/>
                </a:lnTo>
                <a:cubicBezTo>
                  <a:pt x="1761737" y="988869"/>
                  <a:pt x="1757793" y="980038"/>
                  <a:pt x="1749905" y="972696"/>
                </a:cubicBezTo>
                <a:cubicBezTo>
                  <a:pt x="1742017" y="965354"/>
                  <a:pt x="1732517" y="961683"/>
                  <a:pt x="1721405" y="961683"/>
                </a:cubicBezTo>
                <a:close/>
                <a:moveTo>
                  <a:pt x="1393387" y="961683"/>
                </a:moveTo>
                <a:cubicBezTo>
                  <a:pt x="1374238" y="961683"/>
                  <a:pt x="1358314" y="967958"/>
                  <a:pt x="1345614" y="980510"/>
                </a:cubicBezTo>
                <a:cubicBezTo>
                  <a:pt x="1332914" y="993061"/>
                  <a:pt x="1326564" y="1008861"/>
                  <a:pt x="1326564" y="1027911"/>
                </a:cubicBezTo>
                <a:cubicBezTo>
                  <a:pt x="1326564" y="1044679"/>
                  <a:pt x="1332938" y="1059438"/>
                  <a:pt x="1345688" y="1072188"/>
                </a:cubicBezTo>
                <a:cubicBezTo>
                  <a:pt x="1358438" y="1084937"/>
                  <a:pt x="1373296" y="1091312"/>
                  <a:pt x="1390262" y="1091312"/>
                </a:cubicBezTo>
                <a:cubicBezTo>
                  <a:pt x="1402664" y="1091312"/>
                  <a:pt x="1415464" y="1087542"/>
                  <a:pt x="1428660" y="1080001"/>
                </a:cubicBezTo>
                <a:lnTo>
                  <a:pt x="1428660" y="1050384"/>
                </a:lnTo>
                <a:cubicBezTo>
                  <a:pt x="1414372" y="1060306"/>
                  <a:pt x="1401672" y="1065267"/>
                  <a:pt x="1390560" y="1065267"/>
                </a:cubicBezTo>
                <a:cubicBezTo>
                  <a:pt x="1379646" y="1065267"/>
                  <a:pt x="1370418" y="1061373"/>
                  <a:pt x="1362878" y="1053584"/>
                </a:cubicBezTo>
                <a:cubicBezTo>
                  <a:pt x="1355337" y="1045796"/>
                  <a:pt x="1351567" y="1036196"/>
                  <a:pt x="1351567" y="1024786"/>
                </a:cubicBezTo>
                <a:cubicBezTo>
                  <a:pt x="1351567" y="1014666"/>
                  <a:pt x="1355585" y="1005835"/>
                  <a:pt x="1363622" y="998295"/>
                </a:cubicBezTo>
                <a:cubicBezTo>
                  <a:pt x="1371659" y="990754"/>
                  <a:pt x="1381035" y="986984"/>
                  <a:pt x="1391750" y="986984"/>
                </a:cubicBezTo>
                <a:cubicBezTo>
                  <a:pt x="1403359" y="986984"/>
                  <a:pt x="1415662" y="991151"/>
                  <a:pt x="1428660" y="999485"/>
                </a:cubicBezTo>
                <a:lnTo>
                  <a:pt x="1428660" y="970613"/>
                </a:lnTo>
                <a:cubicBezTo>
                  <a:pt x="1416555" y="964659"/>
                  <a:pt x="1404798" y="961683"/>
                  <a:pt x="1393387" y="961683"/>
                </a:cubicBezTo>
                <a:close/>
                <a:moveTo>
                  <a:pt x="1221044" y="961683"/>
                </a:moveTo>
                <a:cubicBezTo>
                  <a:pt x="1205467" y="961683"/>
                  <a:pt x="1191899" y="968107"/>
                  <a:pt x="1180340" y="980956"/>
                </a:cubicBezTo>
                <a:cubicBezTo>
                  <a:pt x="1168781" y="993805"/>
                  <a:pt x="1163001" y="1008812"/>
                  <a:pt x="1163001" y="1025977"/>
                </a:cubicBezTo>
                <a:cubicBezTo>
                  <a:pt x="1163001" y="1044134"/>
                  <a:pt x="1168731" y="1059562"/>
                  <a:pt x="1180191" y="1072262"/>
                </a:cubicBezTo>
                <a:cubicBezTo>
                  <a:pt x="1191651" y="1084962"/>
                  <a:pt x="1205467" y="1091312"/>
                  <a:pt x="1221640" y="1091312"/>
                </a:cubicBezTo>
                <a:cubicBezTo>
                  <a:pt x="1240293" y="1091312"/>
                  <a:pt x="1255920" y="1082035"/>
                  <a:pt x="1268521" y="1063481"/>
                </a:cubicBezTo>
                <a:lnTo>
                  <a:pt x="1268521" y="1087889"/>
                </a:lnTo>
                <a:lnTo>
                  <a:pt x="1294417" y="1087889"/>
                </a:lnTo>
                <a:lnTo>
                  <a:pt x="1294417" y="965106"/>
                </a:lnTo>
                <a:lnTo>
                  <a:pt x="1268521" y="965106"/>
                </a:lnTo>
                <a:lnTo>
                  <a:pt x="1268521" y="990109"/>
                </a:lnTo>
                <a:cubicBezTo>
                  <a:pt x="1263758" y="981675"/>
                  <a:pt x="1257061" y="974829"/>
                  <a:pt x="1248429" y="969571"/>
                </a:cubicBezTo>
                <a:cubicBezTo>
                  <a:pt x="1239797" y="964312"/>
                  <a:pt x="1230669" y="961683"/>
                  <a:pt x="1221044" y="961683"/>
                </a:cubicBezTo>
                <a:close/>
                <a:moveTo>
                  <a:pt x="1071323" y="961683"/>
                </a:moveTo>
                <a:cubicBezTo>
                  <a:pt x="1053365" y="961683"/>
                  <a:pt x="1038159" y="968058"/>
                  <a:pt x="1025707" y="980807"/>
                </a:cubicBezTo>
                <a:cubicBezTo>
                  <a:pt x="1013256" y="993557"/>
                  <a:pt x="1007030" y="1008613"/>
                  <a:pt x="1007030" y="1025977"/>
                </a:cubicBezTo>
                <a:cubicBezTo>
                  <a:pt x="1007030" y="1044531"/>
                  <a:pt x="1013181" y="1060058"/>
                  <a:pt x="1025484" y="1072560"/>
                </a:cubicBezTo>
                <a:cubicBezTo>
                  <a:pt x="1037787" y="1085061"/>
                  <a:pt x="1053067" y="1091312"/>
                  <a:pt x="1071323" y="1091312"/>
                </a:cubicBezTo>
                <a:cubicBezTo>
                  <a:pt x="1095136" y="1091312"/>
                  <a:pt x="1114136" y="1082134"/>
                  <a:pt x="1128325" y="1063779"/>
                </a:cubicBezTo>
                <a:lnTo>
                  <a:pt x="1109423" y="1049491"/>
                </a:lnTo>
                <a:cubicBezTo>
                  <a:pt x="1099501" y="1061695"/>
                  <a:pt x="1087198" y="1067797"/>
                  <a:pt x="1072514" y="1067797"/>
                </a:cubicBezTo>
                <a:cubicBezTo>
                  <a:pt x="1062989" y="1067797"/>
                  <a:pt x="1054183" y="1064895"/>
                  <a:pt x="1046097" y="1059091"/>
                </a:cubicBezTo>
                <a:cubicBezTo>
                  <a:pt x="1038011" y="1053287"/>
                  <a:pt x="1032827" y="1044084"/>
                  <a:pt x="1030544" y="1031483"/>
                </a:cubicBezTo>
                <a:lnTo>
                  <a:pt x="1135319" y="1031483"/>
                </a:lnTo>
                <a:cubicBezTo>
                  <a:pt x="1135518" y="1010846"/>
                  <a:pt x="1129317" y="994053"/>
                  <a:pt x="1116716" y="981105"/>
                </a:cubicBezTo>
                <a:cubicBezTo>
                  <a:pt x="1104115" y="968157"/>
                  <a:pt x="1088984" y="961683"/>
                  <a:pt x="1071323" y="961683"/>
                </a:cubicBezTo>
                <a:close/>
                <a:moveTo>
                  <a:pt x="803730" y="961683"/>
                </a:moveTo>
                <a:cubicBezTo>
                  <a:pt x="794900" y="961683"/>
                  <a:pt x="787731" y="963940"/>
                  <a:pt x="782225" y="968455"/>
                </a:cubicBezTo>
                <a:cubicBezTo>
                  <a:pt x="776718" y="972969"/>
                  <a:pt x="771087" y="980286"/>
                  <a:pt x="765333" y="990407"/>
                </a:cubicBezTo>
                <a:lnTo>
                  <a:pt x="765333" y="965106"/>
                </a:lnTo>
                <a:lnTo>
                  <a:pt x="740032" y="965106"/>
                </a:lnTo>
                <a:lnTo>
                  <a:pt x="740032" y="1087889"/>
                </a:lnTo>
                <a:lnTo>
                  <a:pt x="765928" y="1087889"/>
                </a:lnTo>
                <a:lnTo>
                  <a:pt x="765928" y="1019875"/>
                </a:lnTo>
                <a:cubicBezTo>
                  <a:pt x="765928" y="1010747"/>
                  <a:pt x="768880" y="1003132"/>
                  <a:pt x="774783" y="997030"/>
                </a:cubicBezTo>
                <a:cubicBezTo>
                  <a:pt x="780687" y="990928"/>
                  <a:pt x="788004" y="987877"/>
                  <a:pt x="796735" y="987877"/>
                </a:cubicBezTo>
                <a:cubicBezTo>
                  <a:pt x="798323" y="987877"/>
                  <a:pt x="801597" y="988373"/>
                  <a:pt x="806558" y="989365"/>
                </a:cubicBezTo>
                <a:lnTo>
                  <a:pt x="814446" y="963469"/>
                </a:lnTo>
                <a:cubicBezTo>
                  <a:pt x="809783" y="962278"/>
                  <a:pt x="806211" y="961683"/>
                  <a:pt x="803730" y="961683"/>
                </a:cubicBezTo>
                <a:close/>
                <a:moveTo>
                  <a:pt x="642698" y="961683"/>
                </a:moveTo>
                <a:cubicBezTo>
                  <a:pt x="625533" y="961683"/>
                  <a:pt x="610328" y="968206"/>
                  <a:pt x="597083" y="981254"/>
                </a:cubicBezTo>
                <a:cubicBezTo>
                  <a:pt x="583837" y="994301"/>
                  <a:pt x="577214" y="1009209"/>
                  <a:pt x="577214" y="1025977"/>
                </a:cubicBezTo>
                <a:cubicBezTo>
                  <a:pt x="577214" y="1043538"/>
                  <a:pt x="583886" y="1058818"/>
                  <a:pt x="597231" y="1071816"/>
                </a:cubicBezTo>
                <a:cubicBezTo>
                  <a:pt x="610576" y="1084813"/>
                  <a:pt x="626327" y="1091312"/>
                  <a:pt x="644484" y="1091312"/>
                </a:cubicBezTo>
                <a:cubicBezTo>
                  <a:pt x="661451" y="1091312"/>
                  <a:pt x="676408" y="1084739"/>
                  <a:pt x="689356" y="1071592"/>
                </a:cubicBezTo>
                <a:cubicBezTo>
                  <a:pt x="702304" y="1058446"/>
                  <a:pt x="708778" y="1043241"/>
                  <a:pt x="708778" y="1025977"/>
                </a:cubicBezTo>
                <a:cubicBezTo>
                  <a:pt x="708778" y="1008812"/>
                  <a:pt x="702180" y="993805"/>
                  <a:pt x="688984" y="980956"/>
                </a:cubicBezTo>
                <a:cubicBezTo>
                  <a:pt x="675788" y="968107"/>
                  <a:pt x="660359" y="961683"/>
                  <a:pt x="642698" y="961683"/>
                </a:cubicBezTo>
                <a:close/>
                <a:moveTo>
                  <a:pt x="2049719" y="929387"/>
                </a:moveTo>
                <a:lnTo>
                  <a:pt x="2049719" y="964808"/>
                </a:lnTo>
                <a:lnTo>
                  <a:pt x="2029330" y="964808"/>
                </a:lnTo>
                <a:lnTo>
                  <a:pt x="2029330" y="988770"/>
                </a:lnTo>
                <a:lnTo>
                  <a:pt x="2049719" y="988770"/>
                </a:lnTo>
                <a:lnTo>
                  <a:pt x="2049719" y="1087889"/>
                </a:lnTo>
                <a:lnTo>
                  <a:pt x="2075616" y="1087889"/>
                </a:lnTo>
                <a:lnTo>
                  <a:pt x="2075616" y="988770"/>
                </a:lnTo>
                <a:lnTo>
                  <a:pt x="2101214" y="988770"/>
                </a:lnTo>
                <a:lnTo>
                  <a:pt x="2101214" y="965106"/>
                </a:lnTo>
                <a:lnTo>
                  <a:pt x="2075616" y="965106"/>
                </a:lnTo>
                <a:lnTo>
                  <a:pt x="2075616" y="929387"/>
                </a:lnTo>
                <a:close/>
                <a:moveTo>
                  <a:pt x="935294" y="929387"/>
                </a:moveTo>
                <a:lnTo>
                  <a:pt x="935294" y="964808"/>
                </a:lnTo>
                <a:lnTo>
                  <a:pt x="914905" y="964808"/>
                </a:lnTo>
                <a:lnTo>
                  <a:pt x="914905" y="988770"/>
                </a:lnTo>
                <a:lnTo>
                  <a:pt x="935294" y="988770"/>
                </a:lnTo>
                <a:lnTo>
                  <a:pt x="935294" y="1087889"/>
                </a:lnTo>
                <a:lnTo>
                  <a:pt x="961191" y="1087889"/>
                </a:lnTo>
                <a:lnTo>
                  <a:pt x="961191" y="988770"/>
                </a:lnTo>
                <a:lnTo>
                  <a:pt x="986789" y="988770"/>
                </a:lnTo>
                <a:lnTo>
                  <a:pt x="986789" y="965106"/>
                </a:lnTo>
                <a:lnTo>
                  <a:pt x="961191" y="965106"/>
                </a:lnTo>
                <a:lnTo>
                  <a:pt x="961191" y="929387"/>
                </a:lnTo>
                <a:close/>
                <a:moveTo>
                  <a:pt x="1609039" y="904979"/>
                </a:moveTo>
                <a:cubicBezTo>
                  <a:pt x="1603582" y="904979"/>
                  <a:pt x="1598869" y="906939"/>
                  <a:pt x="1594901" y="910858"/>
                </a:cubicBezTo>
                <a:cubicBezTo>
                  <a:pt x="1590932" y="914777"/>
                  <a:pt x="1588948" y="919416"/>
                  <a:pt x="1588948" y="924773"/>
                </a:cubicBezTo>
                <a:cubicBezTo>
                  <a:pt x="1588948" y="930231"/>
                  <a:pt x="1590932" y="934894"/>
                  <a:pt x="1594901" y="938763"/>
                </a:cubicBezTo>
                <a:cubicBezTo>
                  <a:pt x="1598869" y="942633"/>
                  <a:pt x="1603582" y="944568"/>
                  <a:pt x="1609039" y="944568"/>
                </a:cubicBezTo>
                <a:cubicBezTo>
                  <a:pt x="1614397" y="944568"/>
                  <a:pt x="1619036" y="942633"/>
                  <a:pt x="1622955" y="938763"/>
                </a:cubicBezTo>
                <a:cubicBezTo>
                  <a:pt x="1626874" y="934894"/>
                  <a:pt x="1628833" y="930231"/>
                  <a:pt x="1628833" y="924773"/>
                </a:cubicBezTo>
                <a:cubicBezTo>
                  <a:pt x="1628833" y="919416"/>
                  <a:pt x="1626874" y="914777"/>
                  <a:pt x="1622955" y="910858"/>
                </a:cubicBezTo>
                <a:cubicBezTo>
                  <a:pt x="1619036" y="906939"/>
                  <a:pt x="1614397" y="904979"/>
                  <a:pt x="1609039" y="904979"/>
                </a:cubicBezTo>
                <a:close/>
                <a:moveTo>
                  <a:pt x="2121455" y="894710"/>
                </a:moveTo>
                <a:lnTo>
                  <a:pt x="2121455" y="1087889"/>
                </a:lnTo>
                <a:lnTo>
                  <a:pt x="2147351" y="1087889"/>
                </a:lnTo>
                <a:lnTo>
                  <a:pt x="2147351" y="1020172"/>
                </a:lnTo>
                <a:cubicBezTo>
                  <a:pt x="2147351" y="1010151"/>
                  <a:pt x="2150650" y="1001618"/>
                  <a:pt x="2157248" y="994574"/>
                </a:cubicBezTo>
                <a:cubicBezTo>
                  <a:pt x="2163846" y="987529"/>
                  <a:pt x="2171808" y="984007"/>
                  <a:pt x="2181135" y="984007"/>
                </a:cubicBezTo>
                <a:cubicBezTo>
                  <a:pt x="2187584" y="984007"/>
                  <a:pt x="2192768" y="986339"/>
                  <a:pt x="2196687" y="991002"/>
                </a:cubicBezTo>
                <a:cubicBezTo>
                  <a:pt x="2200606" y="995665"/>
                  <a:pt x="2202566" y="1001866"/>
                  <a:pt x="2202566" y="1009606"/>
                </a:cubicBezTo>
                <a:lnTo>
                  <a:pt x="2202566" y="1087889"/>
                </a:lnTo>
                <a:lnTo>
                  <a:pt x="2228462" y="1087889"/>
                </a:lnTo>
                <a:lnTo>
                  <a:pt x="2228462" y="1002313"/>
                </a:lnTo>
                <a:cubicBezTo>
                  <a:pt x="2228462" y="991200"/>
                  <a:pt x="2224667" y="981651"/>
                  <a:pt x="2217077" y="973664"/>
                </a:cubicBezTo>
                <a:cubicBezTo>
                  <a:pt x="2209487" y="965676"/>
                  <a:pt x="2200482" y="961683"/>
                  <a:pt x="2190064" y="961683"/>
                </a:cubicBezTo>
                <a:cubicBezTo>
                  <a:pt x="2181135" y="961683"/>
                  <a:pt x="2173569" y="963543"/>
                  <a:pt x="2167368" y="967264"/>
                </a:cubicBezTo>
                <a:cubicBezTo>
                  <a:pt x="2161167" y="970985"/>
                  <a:pt x="2154495" y="976963"/>
                  <a:pt x="2147351" y="985198"/>
                </a:cubicBezTo>
                <a:lnTo>
                  <a:pt x="2147351" y="894710"/>
                </a:lnTo>
                <a:close/>
                <a:moveTo>
                  <a:pt x="1454705" y="894710"/>
                </a:moveTo>
                <a:lnTo>
                  <a:pt x="1454705" y="1087889"/>
                </a:lnTo>
                <a:lnTo>
                  <a:pt x="1480601" y="1087889"/>
                </a:lnTo>
                <a:lnTo>
                  <a:pt x="1480601" y="1020172"/>
                </a:lnTo>
                <a:cubicBezTo>
                  <a:pt x="1480601" y="1010151"/>
                  <a:pt x="1483900" y="1001618"/>
                  <a:pt x="1490498" y="994574"/>
                </a:cubicBezTo>
                <a:cubicBezTo>
                  <a:pt x="1497096" y="987529"/>
                  <a:pt x="1505058" y="984007"/>
                  <a:pt x="1514385" y="984007"/>
                </a:cubicBezTo>
                <a:cubicBezTo>
                  <a:pt x="1520834" y="984007"/>
                  <a:pt x="1526018" y="986339"/>
                  <a:pt x="1529937" y="991002"/>
                </a:cubicBezTo>
                <a:cubicBezTo>
                  <a:pt x="1533856" y="995665"/>
                  <a:pt x="1535816" y="1001866"/>
                  <a:pt x="1535816" y="1009606"/>
                </a:cubicBezTo>
                <a:lnTo>
                  <a:pt x="1535816" y="1087889"/>
                </a:lnTo>
                <a:lnTo>
                  <a:pt x="1561712" y="1087889"/>
                </a:lnTo>
                <a:lnTo>
                  <a:pt x="1561712" y="1002313"/>
                </a:lnTo>
                <a:cubicBezTo>
                  <a:pt x="1561712" y="991200"/>
                  <a:pt x="1557917" y="981651"/>
                  <a:pt x="1550327" y="973664"/>
                </a:cubicBezTo>
                <a:cubicBezTo>
                  <a:pt x="1542737" y="965676"/>
                  <a:pt x="1533732" y="961683"/>
                  <a:pt x="1523314" y="961683"/>
                </a:cubicBezTo>
                <a:cubicBezTo>
                  <a:pt x="1514385" y="961683"/>
                  <a:pt x="1506819" y="963543"/>
                  <a:pt x="1500618" y="967264"/>
                </a:cubicBezTo>
                <a:cubicBezTo>
                  <a:pt x="1494417" y="970985"/>
                  <a:pt x="1487744" y="976963"/>
                  <a:pt x="1480601" y="985198"/>
                </a:cubicBezTo>
                <a:lnTo>
                  <a:pt x="1480601" y="894710"/>
                </a:lnTo>
                <a:close/>
                <a:moveTo>
                  <a:pt x="542537" y="890245"/>
                </a:moveTo>
                <a:cubicBezTo>
                  <a:pt x="530532" y="890245"/>
                  <a:pt x="520932" y="894404"/>
                  <a:pt x="513739" y="902722"/>
                </a:cubicBezTo>
                <a:cubicBezTo>
                  <a:pt x="506545" y="911041"/>
                  <a:pt x="502949" y="922181"/>
                  <a:pt x="502949" y="936143"/>
                </a:cubicBezTo>
                <a:lnTo>
                  <a:pt x="502949" y="965106"/>
                </a:lnTo>
                <a:lnTo>
                  <a:pt x="480327" y="965106"/>
                </a:lnTo>
                <a:lnTo>
                  <a:pt x="480327" y="988770"/>
                </a:lnTo>
                <a:lnTo>
                  <a:pt x="502949" y="988770"/>
                </a:lnTo>
                <a:lnTo>
                  <a:pt x="502949" y="1087889"/>
                </a:lnTo>
                <a:lnTo>
                  <a:pt x="528845" y="1087889"/>
                </a:lnTo>
                <a:lnTo>
                  <a:pt x="528845" y="988770"/>
                </a:lnTo>
                <a:lnTo>
                  <a:pt x="562926" y="988770"/>
                </a:lnTo>
                <a:lnTo>
                  <a:pt x="562926" y="965106"/>
                </a:lnTo>
                <a:lnTo>
                  <a:pt x="528845" y="965106"/>
                </a:lnTo>
                <a:lnTo>
                  <a:pt x="528845" y="934389"/>
                </a:lnTo>
                <a:cubicBezTo>
                  <a:pt x="528845" y="928355"/>
                  <a:pt x="530135" y="923657"/>
                  <a:pt x="532714" y="920294"/>
                </a:cubicBezTo>
                <a:cubicBezTo>
                  <a:pt x="535294" y="916930"/>
                  <a:pt x="538866" y="915248"/>
                  <a:pt x="543430" y="915248"/>
                </a:cubicBezTo>
                <a:cubicBezTo>
                  <a:pt x="548887" y="915248"/>
                  <a:pt x="555386" y="917779"/>
                  <a:pt x="562926" y="922839"/>
                </a:cubicBezTo>
                <a:lnTo>
                  <a:pt x="562926" y="896645"/>
                </a:lnTo>
                <a:cubicBezTo>
                  <a:pt x="555287" y="892379"/>
                  <a:pt x="548490" y="890245"/>
                  <a:pt x="542537" y="890245"/>
                </a:cubicBezTo>
                <a:close/>
                <a:moveTo>
                  <a:pt x="1831165" y="614616"/>
                </a:moveTo>
                <a:cubicBezTo>
                  <a:pt x="1842397" y="614616"/>
                  <a:pt x="1852039" y="618609"/>
                  <a:pt x="1860090" y="626596"/>
                </a:cubicBezTo>
                <a:cubicBezTo>
                  <a:pt x="1868142" y="634583"/>
                  <a:pt x="1872167" y="644183"/>
                  <a:pt x="1872167" y="655395"/>
                </a:cubicBezTo>
                <a:cubicBezTo>
                  <a:pt x="1872167" y="666507"/>
                  <a:pt x="1868142" y="676106"/>
                  <a:pt x="1860090" y="684193"/>
                </a:cubicBezTo>
                <a:cubicBezTo>
                  <a:pt x="1852039" y="692279"/>
                  <a:pt x="1842397" y="696322"/>
                  <a:pt x="1831165" y="696322"/>
                </a:cubicBezTo>
                <a:cubicBezTo>
                  <a:pt x="1819834" y="696322"/>
                  <a:pt x="1810193" y="692254"/>
                  <a:pt x="1802240" y="684118"/>
                </a:cubicBezTo>
                <a:cubicBezTo>
                  <a:pt x="1794288" y="675982"/>
                  <a:pt x="1790312" y="666110"/>
                  <a:pt x="1790312" y="654502"/>
                </a:cubicBezTo>
                <a:cubicBezTo>
                  <a:pt x="1790312" y="643786"/>
                  <a:pt x="1794387" y="634459"/>
                  <a:pt x="1802538" y="626522"/>
                </a:cubicBezTo>
                <a:cubicBezTo>
                  <a:pt x="1810689" y="618584"/>
                  <a:pt x="1820231" y="614616"/>
                  <a:pt x="1831165" y="614616"/>
                </a:cubicBezTo>
                <a:close/>
                <a:moveTo>
                  <a:pt x="1250140" y="614616"/>
                </a:moveTo>
                <a:cubicBezTo>
                  <a:pt x="1261372" y="614616"/>
                  <a:pt x="1271014" y="618609"/>
                  <a:pt x="1279065" y="626596"/>
                </a:cubicBezTo>
                <a:cubicBezTo>
                  <a:pt x="1287117" y="634583"/>
                  <a:pt x="1291143" y="644183"/>
                  <a:pt x="1291143" y="655395"/>
                </a:cubicBezTo>
                <a:cubicBezTo>
                  <a:pt x="1291143" y="666507"/>
                  <a:pt x="1287117" y="676106"/>
                  <a:pt x="1279065" y="684193"/>
                </a:cubicBezTo>
                <a:cubicBezTo>
                  <a:pt x="1271014" y="692279"/>
                  <a:pt x="1261372" y="696322"/>
                  <a:pt x="1250140" y="696322"/>
                </a:cubicBezTo>
                <a:cubicBezTo>
                  <a:pt x="1238809" y="696322"/>
                  <a:pt x="1229168" y="692254"/>
                  <a:pt x="1221215" y="684118"/>
                </a:cubicBezTo>
                <a:cubicBezTo>
                  <a:pt x="1213263" y="675982"/>
                  <a:pt x="1209287" y="666110"/>
                  <a:pt x="1209287" y="654502"/>
                </a:cubicBezTo>
                <a:cubicBezTo>
                  <a:pt x="1209287" y="643786"/>
                  <a:pt x="1213362" y="634459"/>
                  <a:pt x="1221513" y="626522"/>
                </a:cubicBezTo>
                <a:cubicBezTo>
                  <a:pt x="1229664" y="618584"/>
                  <a:pt x="1239206" y="614616"/>
                  <a:pt x="1250140" y="614616"/>
                </a:cubicBezTo>
                <a:close/>
                <a:moveTo>
                  <a:pt x="2328623" y="614020"/>
                </a:moveTo>
                <a:cubicBezTo>
                  <a:pt x="2344895" y="614020"/>
                  <a:pt x="2357198" y="622454"/>
                  <a:pt x="2365533" y="639321"/>
                </a:cubicBezTo>
                <a:lnTo>
                  <a:pt x="2290523" y="639321"/>
                </a:lnTo>
                <a:cubicBezTo>
                  <a:pt x="2298163" y="622454"/>
                  <a:pt x="2310863" y="614020"/>
                  <a:pt x="2328623" y="614020"/>
                </a:cubicBezTo>
                <a:close/>
                <a:moveTo>
                  <a:pt x="1585673" y="614020"/>
                </a:moveTo>
                <a:cubicBezTo>
                  <a:pt x="1601945" y="614020"/>
                  <a:pt x="1614248" y="622454"/>
                  <a:pt x="1622583" y="639321"/>
                </a:cubicBezTo>
                <a:lnTo>
                  <a:pt x="1547573" y="639321"/>
                </a:lnTo>
                <a:cubicBezTo>
                  <a:pt x="1555213" y="622454"/>
                  <a:pt x="1567913" y="614020"/>
                  <a:pt x="1585673" y="614020"/>
                </a:cubicBezTo>
                <a:close/>
                <a:moveTo>
                  <a:pt x="1420697" y="614020"/>
                </a:moveTo>
                <a:cubicBezTo>
                  <a:pt x="1431830" y="614020"/>
                  <a:pt x="1441422" y="618063"/>
                  <a:pt x="1449474" y="626150"/>
                </a:cubicBezTo>
                <a:cubicBezTo>
                  <a:pt x="1457525" y="634236"/>
                  <a:pt x="1461551" y="643786"/>
                  <a:pt x="1461551" y="654799"/>
                </a:cubicBezTo>
                <a:cubicBezTo>
                  <a:pt x="1461551" y="666209"/>
                  <a:pt x="1457525" y="675883"/>
                  <a:pt x="1449474" y="683821"/>
                </a:cubicBezTo>
                <a:cubicBezTo>
                  <a:pt x="1441422" y="691758"/>
                  <a:pt x="1431632" y="695727"/>
                  <a:pt x="1420102" y="695727"/>
                </a:cubicBezTo>
                <a:cubicBezTo>
                  <a:pt x="1409267" y="695727"/>
                  <a:pt x="1399774" y="691634"/>
                  <a:pt x="1391624" y="683449"/>
                </a:cubicBezTo>
                <a:cubicBezTo>
                  <a:pt x="1383473" y="675263"/>
                  <a:pt x="1379397" y="665713"/>
                  <a:pt x="1379397" y="654799"/>
                </a:cubicBezTo>
                <a:cubicBezTo>
                  <a:pt x="1379397" y="643389"/>
                  <a:pt x="1383399" y="633740"/>
                  <a:pt x="1391400" y="625852"/>
                </a:cubicBezTo>
                <a:cubicBezTo>
                  <a:pt x="1399402" y="617964"/>
                  <a:pt x="1409168" y="614020"/>
                  <a:pt x="1420697" y="614020"/>
                </a:cubicBezTo>
                <a:close/>
                <a:moveTo>
                  <a:pt x="804623" y="614020"/>
                </a:moveTo>
                <a:cubicBezTo>
                  <a:pt x="820895" y="614020"/>
                  <a:pt x="833198" y="622454"/>
                  <a:pt x="841533" y="639321"/>
                </a:cubicBezTo>
                <a:lnTo>
                  <a:pt x="766523" y="639321"/>
                </a:lnTo>
                <a:cubicBezTo>
                  <a:pt x="774163" y="622454"/>
                  <a:pt x="786863" y="614020"/>
                  <a:pt x="804623" y="614020"/>
                </a:cubicBezTo>
                <a:close/>
                <a:moveTo>
                  <a:pt x="2120115" y="593631"/>
                </a:moveTo>
                <a:lnTo>
                  <a:pt x="2120115" y="716414"/>
                </a:lnTo>
                <a:lnTo>
                  <a:pt x="2145714" y="716414"/>
                </a:lnTo>
                <a:lnTo>
                  <a:pt x="2145714" y="593631"/>
                </a:lnTo>
                <a:close/>
                <a:moveTo>
                  <a:pt x="2328623" y="590208"/>
                </a:moveTo>
                <a:cubicBezTo>
                  <a:pt x="2310665" y="590208"/>
                  <a:pt x="2295460" y="596583"/>
                  <a:pt x="2283008" y="609332"/>
                </a:cubicBezTo>
                <a:cubicBezTo>
                  <a:pt x="2270556" y="622082"/>
                  <a:pt x="2264330" y="637138"/>
                  <a:pt x="2264330" y="654502"/>
                </a:cubicBezTo>
                <a:cubicBezTo>
                  <a:pt x="2264330" y="673055"/>
                  <a:pt x="2270481" y="688583"/>
                  <a:pt x="2282784" y="701085"/>
                </a:cubicBezTo>
                <a:cubicBezTo>
                  <a:pt x="2295087" y="713586"/>
                  <a:pt x="2310367" y="719837"/>
                  <a:pt x="2328623" y="719837"/>
                </a:cubicBezTo>
                <a:cubicBezTo>
                  <a:pt x="2352436" y="719837"/>
                  <a:pt x="2371436" y="710659"/>
                  <a:pt x="2385625" y="692304"/>
                </a:cubicBezTo>
                <a:lnTo>
                  <a:pt x="2366723" y="678016"/>
                </a:lnTo>
                <a:cubicBezTo>
                  <a:pt x="2356801" y="690220"/>
                  <a:pt x="2344499" y="696322"/>
                  <a:pt x="2329814" y="696322"/>
                </a:cubicBezTo>
                <a:cubicBezTo>
                  <a:pt x="2320289" y="696322"/>
                  <a:pt x="2311483" y="693420"/>
                  <a:pt x="2303397" y="687616"/>
                </a:cubicBezTo>
                <a:cubicBezTo>
                  <a:pt x="2295311" y="681812"/>
                  <a:pt x="2290127" y="672609"/>
                  <a:pt x="2287845" y="660008"/>
                </a:cubicBezTo>
                <a:lnTo>
                  <a:pt x="2392619" y="660008"/>
                </a:lnTo>
                <a:cubicBezTo>
                  <a:pt x="2392818" y="639371"/>
                  <a:pt x="2386617" y="622578"/>
                  <a:pt x="2374016" y="609630"/>
                </a:cubicBezTo>
                <a:cubicBezTo>
                  <a:pt x="2361415" y="596682"/>
                  <a:pt x="2346284" y="590208"/>
                  <a:pt x="2328623" y="590208"/>
                </a:cubicBezTo>
                <a:close/>
                <a:moveTo>
                  <a:pt x="2047933" y="590208"/>
                </a:moveTo>
                <a:cubicBezTo>
                  <a:pt x="2036325" y="590208"/>
                  <a:pt x="2026676" y="593604"/>
                  <a:pt x="2018987" y="600397"/>
                </a:cubicBezTo>
                <a:cubicBezTo>
                  <a:pt x="2011297" y="607189"/>
                  <a:pt x="2007452" y="615692"/>
                  <a:pt x="2007452" y="625906"/>
                </a:cubicBezTo>
                <a:cubicBezTo>
                  <a:pt x="2007452" y="634136"/>
                  <a:pt x="2010156" y="641053"/>
                  <a:pt x="2015563" y="646656"/>
                </a:cubicBezTo>
                <a:cubicBezTo>
                  <a:pt x="2020971" y="652258"/>
                  <a:pt x="2030719" y="657794"/>
                  <a:pt x="2044808" y="663264"/>
                </a:cubicBezTo>
                <a:cubicBezTo>
                  <a:pt x="2058897" y="668733"/>
                  <a:pt x="2065942" y="674891"/>
                  <a:pt x="2065942" y="681737"/>
                </a:cubicBezTo>
                <a:cubicBezTo>
                  <a:pt x="2065942" y="685607"/>
                  <a:pt x="2063933" y="689005"/>
                  <a:pt x="2059914" y="691932"/>
                </a:cubicBezTo>
                <a:cubicBezTo>
                  <a:pt x="2055896" y="694859"/>
                  <a:pt x="2051208" y="696322"/>
                  <a:pt x="2045850" y="696322"/>
                </a:cubicBezTo>
                <a:cubicBezTo>
                  <a:pt x="2038111" y="696322"/>
                  <a:pt x="2030669" y="692850"/>
                  <a:pt x="2023526" y="685904"/>
                </a:cubicBezTo>
                <a:lnTo>
                  <a:pt x="2003136" y="695727"/>
                </a:lnTo>
                <a:cubicBezTo>
                  <a:pt x="2014249" y="711800"/>
                  <a:pt x="2028487" y="719837"/>
                  <a:pt x="2045850" y="719837"/>
                </a:cubicBezTo>
                <a:cubicBezTo>
                  <a:pt x="2057260" y="719837"/>
                  <a:pt x="2067182" y="715996"/>
                  <a:pt x="2075616" y="708315"/>
                </a:cubicBezTo>
                <a:cubicBezTo>
                  <a:pt x="2084049" y="700633"/>
                  <a:pt x="2088266" y="691638"/>
                  <a:pt x="2088266" y="681330"/>
                </a:cubicBezTo>
                <a:cubicBezTo>
                  <a:pt x="2088266" y="672509"/>
                  <a:pt x="2085339" y="664977"/>
                  <a:pt x="2079485" y="658733"/>
                </a:cubicBezTo>
                <a:cubicBezTo>
                  <a:pt x="2073631" y="652489"/>
                  <a:pt x="2064032" y="646750"/>
                  <a:pt x="2050687" y="641516"/>
                </a:cubicBezTo>
                <a:cubicBezTo>
                  <a:pt x="2037342" y="636283"/>
                  <a:pt x="2030669" y="630888"/>
                  <a:pt x="2030669" y="625331"/>
                </a:cubicBezTo>
                <a:cubicBezTo>
                  <a:pt x="2030669" y="617592"/>
                  <a:pt x="2035928" y="613723"/>
                  <a:pt x="2046445" y="613723"/>
                </a:cubicBezTo>
                <a:cubicBezTo>
                  <a:pt x="2050910" y="613723"/>
                  <a:pt x="2054780" y="614541"/>
                  <a:pt x="2058054" y="616178"/>
                </a:cubicBezTo>
                <a:cubicBezTo>
                  <a:pt x="2061328" y="617815"/>
                  <a:pt x="2065198" y="620221"/>
                  <a:pt x="2069663" y="623396"/>
                </a:cubicBezTo>
                <a:lnTo>
                  <a:pt x="2086927" y="608216"/>
                </a:lnTo>
                <a:cubicBezTo>
                  <a:pt x="2072540" y="596211"/>
                  <a:pt x="2059542" y="590208"/>
                  <a:pt x="2047933" y="590208"/>
                </a:cubicBezTo>
                <a:close/>
                <a:moveTo>
                  <a:pt x="1821119" y="590208"/>
                </a:moveTo>
                <a:cubicBezTo>
                  <a:pt x="1805542" y="590208"/>
                  <a:pt x="1791974" y="596632"/>
                  <a:pt x="1780415" y="609481"/>
                </a:cubicBezTo>
                <a:cubicBezTo>
                  <a:pt x="1768856" y="622330"/>
                  <a:pt x="1763077" y="637337"/>
                  <a:pt x="1763077" y="654502"/>
                </a:cubicBezTo>
                <a:cubicBezTo>
                  <a:pt x="1763077" y="672659"/>
                  <a:pt x="1768806" y="688087"/>
                  <a:pt x="1780266" y="700787"/>
                </a:cubicBezTo>
                <a:cubicBezTo>
                  <a:pt x="1791726" y="713487"/>
                  <a:pt x="1805542" y="719837"/>
                  <a:pt x="1821715" y="719837"/>
                </a:cubicBezTo>
                <a:cubicBezTo>
                  <a:pt x="1840368" y="719837"/>
                  <a:pt x="1855995" y="710560"/>
                  <a:pt x="1868596" y="692006"/>
                </a:cubicBezTo>
                <a:lnTo>
                  <a:pt x="1868596" y="716414"/>
                </a:lnTo>
                <a:lnTo>
                  <a:pt x="1894492" y="716414"/>
                </a:lnTo>
                <a:lnTo>
                  <a:pt x="1894492" y="593631"/>
                </a:lnTo>
                <a:lnTo>
                  <a:pt x="1868596" y="593631"/>
                </a:lnTo>
                <a:lnTo>
                  <a:pt x="1868596" y="618634"/>
                </a:lnTo>
                <a:cubicBezTo>
                  <a:pt x="1863833" y="610200"/>
                  <a:pt x="1857136" y="603354"/>
                  <a:pt x="1848504" y="598096"/>
                </a:cubicBezTo>
                <a:cubicBezTo>
                  <a:pt x="1839872" y="592837"/>
                  <a:pt x="1830744" y="590208"/>
                  <a:pt x="1821119" y="590208"/>
                </a:cubicBezTo>
                <a:close/>
                <a:moveTo>
                  <a:pt x="1585673" y="590208"/>
                </a:moveTo>
                <a:cubicBezTo>
                  <a:pt x="1567715" y="590208"/>
                  <a:pt x="1552510" y="596583"/>
                  <a:pt x="1540058" y="609332"/>
                </a:cubicBezTo>
                <a:cubicBezTo>
                  <a:pt x="1527606" y="622082"/>
                  <a:pt x="1521380" y="637138"/>
                  <a:pt x="1521380" y="654502"/>
                </a:cubicBezTo>
                <a:cubicBezTo>
                  <a:pt x="1521380" y="673055"/>
                  <a:pt x="1527531" y="688583"/>
                  <a:pt x="1539834" y="701085"/>
                </a:cubicBezTo>
                <a:cubicBezTo>
                  <a:pt x="1552137" y="713586"/>
                  <a:pt x="1567417" y="719837"/>
                  <a:pt x="1585673" y="719837"/>
                </a:cubicBezTo>
                <a:cubicBezTo>
                  <a:pt x="1609486" y="719837"/>
                  <a:pt x="1628486" y="710659"/>
                  <a:pt x="1642675" y="692304"/>
                </a:cubicBezTo>
                <a:lnTo>
                  <a:pt x="1623773" y="678016"/>
                </a:lnTo>
                <a:cubicBezTo>
                  <a:pt x="1613851" y="690220"/>
                  <a:pt x="1601548" y="696322"/>
                  <a:pt x="1586864" y="696322"/>
                </a:cubicBezTo>
                <a:cubicBezTo>
                  <a:pt x="1577339" y="696322"/>
                  <a:pt x="1568533" y="693420"/>
                  <a:pt x="1560447" y="687616"/>
                </a:cubicBezTo>
                <a:cubicBezTo>
                  <a:pt x="1552361" y="681812"/>
                  <a:pt x="1547177" y="672609"/>
                  <a:pt x="1544895" y="660008"/>
                </a:cubicBezTo>
                <a:lnTo>
                  <a:pt x="1649669" y="660008"/>
                </a:lnTo>
                <a:cubicBezTo>
                  <a:pt x="1649868" y="639371"/>
                  <a:pt x="1643667" y="622578"/>
                  <a:pt x="1631066" y="609630"/>
                </a:cubicBezTo>
                <a:cubicBezTo>
                  <a:pt x="1618465" y="596682"/>
                  <a:pt x="1603334" y="590208"/>
                  <a:pt x="1585673" y="590208"/>
                </a:cubicBezTo>
                <a:close/>
                <a:moveTo>
                  <a:pt x="1240095" y="590208"/>
                </a:moveTo>
                <a:cubicBezTo>
                  <a:pt x="1224517" y="590208"/>
                  <a:pt x="1210949" y="596632"/>
                  <a:pt x="1199390" y="609481"/>
                </a:cubicBezTo>
                <a:cubicBezTo>
                  <a:pt x="1187831" y="622330"/>
                  <a:pt x="1182051" y="637337"/>
                  <a:pt x="1182051" y="654502"/>
                </a:cubicBezTo>
                <a:cubicBezTo>
                  <a:pt x="1182051" y="672659"/>
                  <a:pt x="1187781" y="688087"/>
                  <a:pt x="1199241" y="700787"/>
                </a:cubicBezTo>
                <a:cubicBezTo>
                  <a:pt x="1210701" y="713487"/>
                  <a:pt x="1224517" y="719837"/>
                  <a:pt x="1240690" y="719837"/>
                </a:cubicBezTo>
                <a:cubicBezTo>
                  <a:pt x="1259343" y="719837"/>
                  <a:pt x="1274970" y="710560"/>
                  <a:pt x="1287571" y="692006"/>
                </a:cubicBezTo>
                <a:lnTo>
                  <a:pt x="1287571" y="716414"/>
                </a:lnTo>
                <a:lnTo>
                  <a:pt x="1313467" y="716414"/>
                </a:lnTo>
                <a:lnTo>
                  <a:pt x="1313467" y="593631"/>
                </a:lnTo>
                <a:lnTo>
                  <a:pt x="1287571" y="593631"/>
                </a:lnTo>
                <a:lnTo>
                  <a:pt x="1287571" y="618634"/>
                </a:lnTo>
                <a:cubicBezTo>
                  <a:pt x="1282808" y="610200"/>
                  <a:pt x="1276111" y="603354"/>
                  <a:pt x="1267479" y="598096"/>
                </a:cubicBezTo>
                <a:cubicBezTo>
                  <a:pt x="1258847" y="592837"/>
                  <a:pt x="1249719" y="590208"/>
                  <a:pt x="1240095" y="590208"/>
                </a:cubicBezTo>
                <a:close/>
                <a:moveTo>
                  <a:pt x="1043641" y="590208"/>
                </a:moveTo>
                <a:cubicBezTo>
                  <a:pt x="1036498" y="590208"/>
                  <a:pt x="1030172" y="591994"/>
                  <a:pt x="1024666" y="595566"/>
                </a:cubicBezTo>
                <a:cubicBezTo>
                  <a:pt x="1019159" y="599138"/>
                  <a:pt x="1013380" y="604793"/>
                  <a:pt x="1007327" y="612532"/>
                </a:cubicBezTo>
                <a:lnTo>
                  <a:pt x="1007327" y="593631"/>
                </a:lnTo>
                <a:lnTo>
                  <a:pt x="981729" y="593631"/>
                </a:lnTo>
                <a:lnTo>
                  <a:pt x="981729" y="716414"/>
                </a:lnTo>
                <a:lnTo>
                  <a:pt x="1007327" y="716414"/>
                </a:lnTo>
                <a:lnTo>
                  <a:pt x="1007327" y="647209"/>
                </a:lnTo>
                <a:cubicBezTo>
                  <a:pt x="1007327" y="637585"/>
                  <a:pt x="1010056" y="629498"/>
                  <a:pt x="1015513" y="622950"/>
                </a:cubicBezTo>
                <a:cubicBezTo>
                  <a:pt x="1020970" y="616402"/>
                  <a:pt x="1027617" y="613127"/>
                  <a:pt x="1035456" y="613127"/>
                </a:cubicBezTo>
                <a:cubicBezTo>
                  <a:pt x="1048652" y="613127"/>
                  <a:pt x="1055250" y="621164"/>
                  <a:pt x="1055250" y="637238"/>
                </a:cubicBezTo>
                <a:lnTo>
                  <a:pt x="1055250" y="716414"/>
                </a:lnTo>
                <a:lnTo>
                  <a:pt x="1081146" y="716414"/>
                </a:lnTo>
                <a:lnTo>
                  <a:pt x="1081146" y="649590"/>
                </a:lnTo>
                <a:cubicBezTo>
                  <a:pt x="1081146" y="639371"/>
                  <a:pt x="1083808" y="630788"/>
                  <a:pt x="1089133" y="623843"/>
                </a:cubicBezTo>
                <a:cubicBezTo>
                  <a:pt x="1094457" y="616898"/>
                  <a:pt x="1100952" y="613425"/>
                  <a:pt x="1108617" y="613425"/>
                </a:cubicBezTo>
                <a:cubicBezTo>
                  <a:pt x="1122053" y="613425"/>
                  <a:pt x="1128771" y="620221"/>
                  <a:pt x="1128771" y="633814"/>
                </a:cubicBezTo>
                <a:lnTo>
                  <a:pt x="1128771" y="716414"/>
                </a:lnTo>
                <a:lnTo>
                  <a:pt x="1154667" y="716414"/>
                </a:lnTo>
                <a:lnTo>
                  <a:pt x="1154667" y="627117"/>
                </a:lnTo>
                <a:cubicBezTo>
                  <a:pt x="1154667" y="617096"/>
                  <a:pt x="1151131" y="608439"/>
                  <a:pt x="1144058" y="601147"/>
                </a:cubicBezTo>
                <a:cubicBezTo>
                  <a:pt x="1136986" y="593854"/>
                  <a:pt x="1128569" y="590208"/>
                  <a:pt x="1118807" y="590208"/>
                </a:cubicBezTo>
                <a:cubicBezTo>
                  <a:pt x="1110838" y="590208"/>
                  <a:pt x="1103840" y="592242"/>
                  <a:pt x="1097814" y="596310"/>
                </a:cubicBezTo>
                <a:cubicBezTo>
                  <a:pt x="1091787" y="600378"/>
                  <a:pt x="1085536" y="606877"/>
                  <a:pt x="1079062" y="615806"/>
                </a:cubicBezTo>
                <a:cubicBezTo>
                  <a:pt x="1075391" y="606877"/>
                  <a:pt x="1070902" y="600378"/>
                  <a:pt x="1065593" y="596310"/>
                </a:cubicBezTo>
                <a:cubicBezTo>
                  <a:pt x="1060285" y="592242"/>
                  <a:pt x="1052968" y="590208"/>
                  <a:pt x="1043641" y="590208"/>
                </a:cubicBezTo>
                <a:close/>
                <a:moveTo>
                  <a:pt x="804623" y="590208"/>
                </a:moveTo>
                <a:cubicBezTo>
                  <a:pt x="786665" y="590208"/>
                  <a:pt x="771459" y="596583"/>
                  <a:pt x="759007" y="609332"/>
                </a:cubicBezTo>
                <a:cubicBezTo>
                  <a:pt x="746556" y="622082"/>
                  <a:pt x="740330" y="637138"/>
                  <a:pt x="740330" y="654502"/>
                </a:cubicBezTo>
                <a:cubicBezTo>
                  <a:pt x="740330" y="673055"/>
                  <a:pt x="746481" y="688583"/>
                  <a:pt x="758784" y="701085"/>
                </a:cubicBezTo>
                <a:cubicBezTo>
                  <a:pt x="771087" y="713586"/>
                  <a:pt x="786367" y="719837"/>
                  <a:pt x="804623" y="719837"/>
                </a:cubicBezTo>
                <a:cubicBezTo>
                  <a:pt x="828436" y="719837"/>
                  <a:pt x="847436" y="710659"/>
                  <a:pt x="861625" y="692304"/>
                </a:cubicBezTo>
                <a:lnTo>
                  <a:pt x="842723" y="678016"/>
                </a:lnTo>
                <a:cubicBezTo>
                  <a:pt x="832801" y="690220"/>
                  <a:pt x="820498" y="696322"/>
                  <a:pt x="805814" y="696322"/>
                </a:cubicBezTo>
                <a:cubicBezTo>
                  <a:pt x="796289" y="696322"/>
                  <a:pt x="787483" y="693420"/>
                  <a:pt x="779397" y="687616"/>
                </a:cubicBezTo>
                <a:cubicBezTo>
                  <a:pt x="771311" y="681812"/>
                  <a:pt x="766126" y="672609"/>
                  <a:pt x="763844" y="660008"/>
                </a:cubicBezTo>
                <a:lnTo>
                  <a:pt x="868619" y="660008"/>
                </a:lnTo>
                <a:cubicBezTo>
                  <a:pt x="868818" y="639371"/>
                  <a:pt x="862617" y="622578"/>
                  <a:pt x="850016" y="609630"/>
                </a:cubicBezTo>
                <a:cubicBezTo>
                  <a:pt x="837415" y="596682"/>
                  <a:pt x="822284" y="590208"/>
                  <a:pt x="804623" y="590208"/>
                </a:cubicBezTo>
                <a:close/>
                <a:moveTo>
                  <a:pt x="2192595" y="557912"/>
                </a:moveTo>
                <a:lnTo>
                  <a:pt x="2192595" y="593333"/>
                </a:lnTo>
                <a:lnTo>
                  <a:pt x="2172205" y="593333"/>
                </a:lnTo>
                <a:lnTo>
                  <a:pt x="2172205" y="617295"/>
                </a:lnTo>
                <a:lnTo>
                  <a:pt x="2192595" y="617295"/>
                </a:lnTo>
                <a:lnTo>
                  <a:pt x="2192595" y="716414"/>
                </a:lnTo>
                <a:lnTo>
                  <a:pt x="2218491" y="716414"/>
                </a:lnTo>
                <a:lnTo>
                  <a:pt x="2218491" y="617295"/>
                </a:lnTo>
                <a:lnTo>
                  <a:pt x="2244089" y="617295"/>
                </a:lnTo>
                <a:lnTo>
                  <a:pt x="2244089" y="593631"/>
                </a:lnTo>
                <a:lnTo>
                  <a:pt x="2218491" y="593631"/>
                </a:lnTo>
                <a:lnTo>
                  <a:pt x="2218491" y="557912"/>
                </a:lnTo>
                <a:close/>
                <a:moveTo>
                  <a:pt x="2132914" y="533504"/>
                </a:moveTo>
                <a:cubicBezTo>
                  <a:pt x="2127457" y="533504"/>
                  <a:pt x="2122744" y="535464"/>
                  <a:pt x="2118776" y="539383"/>
                </a:cubicBezTo>
                <a:cubicBezTo>
                  <a:pt x="2114807" y="543302"/>
                  <a:pt x="2112823" y="547941"/>
                  <a:pt x="2112823" y="553298"/>
                </a:cubicBezTo>
                <a:cubicBezTo>
                  <a:pt x="2112823" y="558755"/>
                  <a:pt x="2114807" y="563419"/>
                  <a:pt x="2118776" y="567288"/>
                </a:cubicBezTo>
                <a:cubicBezTo>
                  <a:pt x="2122744" y="571158"/>
                  <a:pt x="2127457" y="573093"/>
                  <a:pt x="2132914" y="573093"/>
                </a:cubicBezTo>
                <a:cubicBezTo>
                  <a:pt x="2138272" y="573093"/>
                  <a:pt x="2142911" y="571158"/>
                  <a:pt x="2146830" y="567288"/>
                </a:cubicBezTo>
                <a:cubicBezTo>
                  <a:pt x="2150749" y="563419"/>
                  <a:pt x="2152709" y="558755"/>
                  <a:pt x="2152709" y="553298"/>
                </a:cubicBezTo>
                <a:cubicBezTo>
                  <a:pt x="2152709" y="547941"/>
                  <a:pt x="2150749" y="543302"/>
                  <a:pt x="2146830" y="539383"/>
                </a:cubicBezTo>
                <a:cubicBezTo>
                  <a:pt x="2142911" y="535464"/>
                  <a:pt x="2138272" y="533504"/>
                  <a:pt x="2132914" y="533504"/>
                </a:cubicBezTo>
                <a:close/>
                <a:moveTo>
                  <a:pt x="1458574" y="523235"/>
                </a:moveTo>
                <a:lnTo>
                  <a:pt x="1458574" y="619229"/>
                </a:lnTo>
                <a:cubicBezTo>
                  <a:pt x="1453605" y="610597"/>
                  <a:pt x="1446948" y="603602"/>
                  <a:pt x="1438602" y="598245"/>
                </a:cubicBezTo>
                <a:cubicBezTo>
                  <a:pt x="1430256" y="592887"/>
                  <a:pt x="1421265" y="590208"/>
                  <a:pt x="1411628" y="590208"/>
                </a:cubicBezTo>
                <a:cubicBezTo>
                  <a:pt x="1395531" y="590208"/>
                  <a:pt x="1381671" y="596533"/>
                  <a:pt x="1370046" y="609183"/>
                </a:cubicBezTo>
                <a:cubicBezTo>
                  <a:pt x="1358421" y="621834"/>
                  <a:pt x="1352609" y="636940"/>
                  <a:pt x="1352609" y="654502"/>
                </a:cubicBezTo>
                <a:cubicBezTo>
                  <a:pt x="1352609" y="672460"/>
                  <a:pt x="1358322" y="687839"/>
                  <a:pt x="1369748" y="700638"/>
                </a:cubicBezTo>
                <a:cubicBezTo>
                  <a:pt x="1381175" y="713438"/>
                  <a:pt x="1394886" y="719837"/>
                  <a:pt x="1410882" y="719837"/>
                </a:cubicBezTo>
                <a:cubicBezTo>
                  <a:pt x="1430654" y="719837"/>
                  <a:pt x="1446651" y="710163"/>
                  <a:pt x="1458872" y="690816"/>
                </a:cubicBezTo>
                <a:lnTo>
                  <a:pt x="1458872" y="716414"/>
                </a:lnTo>
                <a:lnTo>
                  <a:pt x="1484173" y="716414"/>
                </a:lnTo>
                <a:lnTo>
                  <a:pt x="1484173" y="523235"/>
                </a:lnTo>
                <a:close/>
                <a:moveTo>
                  <a:pt x="604673" y="519514"/>
                </a:moveTo>
                <a:lnTo>
                  <a:pt x="543930" y="660971"/>
                </a:lnTo>
                <a:lnTo>
                  <a:pt x="486231" y="527105"/>
                </a:lnTo>
                <a:lnTo>
                  <a:pt x="459491" y="527105"/>
                </a:lnTo>
                <a:lnTo>
                  <a:pt x="543653" y="722367"/>
                </a:lnTo>
                <a:lnTo>
                  <a:pt x="604698" y="582090"/>
                </a:lnTo>
                <a:lnTo>
                  <a:pt x="665692" y="722367"/>
                </a:lnTo>
                <a:lnTo>
                  <a:pt x="749706" y="527105"/>
                </a:lnTo>
                <a:lnTo>
                  <a:pt x="722968" y="527105"/>
                </a:lnTo>
                <a:lnTo>
                  <a:pt x="665692" y="659476"/>
                </a:lnTo>
                <a:close/>
                <a:moveTo>
                  <a:pt x="516624" y="0"/>
                </a:moveTo>
                <a:lnTo>
                  <a:pt x="2699332" y="0"/>
                </a:lnTo>
                <a:cubicBezTo>
                  <a:pt x="2794440" y="0"/>
                  <a:pt x="2871540" y="77100"/>
                  <a:pt x="2871540" y="172208"/>
                </a:cubicBezTo>
                <a:lnTo>
                  <a:pt x="2871540" y="172208"/>
                </a:lnTo>
                <a:cubicBezTo>
                  <a:pt x="2871540" y="267316"/>
                  <a:pt x="2794440" y="344416"/>
                  <a:pt x="2699332" y="344416"/>
                </a:cubicBezTo>
                <a:lnTo>
                  <a:pt x="2527125" y="344415"/>
                </a:lnTo>
                <a:lnTo>
                  <a:pt x="2527125" y="2583115"/>
                </a:lnTo>
                <a:cubicBezTo>
                  <a:pt x="2527125" y="2678223"/>
                  <a:pt x="2450025" y="2755323"/>
                  <a:pt x="2354917" y="2755323"/>
                </a:cubicBezTo>
                <a:lnTo>
                  <a:pt x="172209" y="2755323"/>
                </a:lnTo>
                <a:cubicBezTo>
                  <a:pt x="195986" y="2755323"/>
                  <a:pt x="218638" y="2750504"/>
                  <a:pt x="239240" y="2741790"/>
                </a:cubicBezTo>
                <a:lnTo>
                  <a:pt x="239252" y="2741782"/>
                </a:lnTo>
                <a:lnTo>
                  <a:pt x="281748" y="2715999"/>
                </a:lnTo>
                <a:lnTo>
                  <a:pt x="288477" y="2708594"/>
                </a:lnTo>
                <a:lnTo>
                  <a:pt x="293979" y="2704885"/>
                </a:lnTo>
                <a:lnTo>
                  <a:pt x="300108" y="2695794"/>
                </a:lnTo>
                <a:lnTo>
                  <a:pt x="315006" y="2679398"/>
                </a:lnTo>
                <a:lnTo>
                  <a:pt x="324555" y="2659533"/>
                </a:lnTo>
                <a:lnTo>
                  <a:pt x="330884" y="2650146"/>
                </a:lnTo>
                <a:lnTo>
                  <a:pt x="332199" y="2643633"/>
                </a:lnTo>
                <a:lnTo>
                  <a:pt x="336674" y="2634325"/>
                </a:lnTo>
                <a:lnTo>
                  <a:pt x="344413" y="2583135"/>
                </a:lnTo>
                <a:lnTo>
                  <a:pt x="344417" y="2583115"/>
                </a:lnTo>
                <a:lnTo>
                  <a:pt x="344416" y="2583115"/>
                </a:lnTo>
                <a:lnTo>
                  <a:pt x="344413" y="2583135"/>
                </a:lnTo>
                <a:lnTo>
                  <a:pt x="332199" y="2643633"/>
                </a:lnTo>
                <a:lnTo>
                  <a:pt x="324555" y="2659533"/>
                </a:lnTo>
                <a:lnTo>
                  <a:pt x="300108" y="2695794"/>
                </a:lnTo>
                <a:lnTo>
                  <a:pt x="288477" y="2708594"/>
                </a:lnTo>
                <a:lnTo>
                  <a:pt x="239252" y="2741782"/>
                </a:lnTo>
                <a:lnTo>
                  <a:pt x="239239" y="2741790"/>
                </a:lnTo>
                <a:lnTo>
                  <a:pt x="172209" y="2755323"/>
                </a:lnTo>
                <a:lnTo>
                  <a:pt x="172209" y="2755323"/>
                </a:lnTo>
                <a:lnTo>
                  <a:pt x="172208" y="2755323"/>
                </a:lnTo>
                <a:cubicBezTo>
                  <a:pt x="77100" y="2755323"/>
                  <a:pt x="0" y="2678223"/>
                  <a:pt x="0" y="2583115"/>
                </a:cubicBezTo>
                <a:cubicBezTo>
                  <a:pt x="0" y="2488007"/>
                  <a:pt x="77100" y="2410907"/>
                  <a:pt x="172208" y="2410907"/>
                </a:cubicBezTo>
                <a:lnTo>
                  <a:pt x="172209" y="2410907"/>
                </a:lnTo>
                <a:lnTo>
                  <a:pt x="344416" y="2410908"/>
                </a:lnTo>
                <a:lnTo>
                  <a:pt x="344416" y="172208"/>
                </a:lnTo>
                <a:lnTo>
                  <a:pt x="344416" y="172208"/>
                </a:lnTo>
                <a:cubicBezTo>
                  <a:pt x="344416" y="77100"/>
                  <a:pt x="421516" y="0"/>
                  <a:pt x="51662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sz="2400" dirty="0">
              <a:latin typeface="Tw Cen MT" panose="020B0602020104020603" pitchFamily="34" charset="-18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A6578F9-E9BE-531B-5B7C-3EB02AC9A700}"/>
              </a:ext>
            </a:extLst>
          </p:cNvPr>
          <p:cNvSpPr txBox="1"/>
          <p:nvPr/>
        </p:nvSpPr>
        <p:spPr>
          <a:xfrm rot="20678203">
            <a:off x="6519327" y="3581123"/>
            <a:ext cx="3784601" cy="1955802"/>
          </a:xfrm>
          <a:custGeom>
            <a:avLst/>
            <a:gdLst/>
            <a:ahLst/>
            <a:cxnLst/>
            <a:rect l="l" t="t" r="r" b="b"/>
            <a:pathLst>
              <a:path w="3784601" h="1955802">
                <a:moveTo>
                  <a:pt x="1026496" y="1275401"/>
                </a:moveTo>
                <a:lnTo>
                  <a:pt x="1042235" y="1275401"/>
                </a:lnTo>
                <a:lnTo>
                  <a:pt x="1042235" y="1296721"/>
                </a:lnTo>
                <a:cubicBezTo>
                  <a:pt x="1037695" y="1301781"/>
                  <a:pt x="1033361" y="1305539"/>
                  <a:pt x="1029231" y="1307994"/>
                </a:cubicBezTo>
                <a:cubicBezTo>
                  <a:pt x="1025101" y="1310450"/>
                  <a:pt x="1020617" y="1311678"/>
                  <a:pt x="1015780" y="1311678"/>
                </a:cubicBezTo>
                <a:cubicBezTo>
                  <a:pt x="1009827" y="1311678"/>
                  <a:pt x="1005195" y="1310134"/>
                  <a:pt x="1001883" y="1307046"/>
                </a:cubicBezTo>
                <a:cubicBezTo>
                  <a:pt x="998572" y="1303957"/>
                  <a:pt x="996916" y="1299809"/>
                  <a:pt x="996916" y="1294600"/>
                </a:cubicBezTo>
                <a:cubicBezTo>
                  <a:pt x="996916" y="1291549"/>
                  <a:pt x="997493" y="1288851"/>
                  <a:pt x="998646" y="1286507"/>
                </a:cubicBezTo>
                <a:cubicBezTo>
                  <a:pt x="999800" y="1284163"/>
                  <a:pt x="1001604" y="1282154"/>
                  <a:pt x="1004060" y="1280480"/>
                </a:cubicBezTo>
                <a:cubicBezTo>
                  <a:pt x="1006516" y="1278806"/>
                  <a:pt x="1009604" y="1277540"/>
                  <a:pt x="1013325" y="1276685"/>
                </a:cubicBezTo>
                <a:cubicBezTo>
                  <a:pt x="1017045" y="1275829"/>
                  <a:pt x="1021436" y="1275401"/>
                  <a:pt x="1026496" y="1275401"/>
                </a:cubicBezTo>
                <a:close/>
                <a:moveTo>
                  <a:pt x="852290" y="1231534"/>
                </a:moveTo>
                <a:cubicBezTo>
                  <a:pt x="857081" y="1231534"/>
                  <a:pt x="861087" y="1232650"/>
                  <a:pt x="864306" y="1234883"/>
                </a:cubicBezTo>
                <a:cubicBezTo>
                  <a:pt x="867526" y="1237115"/>
                  <a:pt x="870090" y="1240092"/>
                  <a:pt x="872000" y="1243812"/>
                </a:cubicBezTo>
                <a:cubicBezTo>
                  <a:pt x="873909" y="1247533"/>
                  <a:pt x="875256" y="1251793"/>
                  <a:pt x="876042" y="1256593"/>
                </a:cubicBezTo>
                <a:cubicBezTo>
                  <a:pt x="876828" y="1261393"/>
                  <a:pt x="877221" y="1266360"/>
                  <a:pt x="877221" y="1271494"/>
                </a:cubicBezTo>
                <a:cubicBezTo>
                  <a:pt x="877221" y="1276182"/>
                  <a:pt x="876735" y="1280833"/>
                  <a:pt x="875762" y="1285447"/>
                </a:cubicBezTo>
                <a:cubicBezTo>
                  <a:pt x="874788" y="1290061"/>
                  <a:pt x="873272" y="1294228"/>
                  <a:pt x="871213" y="1297949"/>
                </a:cubicBezTo>
                <a:cubicBezTo>
                  <a:pt x="869154" y="1301669"/>
                  <a:pt x="866458" y="1304646"/>
                  <a:pt x="863127" y="1306878"/>
                </a:cubicBezTo>
                <a:cubicBezTo>
                  <a:pt x="859795" y="1309111"/>
                  <a:pt x="855808" y="1310227"/>
                  <a:pt x="851167" y="1310227"/>
                </a:cubicBezTo>
                <a:cubicBezTo>
                  <a:pt x="846151" y="1310227"/>
                  <a:pt x="841359" y="1308590"/>
                  <a:pt x="836792" y="1305316"/>
                </a:cubicBezTo>
                <a:cubicBezTo>
                  <a:pt x="832225" y="1302041"/>
                  <a:pt x="827395" y="1297316"/>
                  <a:pt x="822304" y="1291140"/>
                </a:cubicBezTo>
                <a:lnTo>
                  <a:pt x="822304" y="1251179"/>
                </a:lnTo>
                <a:cubicBezTo>
                  <a:pt x="825223" y="1247533"/>
                  <a:pt x="827994" y="1244463"/>
                  <a:pt x="830614" y="1241971"/>
                </a:cubicBezTo>
                <a:cubicBezTo>
                  <a:pt x="833235" y="1239478"/>
                  <a:pt x="835743" y="1237469"/>
                  <a:pt x="838139" y="1235943"/>
                </a:cubicBezTo>
                <a:cubicBezTo>
                  <a:pt x="840535" y="1234418"/>
                  <a:pt x="842893" y="1233301"/>
                  <a:pt x="845214" y="1232594"/>
                </a:cubicBezTo>
                <a:cubicBezTo>
                  <a:pt x="847535" y="1231887"/>
                  <a:pt x="849893" y="1231534"/>
                  <a:pt x="852290" y="1231534"/>
                </a:cubicBezTo>
                <a:close/>
                <a:moveTo>
                  <a:pt x="1263566" y="1230083"/>
                </a:moveTo>
                <a:cubicBezTo>
                  <a:pt x="1272476" y="1230083"/>
                  <a:pt x="1279195" y="1232836"/>
                  <a:pt x="1283724" y="1238343"/>
                </a:cubicBezTo>
                <a:cubicBezTo>
                  <a:pt x="1288253" y="1243850"/>
                  <a:pt x="1290405" y="1251440"/>
                  <a:pt x="1290182" y="1261114"/>
                </a:cubicBezTo>
                <a:lnTo>
                  <a:pt x="1235376" y="1261114"/>
                </a:lnTo>
                <a:cubicBezTo>
                  <a:pt x="1235526" y="1257021"/>
                  <a:pt x="1236237" y="1253095"/>
                  <a:pt x="1237510" y="1249338"/>
                </a:cubicBezTo>
                <a:cubicBezTo>
                  <a:pt x="1238783" y="1245580"/>
                  <a:pt x="1240580" y="1242287"/>
                  <a:pt x="1242901" y="1239459"/>
                </a:cubicBezTo>
                <a:cubicBezTo>
                  <a:pt x="1245222" y="1236631"/>
                  <a:pt x="1248105" y="1234362"/>
                  <a:pt x="1251549" y="1232650"/>
                </a:cubicBezTo>
                <a:cubicBezTo>
                  <a:pt x="1254993" y="1230939"/>
                  <a:pt x="1258999" y="1230083"/>
                  <a:pt x="1263566" y="1230083"/>
                </a:cubicBezTo>
                <a:close/>
                <a:moveTo>
                  <a:pt x="1264509" y="1215684"/>
                </a:moveTo>
                <a:cubicBezTo>
                  <a:pt x="1257142" y="1215684"/>
                  <a:pt x="1250482" y="1216967"/>
                  <a:pt x="1244529" y="1219535"/>
                </a:cubicBezTo>
                <a:cubicBezTo>
                  <a:pt x="1238576" y="1222102"/>
                  <a:pt x="1233497" y="1225785"/>
                  <a:pt x="1229293" y="1230585"/>
                </a:cubicBezTo>
                <a:cubicBezTo>
                  <a:pt x="1225088" y="1235385"/>
                  <a:pt x="1221870" y="1241226"/>
                  <a:pt x="1219638" y="1248110"/>
                </a:cubicBezTo>
                <a:cubicBezTo>
                  <a:pt x="1217405" y="1254993"/>
                  <a:pt x="1216289" y="1262751"/>
                  <a:pt x="1216289" y="1271383"/>
                </a:cubicBezTo>
                <a:cubicBezTo>
                  <a:pt x="1216289" y="1280461"/>
                  <a:pt x="1217368" y="1288424"/>
                  <a:pt x="1219526" y="1295270"/>
                </a:cubicBezTo>
                <a:cubicBezTo>
                  <a:pt x="1221684" y="1302116"/>
                  <a:pt x="1224884" y="1307808"/>
                  <a:pt x="1229125" y="1312348"/>
                </a:cubicBezTo>
                <a:cubicBezTo>
                  <a:pt x="1233367" y="1316887"/>
                  <a:pt x="1238595" y="1320310"/>
                  <a:pt x="1244808" y="1322617"/>
                </a:cubicBezTo>
                <a:cubicBezTo>
                  <a:pt x="1251022" y="1324924"/>
                  <a:pt x="1258258" y="1326077"/>
                  <a:pt x="1266518" y="1326077"/>
                </a:cubicBezTo>
                <a:cubicBezTo>
                  <a:pt x="1271281" y="1326077"/>
                  <a:pt x="1275764" y="1325724"/>
                  <a:pt x="1279969" y="1325017"/>
                </a:cubicBezTo>
                <a:cubicBezTo>
                  <a:pt x="1284173" y="1324310"/>
                  <a:pt x="1287875" y="1323510"/>
                  <a:pt x="1291075" y="1322617"/>
                </a:cubicBezTo>
                <a:cubicBezTo>
                  <a:pt x="1294275" y="1321724"/>
                  <a:pt x="1296879" y="1320812"/>
                  <a:pt x="1298889" y="1319882"/>
                </a:cubicBezTo>
                <a:cubicBezTo>
                  <a:pt x="1300898" y="1318952"/>
                  <a:pt x="1302107" y="1318282"/>
                  <a:pt x="1302516" y="1317873"/>
                </a:cubicBezTo>
                <a:cubicBezTo>
                  <a:pt x="1302926" y="1317464"/>
                  <a:pt x="1303260" y="1317036"/>
                  <a:pt x="1303521" y="1316589"/>
                </a:cubicBezTo>
                <a:cubicBezTo>
                  <a:pt x="1303781" y="1316143"/>
                  <a:pt x="1303967" y="1315640"/>
                  <a:pt x="1304079" y="1315082"/>
                </a:cubicBezTo>
                <a:cubicBezTo>
                  <a:pt x="1304191" y="1314524"/>
                  <a:pt x="1304284" y="1313892"/>
                  <a:pt x="1304358" y="1313185"/>
                </a:cubicBezTo>
                <a:cubicBezTo>
                  <a:pt x="1304432" y="1312478"/>
                  <a:pt x="1304470" y="1311641"/>
                  <a:pt x="1304470" y="1310673"/>
                </a:cubicBezTo>
                <a:cubicBezTo>
                  <a:pt x="1304470" y="1309334"/>
                  <a:pt x="1304414" y="1308199"/>
                  <a:pt x="1304301" y="1307269"/>
                </a:cubicBezTo>
                <a:cubicBezTo>
                  <a:pt x="1304189" y="1306339"/>
                  <a:pt x="1304021" y="1305613"/>
                  <a:pt x="1303796" y="1305092"/>
                </a:cubicBezTo>
                <a:cubicBezTo>
                  <a:pt x="1303572" y="1304571"/>
                  <a:pt x="1303254" y="1304181"/>
                  <a:pt x="1302843" y="1303920"/>
                </a:cubicBezTo>
                <a:cubicBezTo>
                  <a:pt x="1302432" y="1303660"/>
                  <a:pt x="1301965" y="1303530"/>
                  <a:pt x="1301442" y="1303530"/>
                </a:cubicBezTo>
                <a:cubicBezTo>
                  <a:pt x="1300544" y="1303530"/>
                  <a:pt x="1299217" y="1303920"/>
                  <a:pt x="1297459" y="1304702"/>
                </a:cubicBezTo>
                <a:cubicBezTo>
                  <a:pt x="1295702" y="1305483"/>
                  <a:pt x="1293458" y="1306357"/>
                  <a:pt x="1290729" y="1307325"/>
                </a:cubicBezTo>
                <a:cubicBezTo>
                  <a:pt x="1287999" y="1308292"/>
                  <a:pt x="1284765" y="1309166"/>
                  <a:pt x="1281027" y="1309948"/>
                </a:cubicBezTo>
                <a:cubicBezTo>
                  <a:pt x="1277288" y="1310729"/>
                  <a:pt x="1273026" y="1311120"/>
                  <a:pt x="1268240" y="1311120"/>
                </a:cubicBezTo>
                <a:cubicBezTo>
                  <a:pt x="1262183" y="1311120"/>
                  <a:pt x="1257061" y="1310264"/>
                  <a:pt x="1252874" y="1308553"/>
                </a:cubicBezTo>
                <a:cubicBezTo>
                  <a:pt x="1248686" y="1306841"/>
                  <a:pt x="1245284" y="1304385"/>
                  <a:pt x="1242666" y="1301186"/>
                </a:cubicBezTo>
                <a:cubicBezTo>
                  <a:pt x="1240049" y="1297986"/>
                  <a:pt x="1238180" y="1294153"/>
                  <a:pt x="1237058" y="1289689"/>
                </a:cubicBezTo>
                <a:cubicBezTo>
                  <a:pt x="1235937" y="1285224"/>
                  <a:pt x="1235376" y="1280201"/>
                  <a:pt x="1235376" y="1274620"/>
                </a:cubicBezTo>
                <a:lnTo>
                  <a:pt x="1301534" y="1274620"/>
                </a:lnTo>
                <a:cubicBezTo>
                  <a:pt x="1303404" y="1274620"/>
                  <a:pt x="1305068" y="1274006"/>
                  <a:pt x="1306525" y="1272778"/>
                </a:cubicBezTo>
                <a:cubicBezTo>
                  <a:pt x="1307982" y="1271550"/>
                  <a:pt x="1308711" y="1269485"/>
                  <a:pt x="1308711" y="1266583"/>
                </a:cubicBezTo>
                <a:lnTo>
                  <a:pt x="1308711" y="1263234"/>
                </a:lnTo>
                <a:cubicBezTo>
                  <a:pt x="1308711" y="1256686"/>
                  <a:pt x="1307874" y="1250528"/>
                  <a:pt x="1306200" y="1244761"/>
                </a:cubicBezTo>
                <a:cubicBezTo>
                  <a:pt x="1304525" y="1238994"/>
                  <a:pt x="1301902" y="1233971"/>
                  <a:pt x="1298330" y="1229692"/>
                </a:cubicBezTo>
                <a:cubicBezTo>
                  <a:pt x="1294759" y="1225413"/>
                  <a:pt x="1290201" y="1222009"/>
                  <a:pt x="1284657" y="1219479"/>
                </a:cubicBezTo>
                <a:cubicBezTo>
                  <a:pt x="1279113" y="1216949"/>
                  <a:pt x="1272397" y="1215684"/>
                  <a:pt x="1264509" y="1215684"/>
                </a:cubicBezTo>
                <a:close/>
                <a:moveTo>
                  <a:pt x="1149726" y="1215684"/>
                </a:moveTo>
                <a:cubicBezTo>
                  <a:pt x="1143996" y="1215684"/>
                  <a:pt x="1138322" y="1217153"/>
                  <a:pt x="1132703" y="1220093"/>
                </a:cubicBezTo>
                <a:cubicBezTo>
                  <a:pt x="1127085" y="1223032"/>
                  <a:pt x="1121448" y="1227664"/>
                  <a:pt x="1115793" y="1233990"/>
                </a:cubicBezTo>
                <a:lnTo>
                  <a:pt x="1115793" y="1220707"/>
                </a:lnTo>
                <a:cubicBezTo>
                  <a:pt x="1115793" y="1220111"/>
                  <a:pt x="1115663" y="1219609"/>
                  <a:pt x="1115402" y="1219200"/>
                </a:cubicBezTo>
                <a:cubicBezTo>
                  <a:pt x="1115142" y="1218791"/>
                  <a:pt x="1114714" y="1218419"/>
                  <a:pt x="1114118" y="1218084"/>
                </a:cubicBezTo>
                <a:cubicBezTo>
                  <a:pt x="1113523" y="1217749"/>
                  <a:pt x="1112686" y="1217526"/>
                  <a:pt x="1111607" y="1217414"/>
                </a:cubicBezTo>
                <a:cubicBezTo>
                  <a:pt x="1110528" y="1217302"/>
                  <a:pt x="1109170" y="1217246"/>
                  <a:pt x="1107533" y="1217246"/>
                </a:cubicBezTo>
                <a:cubicBezTo>
                  <a:pt x="1105821" y="1217246"/>
                  <a:pt x="1104445" y="1217302"/>
                  <a:pt x="1103403" y="1217414"/>
                </a:cubicBezTo>
                <a:cubicBezTo>
                  <a:pt x="1102361" y="1217526"/>
                  <a:pt x="1101505" y="1217749"/>
                  <a:pt x="1100836" y="1218084"/>
                </a:cubicBezTo>
                <a:cubicBezTo>
                  <a:pt x="1100166" y="1218419"/>
                  <a:pt x="1099719" y="1218791"/>
                  <a:pt x="1099496" y="1219200"/>
                </a:cubicBezTo>
                <a:cubicBezTo>
                  <a:pt x="1099273" y="1219609"/>
                  <a:pt x="1099161" y="1220111"/>
                  <a:pt x="1099161" y="1220707"/>
                </a:cubicBezTo>
                <a:lnTo>
                  <a:pt x="1099161" y="1321166"/>
                </a:lnTo>
                <a:cubicBezTo>
                  <a:pt x="1099161" y="1321761"/>
                  <a:pt x="1099291" y="1322263"/>
                  <a:pt x="1099552" y="1322673"/>
                </a:cubicBezTo>
                <a:cubicBezTo>
                  <a:pt x="1099812" y="1323082"/>
                  <a:pt x="1100296" y="1323435"/>
                  <a:pt x="1101003" y="1323733"/>
                </a:cubicBezTo>
                <a:cubicBezTo>
                  <a:pt x="1101710" y="1324031"/>
                  <a:pt x="1102659" y="1324254"/>
                  <a:pt x="1103849" y="1324403"/>
                </a:cubicBezTo>
                <a:cubicBezTo>
                  <a:pt x="1105040" y="1324552"/>
                  <a:pt x="1106528" y="1324626"/>
                  <a:pt x="1108314" y="1324626"/>
                </a:cubicBezTo>
                <a:cubicBezTo>
                  <a:pt x="1110175" y="1324626"/>
                  <a:pt x="1111700" y="1324552"/>
                  <a:pt x="1112891" y="1324403"/>
                </a:cubicBezTo>
                <a:cubicBezTo>
                  <a:pt x="1114081" y="1324254"/>
                  <a:pt x="1115011" y="1324031"/>
                  <a:pt x="1115681" y="1323733"/>
                </a:cubicBezTo>
                <a:cubicBezTo>
                  <a:pt x="1116351" y="1323435"/>
                  <a:pt x="1116835" y="1323082"/>
                  <a:pt x="1117132" y="1322673"/>
                </a:cubicBezTo>
                <a:cubicBezTo>
                  <a:pt x="1117430" y="1322263"/>
                  <a:pt x="1117579" y="1321761"/>
                  <a:pt x="1117579" y="1321166"/>
                </a:cubicBezTo>
                <a:lnTo>
                  <a:pt x="1117579" y="1250956"/>
                </a:lnTo>
                <a:cubicBezTo>
                  <a:pt x="1122639" y="1244631"/>
                  <a:pt x="1127476" y="1239831"/>
                  <a:pt x="1132089" y="1236557"/>
                </a:cubicBezTo>
                <a:cubicBezTo>
                  <a:pt x="1136703" y="1233283"/>
                  <a:pt x="1141317" y="1231646"/>
                  <a:pt x="1145930" y="1231646"/>
                </a:cubicBezTo>
                <a:cubicBezTo>
                  <a:pt x="1149502" y="1231646"/>
                  <a:pt x="1152646" y="1232315"/>
                  <a:pt x="1155362" y="1233655"/>
                </a:cubicBezTo>
                <a:cubicBezTo>
                  <a:pt x="1158079" y="1234994"/>
                  <a:pt x="1160292" y="1236929"/>
                  <a:pt x="1162004" y="1239459"/>
                </a:cubicBezTo>
                <a:cubicBezTo>
                  <a:pt x="1163715" y="1241989"/>
                  <a:pt x="1165018" y="1245003"/>
                  <a:pt x="1165911" y="1248500"/>
                </a:cubicBezTo>
                <a:cubicBezTo>
                  <a:pt x="1166804" y="1251998"/>
                  <a:pt x="1167250" y="1256612"/>
                  <a:pt x="1167250" y="1262341"/>
                </a:cubicBezTo>
                <a:lnTo>
                  <a:pt x="1167250" y="1321166"/>
                </a:lnTo>
                <a:cubicBezTo>
                  <a:pt x="1167250" y="1321761"/>
                  <a:pt x="1167399" y="1322263"/>
                  <a:pt x="1167697" y="1322673"/>
                </a:cubicBezTo>
                <a:cubicBezTo>
                  <a:pt x="1167994" y="1323082"/>
                  <a:pt x="1168478" y="1323435"/>
                  <a:pt x="1169148" y="1323733"/>
                </a:cubicBezTo>
                <a:cubicBezTo>
                  <a:pt x="1169817" y="1324031"/>
                  <a:pt x="1170748" y="1324254"/>
                  <a:pt x="1171938" y="1324403"/>
                </a:cubicBezTo>
                <a:cubicBezTo>
                  <a:pt x="1173129" y="1324552"/>
                  <a:pt x="1174654" y="1324626"/>
                  <a:pt x="1176515" y="1324626"/>
                </a:cubicBezTo>
                <a:cubicBezTo>
                  <a:pt x="1178301" y="1324626"/>
                  <a:pt x="1179789" y="1324552"/>
                  <a:pt x="1180980" y="1324403"/>
                </a:cubicBezTo>
                <a:cubicBezTo>
                  <a:pt x="1182170" y="1324254"/>
                  <a:pt x="1183100" y="1324031"/>
                  <a:pt x="1183770" y="1323733"/>
                </a:cubicBezTo>
                <a:cubicBezTo>
                  <a:pt x="1184440" y="1323435"/>
                  <a:pt x="1184923" y="1323082"/>
                  <a:pt x="1185221" y="1322673"/>
                </a:cubicBezTo>
                <a:cubicBezTo>
                  <a:pt x="1185519" y="1322263"/>
                  <a:pt x="1185668" y="1321761"/>
                  <a:pt x="1185668" y="1321166"/>
                </a:cubicBezTo>
                <a:lnTo>
                  <a:pt x="1185668" y="1259886"/>
                </a:lnTo>
                <a:cubicBezTo>
                  <a:pt x="1185668" y="1252742"/>
                  <a:pt x="1185054" y="1246621"/>
                  <a:pt x="1183826" y="1241524"/>
                </a:cubicBezTo>
                <a:cubicBezTo>
                  <a:pt x="1182598" y="1236427"/>
                  <a:pt x="1180570" y="1231980"/>
                  <a:pt x="1177742" y="1228185"/>
                </a:cubicBezTo>
                <a:cubicBezTo>
                  <a:pt x="1174915" y="1224390"/>
                  <a:pt x="1171213" y="1221358"/>
                  <a:pt x="1166636" y="1219088"/>
                </a:cubicBezTo>
                <a:cubicBezTo>
                  <a:pt x="1162060" y="1216819"/>
                  <a:pt x="1156423" y="1215684"/>
                  <a:pt x="1149726" y="1215684"/>
                </a:cubicBezTo>
                <a:close/>
                <a:moveTo>
                  <a:pt x="1020915" y="1215684"/>
                </a:moveTo>
                <a:cubicBezTo>
                  <a:pt x="1017045" y="1215684"/>
                  <a:pt x="1013213" y="1216037"/>
                  <a:pt x="1009418" y="1216744"/>
                </a:cubicBezTo>
                <a:cubicBezTo>
                  <a:pt x="1005623" y="1217451"/>
                  <a:pt x="1002125" y="1218344"/>
                  <a:pt x="998926" y="1219423"/>
                </a:cubicBezTo>
                <a:cubicBezTo>
                  <a:pt x="995726" y="1220502"/>
                  <a:pt x="992898" y="1221693"/>
                  <a:pt x="990442" y="1222995"/>
                </a:cubicBezTo>
                <a:cubicBezTo>
                  <a:pt x="987987" y="1224297"/>
                  <a:pt x="986257" y="1225432"/>
                  <a:pt x="985252" y="1226399"/>
                </a:cubicBezTo>
                <a:cubicBezTo>
                  <a:pt x="984247" y="1227367"/>
                  <a:pt x="983615" y="1228390"/>
                  <a:pt x="983354" y="1229469"/>
                </a:cubicBezTo>
                <a:cubicBezTo>
                  <a:pt x="983094" y="1230548"/>
                  <a:pt x="982964" y="1232018"/>
                  <a:pt x="982964" y="1233878"/>
                </a:cubicBezTo>
                <a:cubicBezTo>
                  <a:pt x="982964" y="1234994"/>
                  <a:pt x="983038" y="1236017"/>
                  <a:pt x="983187" y="1236948"/>
                </a:cubicBezTo>
                <a:cubicBezTo>
                  <a:pt x="983336" y="1237878"/>
                  <a:pt x="983578" y="1238641"/>
                  <a:pt x="983913" y="1239236"/>
                </a:cubicBezTo>
                <a:cubicBezTo>
                  <a:pt x="984247" y="1239831"/>
                  <a:pt x="984638" y="1240278"/>
                  <a:pt x="985085" y="1240575"/>
                </a:cubicBezTo>
                <a:cubicBezTo>
                  <a:pt x="985531" y="1240873"/>
                  <a:pt x="986052" y="1241022"/>
                  <a:pt x="986647" y="1241022"/>
                </a:cubicBezTo>
                <a:cubicBezTo>
                  <a:pt x="987540" y="1241022"/>
                  <a:pt x="988898" y="1240482"/>
                  <a:pt x="990721" y="1239403"/>
                </a:cubicBezTo>
                <a:cubicBezTo>
                  <a:pt x="992545" y="1238324"/>
                  <a:pt x="994814" y="1237134"/>
                  <a:pt x="997530" y="1235831"/>
                </a:cubicBezTo>
                <a:cubicBezTo>
                  <a:pt x="1000246" y="1234529"/>
                  <a:pt x="1003409" y="1233339"/>
                  <a:pt x="1007018" y="1232260"/>
                </a:cubicBezTo>
                <a:cubicBezTo>
                  <a:pt x="1010627" y="1231181"/>
                  <a:pt x="1014701" y="1230641"/>
                  <a:pt x="1019241" y="1230641"/>
                </a:cubicBezTo>
                <a:cubicBezTo>
                  <a:pt x="1023482" y="1230641"/>
                  <a:pt x="1027054" y="1231143"/>
                  <a:pt x="1029956" y="1232148"/>
                </a:cubicBezTo>
                <a:cubicBezTo>
                  <a:pt x="1032858" y="1233152"/>
                  <a:pt x="1035221" y="1234641"/>
                  <a:pt x="1037044" y="1236613"/>
                </a:cubicBezTo>
                <a:cubicBezTo>
                  <a:pt x="1038867" y="1238585"/>
                  <a:pt x="1040188" y="1241059"/>
                  <a:pt x="1041007" y="1244036"/>
                </a:cubicBezTo>
                <a:cubicBezTo>
                  <a:pt x="1041825" y="1247012"/>
                  <a:pt x="1042235" y="1250435"/>
                  <a:pt x="1042235" y="1254305"/>
                </a:cubicBezTo>
                <a:lnTo>
                  <a:pt x="1042235" y="1262118"/>
                </a:lnTo>
                <a:lnTo>
                  <a:pt x="1028393" y="1262118"/>
                </a:lnTo>
                <a:cubicBezTo>
                  <a:pt x="1020580" y="1262118"/>
                  <a:pt x="1013548" y="1262806"/>
                  <a:pt x="1007297" y="1264183"/>
                </a:cubicBezTo>
                <a:cubicBezTo>
                  <a:pt x="1001046" y="1265560"/>
                  <a:pt x="995763" y="1267625"/>
                  <a:pt x="991447" y="1270378"/>
                </a:cubicBezTo>
                <a:cubicBezTo>
                  <a:pt x="987131" y="1273131"/>
                  <a:pt x="983819" y="1276592"/>
                  <a:pt x="981513" y="1280759"/>
                </a:cubicBezTo>
                <a:cubicBezTo>
                  <a:pt x="979206" y="1284926"/>
                  <a:pt x="978052" y="1289837"/>
                  <a:pt x="978052" y="1295493"/>
                </a:cubicBezTo>
                <a:cubicBezTo>
                  <a:pt x="978052" y="1300330"/>
                  <a:pt x="978890" y="1304646"/>
                  <a:pt x="980564" y="1308441"/>
                </a:cubicBezTo>
                <a:cubicBezTo>
                  <a:pt x="982238" y="1312236"/>
                  <a:pt x="984582" y="1315436"/>
                  <a:pt x="987596" y="1318040"/>
                </a:cubicBezTo>
                <a:cubicBezTo>
                  <a:pt x="990610" y="1320645"/>
                  <a:pt x="994256" y="1322635"/>
                  <a:pt x="998535" y="1324012"/>
                </a:cubicBezTo>
                <a:cubicBezTo>
                  <a:pt x="1002814" y="1325389"/>
                  <a:pt x="1007595" y="1326077"/>
                  <a:pt x="1012878" y="1326077"/>
                </a:cubicBezTo>
                <a:cubicBezTo>
                  <a:pt x="1018906" y="1326077"/>
                  <a:pt x="1024617" y="1324775"/>
                  <a:pt x="1030012" y="1322170"/>
                </a:cubicBezTo>
                <a:cubicBezTo>
                  <a:pt x="1035407" y="1319566"/>
                  <a:pt x="1040300" y="1315920"/>
                  <a:pt x="1044690" y="1311231"/>
                </a:cubicBezTo>
                <a:lnTo>
                  <a:pt x="1044690" y="1321277"/>
                </a:lnTo>
                <a:cubicBezTo>
                  <a:pt x="1044690" y="1322170"/>
                  <a:pt x="1044951" y="1322840"/>
                  <a:pt x="1045472" y="1323287"/>
                </a:cubicBezTo>
                <a:cubicBezTo>
                  <a:pt x="1045992" y="1323733"/>
                  <a:pt x="1046830" y="1324068"/>
                  <a:pt x="1047983" y="1324291"/>
                </a:cubicBezTo>
                <a:cubicBezTo>
                  <a:pt x="1049136" y="1324514"/>
                  <a:pt x="1050680" y="1324626"/>
                  <a:pt x="1052615" y="1324626"/>
                </a:cubicBezTo>
                <a:cubicBezTo>
                  <a:pt x="1054624" y="1324626"/>
                  <a:pt x="1056150" y="1324514"/>
                  <a:pt x="1057192" y="1324291"/>
                </a:cubicBezTo>
                <a:cubicBezTo>
                  <a:pt x="1058234" y="1324068"/>
                  <a:pt x="1059052" y="1323733"/>
                  <a:pt x="1059647" y="1323287"/>
                </a:cubicBezTo>
                <a:cubicBezTo>
                  <a:pt x="1060243" y="1322840"/>
                  <a:pt x="1060540" y="1322170"/>
                  <a:pt x="1060540" y="1321277"/>
                </a:cubicBezTo>
                <a:lnTo>
                  <a:pt x="1060540" y="1253523"/>
                </a:lnTo>
                <a:cubicBezTo>
                  <a:pt x="1060540" y="1247273"/>
                  <a:pt x="1059833" y="1241803"/>
                  <a:pt x="1058420" y="1237115"/>
                </a:cubicBezTo>
                <a:cubicBezTo>
                  <a:pt x="1057006" y="1232427"/>
                  <a:pt x="1054736" y="1228502"/>
                  <a:pt x="1051611" y="1225339"/>
                </a:cubicBezTo>
                <a:cubicBezTo>
                  <a:pt x="1048485" y="1222176"/>
                  <a:pt x="1044393" y="1219777"/>
                  <a:pt x="1039332" y="1218139"/>
                </a:cubicBezTo>
                <a:cubicBezTo>
                  <a:pt x="1034272" y="1216502"/>
                  <a:pt x="1028133" y="1215684"/>
                  <a:pt x="1020915" y="1215684"/>
                </a:cubicBezTo>
                <a:close/>
                <a:moveTo>
                  <a:pt x="855790" y="1215684"/>
                </a:moveTo>
                <a:cubicBezTo>
                  <a:pt x="852441" y="1215684"/>
                  <a:pt x="849260" y="1216074"/>
                  <a:pt x="846246" y="1216856"/>
                </a:cubicBezTo>
                <a:cubicBezTo>
                  <a:pt x="843233" y="1217637"/>
                  <a:pt x="840293" y="1218791"/>
                  <a:pt x="837428" y="1220316"/>
                </a:cubicBezTo>
                <a:cubicBezTo>
                  <a:pt x="834563" y="1221842"/>
                  <a:pt x="831717" y="1223758"/>
                  <a:pt x="828889" y="1226065"/>
                </a:cubicBezTo>
                <a:cubicBezTo>
                  <a:pt x="826062" y="1228371"/>
                  <a:pt x="823122" y="1231087"/>
                  <a:pt x="820071" y="1234213"/>
                </a:cubicBezTo>
                <a:lnTo>
                  <a:pt x="820071" y="1220707"/>
                </a:lnTo>
                <a:cubicBezTo>
                  <a:pt x="820071" y="1220037"/>
                  <a:pt x="819941" y="1219498"/>
                  <a:pt x="819681" y="1219088"/>
                </a:cubicBezTo>
                <a:cubicBezTo>
                  <a:pt x="819420" y="1218679"/>
                  <a:pt x="818955" y="1218325"/>
                  <a:pt x="818285" y="1218028"/>
                </a:cubicBezTo>
                <a:cubicBezTo>
                  <a:pt x="817616" y="1217730"/>
                  <a:pt x="816779" y="1217526"/>
                  <a:pt x="815774" y="1217414"/>
                </a:cubicBezTo>
                <a:cubicBezTo>
                  <a:pt x="814769" y="1217302"/>
                  <a:pt x="813486" y="1217246"/>
                  <a:pt x="811923" y="1217246"/>
                </a:cubicBezTo>
                <a:cubicBezTo>
                  <a:pt x="810435" y="1217246"/>
                  <a:pt x="809170" y="1217302"/>
                  <a:pt x="808128" y="1217414"/>
                </a:cubicBezTo>
                <a:cubicBezTo>
                  <a:pt x="807086" y="1217526"/>
                  <a:pt x="806230" y="1217730"/>
                  <a:pt x="805561" y="1218028"/>
                </a:cubicBezTo>
                <a:cubicBezTo>
                  <a:pt x="804891" y="1218325"/>
                  <a:pt x="804444" y="1218679"/>
                  <a:pt x="804221" y="1219088"/>
                </a:cubicBezTo>
                <a:cubicBezTo>
                  <a:pt x="803998" y="1219498"/>
                  <a:pt x="803886" y="1220037"/>
                  <a:pt x="803886" y="1220707"/>
                </a:cubicBezTo>
                <a:lnTo>
                  <a:pt x="803886" y="1361014"/>
                </a:lnTo>
                <a:cubicBezTo>
                  <a:pt x="803886" y="1361610"/>
                  <a:pt x="804017" y="1362131"/>
                  <a:pt x="804277" y="1362577"/>
                </a:cubicBezTo>
                <a:cubicBezTo>
                  <a:pt x="804537" y="1363024"/>
                  <a:pt x="805021" y="1363396"/>
                  <a:pt x="805728" y="1363693"/>
                </a:cubicBezTo>
                <a:cubicBezTo>
                  <a:pt x="806435" y="1363991"/>
                  <a:pt x="807384" y="1364214"/>
                  <a:pt x="808574" y="1364363"/>
                </a:cubicBezTo>
                <a:cubicBezTo>
                  <a:pt x="809765" y="1364512"/>
                  <a:pt x="811253" y="1364586"/>
                  <a:pt x="813039" y="1364586"/>
                </a:cubicBezTo>
                <a:cubicBezTo>
                  <a:pt x="814900" y="1364586"/>
                  <a:pt x="816425" y="1364512"/>
                  <a:pt x="817616" y="1364363"/>
                </a:cubicBezTo>
                <a:cubicBezTo>
                  <a:pt x="818806" y="1364214"/>
                  <a:pt x="819736" y="1363991"/>
                  <a:pt x="820406" y="1363693"/>
                </a:cubicBezTo>
                <a:cubicBezTo>
                  <a:pt x="821076" y="1363396"/>
                  <a:pt x="821560" y="1363024"/>
                  <a:pt x="821857" y="1362577"/>
                </a:cubicBezTo>
                <a:cubicBezTo>
                  <a:pt x="822155" y="1362131"/>
                  <a:pt x="822304" y="1361610"/>
                  <a:pt x="822304" y="1361014"/>
                </a:cubicBezTo>
                <a:lnTo>
                  <a:pt x="822304" y="1310785"/>
                </a:lnTo>
                <a:cubicBezTo>
                  <a:pt x="824983" y="1313389"/>
                  <a:pt x="827513" y="1315659"/>
                  <a:pt x="829894" y="1317594"/>
                </a:cubicBezTo>
                <a:cubicBezTo>
                  <a:pt x="832275" y="1319529"/>
                  <a:pt x="834675" y="1321129"/>
                  <a:pt x="837094" y="1322394"/>
                </a:cubicBezTo>
                <a:cubicBezTo>
                  <a:pt x="839512" y="1323659"/>
                  <a:pt x="841986" y="1324589"/>
                  <a:pt x="844516" y="1325184"/>
                </a:cubicBezTo>
                <a:cubicBezTo>
                  <a:pt x="847046" y="1325779"/>
                  <a:pt x="849800" y="1326077"/>
                  <a:pt x="852776" y="1326077"/>
                </a:cubicBezTo>
                <a:cubicBezTo>
                  <a:pt x="859771" y="1326077"/>
                  <a:pt x="865985" y="1324756"/>
                  <a:pt x="871417" y="1322114"/>
                </a:cubicBezTo>
                <a:cubicBezTo>
                  <a:pt x="876849" y="1319473"/>
                  <a:pt x="881407" y="1315715"/>
                  <a:pt x="885091" y="1310841"/>
                </a:cubicBezTo>
                <a:cubicBezTo>
                  <a:pt x="888774" y="1305967"/>
                  <a:pt x="891565" y="1300032"/>
                  <a:pt x="893462" y="1293037"/>
                </a:cubicBezTo>
                <a:cubicBezTo>
                  <a:pt x="895360" y="1286042"/>
                  <a:pt x="896309" y="1278154"/>
                  <a:pt x="896309" y="1269374"/>
                </a:cubicBezTo>
                <a:cubicBezTo>
                  <a:pt x="896309" y="1262081"/>
                  <a:pt x="895564" y="1255179"/>
                  <a:pt x="894076" y="1248668"/>
                </a:cubicBezTo>
                <a:cubicBezTo>
                  <a:pt x="892588" y="1242157"/>
                  <a:pt x="890225" y="1236445"/>
                  <a:pt x="886988" y="1231534"/>
                </a:cubicBezTo>
                <a:cubicBezTo>
                  <a:pt x="883751" y="1226623"/>
                  <a:pt x="879565" y="1222753"/>
                  <a:pt x="874431" y="1219925"/>
                </a:cubicBezTo>
                <a:cubicBezTo>
                  <a:pt x="869296" y="1217098"/>
                  <a:pt x="863083" y="1215684"/>
                  <a:pt x="855790" y="1215684"/>
                </a:cubicBezTo>
                <a:close/>
                <a:moveTo>
                  <a:pt x="1350792" y="1190346"/>
                </a:moveTo>
                <a:cubicBezTo>
                  <a:pt x="1349006" y="1190346"/>
                  <a:pt x="1347518" y="1190420"/>
                  <a:pt x="1346328" y="1190569"/>
                </a:cubicBezTo>
                <a:cubicBezTo>
                  <a:pt x="1345137" y="1190718"/>
                  <a:pt x="1344188" y="1190960"/>
                  <a:pt x="1343481" y="1191295"/>
                </a:cubicBezTo>
                <a:cubicBezTo>
                  <a:pt x="1342774" y="1191629"/>
                  <a:pt x="1342291" y="1192020"/>
                  <a:pt x="1342030" y="1192467"/>
                </a:cubicBezTo>
                <a:cubicBezTo>
                  <a:pt x="1341770" y="1192913"/>
                  <a:pt x="1341639" y="1193397"/>
                  <a:pt x="1341639" y="1193918"/>
                </a:cubicBezTo>
                <a:lnTo>
                  <a:pt x="1341639" y="1217805"/>
                </a:lnTo>
                <a:lnTo>
                  <a:pt x="1327687" y="1217805"/>
                </a:lnTo>
                <a:cubicBezTo>
                  <a:pt x="1327092" y="1217805"/>
                  <a:pt x="1326552" y="1217935"/>
                  <a:pt x="1326068" y="1218195"/>
                </a:cubicBezTo>
                <a:cubicBezTo>
                  <a:pt x="1325585" y="1218456"/>
                  <a:pt x="1325194" y="1218902"/>
                  <a:pt x="1324896" y="1219535"/>
                </a:cubicBezTo>
                <a:cubicBezTo>
                  <a:pt x="1324599" y="1220167"/>
                  <a:pt x="1324357" y="1220967"/>
                  <a:pt x="1324171" y="1221935"/>
                </a:cubicBezTo>
                <a:cubicBezTo>
                  <a:pt x="1323985" y="1222902"/>
                  <a:pt x="1323892" y="1224093"/>
                  <a:pt x="1323892" y="1225506"/>
                </a:cubicBezTo>
                <a:cubicBezTo>
                  <a:pt x="1323892" y="1228185"/>
                  <a:pt x="1324227" y="1230120"/>
                  <a:pt x="1324896" y="1231311"/>
                </a:cubicBezTo>
                <a:cubicBezTo>
                  <a:pt x="1325566" y="1232501"/>
                  <a:pt x="1326459" y="1233097"/>
                  <a:pt x="1327575" y="1233097"/>
                </a:cubicBezTo>
                <a:lnTo>
                  <a:pt x="1341639" y="1233097"/>
                </a:lnTo>
                <a:lnTo>
                  <a:pt x="1341639" y="1291809"/>
                </a:lnTo>
                <a:cubicBezTo>
                  <a:pt x="1341639" y="1297614"/>
                  <a:pt x="1342179" y="1302655"/>
                  <a:pt x="1343258" y="1306934"/>
                </a:cubicBezTo>
                <a:cubicBezTo>
                  <a:pt x="1344337" y="1311213"/>
                  <a:pt x="1346067" y="1314748"/>
                  <a:pt x="1348448" y="1317538"/>
                </a:cubicBezTo>
                <a:cubicBezTo>
                  <a:pt x="1350830" y="1320329"/>
                  <a:pt x="1353881" y="1322412"/>
                  <a:pt x="1357601" y="1323789"/>
                </a:cubicBezTo>
                <a:cubicBezTo>
                  <a:pt x="1361322" y="1325165"/>
                  <a:pt x="1365787" y="1325854"/>
                  <a:pt x="1370996" y="1325854"/>
                </a:cubicBezTo>
                <a:cubicBezTo>
                  <a:pt x="1372707" y="1325854"/>
                  <a:pt x="1374419" y="1325742"/>
                  <a:pt x="1376130" y="1325519"/>
                </a:cubicBezTo>
                <a:cubicBezTo>
                  <a:pt x="1377842" y="1325296"/>
                  <a:pt x="1379460" y="1325017"/>
                  <a:pt x="1380986" y="1324682"/>
                </a:cubicBezTo>
                <a:cubicBezTo>
                  <a:pt x="1382511" y="1324347"/>
                  <a:pt x="1383869" y="1323919"/>
                  <a:pt x="1385060" y="1323398"/>
                </a:cubicBezTo>
                <a:cubicBezTo>
                  <a:pt x="1386251" y="1322877"/>
                  <a:pt x="1387144" y="1322319"/>
                  <a:pt x="1387739" y="1321724"/>
                </a:cubicBezTo>
                <a:cubicBezTo>
                  <a:pt x="1388334" y="1321129"/>
                  <a:pt x="1388781" y="1320198"/>
                  <a:pt x="1389078" y="1318933"/>
                </a:cubicBezTo>
                <a:cubicBezTo>
                  <a:pt x="1389376" y="1317668"/>
                  <a:pt x="1389525" y="1315957"/>
                  <a:pt x="1389525" y="1313799"/>
                </a:cubicBezTo>
                <a:cubicBezTo>
                  <a:pt x="1389525" y="1312459"/>
                  <a:pt x="1389450" y="1311343"/>
                  <a:pt x="1389302" y="1310450"/>
                </a:cubicBezTo>
                <a:cubicBezTo>
                  <a:pt x="1389153" y="1309557"/>
                  <a:pt x="1388985" y="1308850"/>
                  <a:pt x="1388799" y="1308329"/>
                </a:cubicBezTo>
                <a:cubicBezTo>
                  <a:pt x="1388613" y="1307808"/>
                  <a:pt x="1388353" y="1307455"/>
                  <a:pt x="1388018" y="1307269"/>
                </a:cubicBezTo>
                <a:cubicBezTo>
                  <a:pt x="1387683" y="1307083"/>
                  <a:pt x="1387330" y="1306990"/>
                  <a:pt x="1386958" y="1306990"/>
                </a:cubicBezTo>
                <a:cubicBezTo>
                  <a:pt x="1386362" y="1306990"/>
                  <a:pt x="1385693" y="1307157"/>
                  <a:pt x="1384948" y="1307492"/>
                </a:cubicBezTo>
                <a:cubicBezTo>
                  <a:pt x="1384204" y="1307827"/>
                  <a:pt x="1383311" y="1308180"/>
                  <a:pt x="1382270" y="1308553"/>
                </a:cubicBezTo>
                <a:cubicBezTo>
                  <a:pt x="1381228" y="1308925"/>
                  <a:pt x="1380037" y="1309278"/>
                  <a:pt x="1378698" y="1309613"/>
                </a:cubicBezTo>
                <a:cubicBezTo>
                  <a:pt x="1377358" y="1309948"/>
                  <a:pt x="1375833" y="1310115"/>
                  <a:pt x="1374121" y="1310115"/>
                </a:cubicBezTo>
                <a:cubicBezTo>
                  <a:pt x="1368838" y="1310115"/>
                  <a:pt x="1365173" y="1308348"/>
                  <a:pt x="1363127" y="1304813"/>
                </a:cubicBezTo>
                <a:cubicBezTo>
                  <a:pt x="1361080" y="1301279"/>
                  <a:pt x="1360057" y="1296051"/>
                  <a:pt x="1360057" y="1289130"/>
                </a:cubicBezTo>
                <a:lnTo>
                  <a:pt x="1360057" y="1233097"/>
                </a:lnTo>
                <a:lnTo>
                  <a:pt x="1385841" y="1233097"/>
                </a:lnTo>
                <a:cubicBezTo>
                  <a:pt x="1386958" y="1233097"/>
                  <a:pt x="1387851" y="1232501"/>
                  <a:pt x="1388520" y="1231311"/>
                </a:cubicBezTo>
                <a:cubicBezTo>
                  <a:pt x="1389190" y="1230120"/>
                  <a:pt x="1389525" y="1228185"/>
                  <a:pt x="1389525" y="1225506"/>
                </a:cubicBezTo>
                <a:cubicBezTo>
                  <a:pt x="1389525" y="1224093"/>
                  <a:pt x="1389450" y="1222902"/>
                  <a:pt x="1389302" y="1221935"/>
                </a:cubicBezTo>
                <a:cubicBezTo>
                  <a:pt x="1389153" y="1220967"/>
                  <a:pt x="1388911" y="1220167"/>
                  <a:pt x="1388576" y="1219535"/>
                </a:cubicBezTo>
                <a:cubicBezTo>
                  <a:pt x="1388241" y="1218902"/>
                  <a:pt x="1387851" y="1218456"/>
                  <a:pt x="1387404" y="1218195"/>
                </a:cubicBezTo>
                <a:cubicBezTo>
                  <a:pt x="1386958" y="1217935"/>
                  <a:pt x="1386437" y="1217805"/>
                  <a:pt x="1385841" y="1217805"/>
                </a:cubicBezTo>
                <a:lnTo>
                  <a:pt x="1360057" y="1217805"/>
                </a:lnTo>
                <a:lnTo>
                  <a:pt x="1360057" y="1193918"/>
                </a:lnTo>
                <a:cubicBezTo>
                  <a:pt x="1360057" y="1193397"/>
                  <a:pt x="1359908" y="1192913"/>
                  <a:pt x="1359610" y="1192467"/>
                </a:cubicBezTo>
                <a:cubicBezTo>
                  <a:pt x="1359313" y="1192020"/>
                  <a:pt x="1358829" y="1191629"/>
                  <a:pt x="1358159" y="1191295"/>
                </a:cubicBezTo>
                <a:cubicBezTo>
                  <a:pt x="1357490" y="1190960"/>
                  <a:pt x="1356559" y="1190718"/>
                  <a:pt x="1355369" y="1190569"/>
                </a:cubicBezTo>
                <a:cubicBezTo>
                  <a:pt x="1354178" y="1190420"/>
                  <a:pt x="1352653" y="1190346"/>
                  <a:pt x="1350792" y="1190346"/>
                </a:cubicBezTo>
                <a:close/>
                <a:moveTo>
                  <a:pt x="936864" y="1168468"/>
                </a:moveTo>
                <a:cubicBezTo>
                  <a:pt x="935078" y="1168468"/>
                  <a:pt x="933590" y="1168542"/>
                  <a:pt x="932399" y="1168691"/>
                </a:cubicBezTo>
                <a:cubicBezTo>
                  <a:pt x="931209" y="1168840"/>
                  <a:pt x="930260" y="1169063"/>
                  <a:pt x="929553" y="1169361"/>
                </a:cubicBezTo>
                <a:cubicBezTo>
                  <a:pt x="928846" y="1169659"/>
                  <a:pt x="928362" y="1170031"/>
                  <a:pt x="928102" y="1170477"/>
                </a:cubicBezTo>
                <a:cubicBezTo>
                  <a:pt x="927841" y="1170924"/>
                  <a:pt x="927711" y="1171445"/>
                  <a:pt x="927711" y="1172040"/>
                </a:cubicBezTo>
                <a:lnTo>
                  <a:pt x="927711" y="1321166"/>
                </a:lnTo>
                <a:cubicBezTo>
                  <a:pt x="927711" y="1321761"/>
                  <a:pt x="927841" y="1322263"/>
                  <a:pt x="928102" y="1322673"/>
                </a:cubicBezTo>
                <a:cubicBezTo>
                  <a:pt x="928362" y="1323082"/>
                  <a:pt x="928846" y="1323435"/>
                  <a:pt x="929553" y="1323733"/>
                </a:cubicBezTo>
                <a:cubicBezTo>
                  <a:pt x="930260" y="1324031"/>
                  <a:pt x="931209" y="1324254"/>
                  <a:pt x="932399" y="1324403"/>
                </a:cubicBezTo>
                <a:cubicBezTo>
                  <a:pt x="933590" y="1324552"/>
                  <a:pt x="935078" y="1324626"/>
                  <a:pt x="936864" y="1324626"/>
                </a:cubicBezTo>
                <a:cubicBezTo>
                  <a:pt x="938725" y="1324626"/>
                  <a:pt x="940250" y="1324552"/>
                  <a:pt x="941441" y="1324403"/>
                </a:cubicBezTo>
                <a:cubicBezTo>
                  <a:pt x="942631" y="1324254"/>
                  <a:pt x="943561" y="1324031"/>
                  <a:pt x="944231" y="1323733"/>
                </a:cubicBezTo>
                <a:cubicBezTo>
                  <a:pt x="944901" y="1323435"/>
                  <a:pt x="945385" y="1323082"/>
                  <a:pt x="945682" y="1322673"/>
                </a:cubicBezTo>
                <a:cubicBezTo>
                  <a:pt x="945980" y="1322263"/>
                  <a:pt x="946129" y="1321761"/>
                  <a:pt x="946129" y="1321166"/>
                </a:cubicBezTo>
                <a:lnTo>
                  <a:pt x="946129" y="1172040"/>
                </a:lnTo>
                <a:cubicBezTo>
                  <a:pt x="946129" y="1171445"/>
                  <a:pt x="945980" y="1170924"/>
                  <a:pt x="945682" y="1170477"/>
                </a:cubicBezTo>
                <a:cubicBezTo>
                  <a:pt x="945385" y="1170031"/>
                  <a:pt x="944901" y="1169659"/>
                  <a:pt x="944231" y="1169361"/>
                </a:cubicBezTo>
                <a:cubicBezTo>
                  <a:pt x="943561" y="1169063"/>
                  <a:pt x="942631" y="1168840"/>
                  <a:pt x="941441" y="1168691"/>
                </a:cubicBezTo>
                <a:cubicBezTo>
                  <a:pt x="940250" y="1168542"/>
                  <a:pt x="938725" y="1168468"/>
                  <a:pt x="936864" y="1168468"/>
                </a:cubicBezTo>
                <a:close/>
                <a:moveTo>
                  <a:pt x="2864821" y="999176"/>
                </a:moveTo>
                <a:lnTo>
                  <a:pt x="2880559" y="999176"/>
                </a:lnTo>
                <a:lnTo>
                  <a:pt x="2880559" y="1020496"/>
                </a:lnTo>
                <a:cubicBezTo>
                  <a:pt x="2876020" y="1025556"/>
                  <a:pt x="2871686" y="1029314"/>
                  <a:pt x="2867556" y="1031769"/>
                </a:cubicBezTo>
                <a:cubicBezTo>
                  <a:pt x="2863426" y="1034225"/>
                  <a:pt x="2858942" y="1035453"/>
                  <a:pt x="2854105" y="1035453"/>
                </a:cubicBezTo>
                <a:cubicBezTo>
                  <a:pt x="2848152" y="1035453"/>
                  <a:pt x="2843520" y="1033909"/>
                  <a:pt x="2840208" y="1030821"/>
                </a:cubicBezTo>
                <a:cubicBezTo>
                  <a:pt x="2836897" y="1027732"/>
                  <a:pt x="2835241" y="1023584"/>
                  <a:pt x="2835241" y="1018375"/>
                </a:cubicBezTo>
                <a:cubicBezTo>
                  <a:pt x="2835241" y="1015324"/>
                  <a:pt x="2835818" y="1012626"/>
                  <a:pt x="2836971" y="1010282"/>
                </a:cubicBezTo>
                <a:cubicBezTo>
                  <a:pt x="2838125" y="1007938"/>
                  <a:pt x="2839929" y="1005929"/>
                  <a:pt x="2842385" y="1004255"/>
                </a:cubicBezTo>
                <a:cubicBezTo>
                  <a:pt x="2844841" y="1002580"/>
                  <a:pt x="2847929" y="1001315"/>
                  <a:pt x="2851650" y="1000460"/>
                </a:cubicBezTo>
                <a:cubicBezTo>
                  <a:pt x="2855370" y="999604"/>
                  <a:pt x="2859761" y="999176"/>
                  <a:pt x="2864821" y="999176"/>
                </a:cubicBezTo>
                <a:close/>
                <a:moveTo>
                  <a:pt x="2436196" y="999176"/>
                </a:moveTo>
                <a:lnTo>
                  <a:pt x="2451935" y="999176"/>
                </a:lnTo>
                <a:lnTo>
                  <a:pt x="2451935" y="1020496"/>
                </a:lnTo>
                <a:cubicBezTo>
                  <a:pt x="2447395" y="1025556"/>
                  <a:pt x="2443061" y="1029314"/>
                  <a:pt x="2438931" y="1031769"/>
                </a:cubicBezTo>
                <a:cubicBezTo>
                  <a:pt x="2434801" y="1034225"/>
                  <a:pt x="2430317" y="1035453"/>
                  <a:pt x="2425480" y="1035453"/>
                </a:cubicBezTo>
                <a:cubicBezTo>
                  <a:pt x="2419527" y="1035453"/>
                  <a:pt x="2414895" y="1033909"/>
                  <a:pt x="2411583" y="1030821"/>
                </a:cubicBezTo>
                <a:cubicBezTo>
                  <a:pt x="2408272" y="1027732"/>
                  <a:pt x="2406616" y="1023584"/>
                  <a:pt x="2406616" y="1018375"/>
                </a:cubicBezTo>
                <a:cubicBezTo>
                  <a:pt x="2406616" y="1015324"/>
                  <a:pt x="2407193" y="1012626"/>
                  <a:pt x="2408346" y="1010282"/>
                </a:cubicBezTo>
                <a:cubicBezTo>
                  <a:pt x="2409500" y="1007938"/>
                  <a:pt x="2411304" y="1005929"/>
                  <a:pt x="2413760" y="1004255"/>
                </a:cubicBezTo>
                <a:cubicBezTo>
                  <a:pt x="2416216" y="1002580"/>
                  <a:pt x="2419304" y="1001315"/>
                  <a:pt x="2423025" y="1000460"/>
                </a:cubicBezTo>
                <a:cubicBezTo>
                  <a:pt x="2426745" y="999604"/>
                  <a:pt x="2431136" y="999176"/>
                  <a:pt x="2436196" y="999176"/>
                </a:cubicBezTo>
                <a:close/>
                <a:moveTo>
                  <a:pt x="2064721" y="999176"/>
                </a:moveTo>
                <a:lnTo>
                  <a:pt x="2080460" y="999176"/>
                </a:lnTo>
                <a:lnTo>
                  <a:pt x="2080460" y="1020496"/>
                </a:lnTo>
                <a:cubicBezTo>
                  <a:pt x="2075920" y="1025556"/>
                  <a:pt x="2071586" y="1029314"/>
                  <a:pt x="2067456" y="1031769"/>
                </a:cubicBezTo>
                <a:cubicBezTo>
                  <a:pt x="2063326" y="1034225"/>
                  <a:pt x="2058842" y="1035453"/>
                  <a:pt x="2054005" y="1035453"/>
                </a:cubicBezTo>
                <a:cubicBezTo>
                  <a:pt x="2048052" y="1035453"/>
                  <a:pt x="2043420" y="1033909"/>
                  <a:pt x="2040108" y="1030821"/>
                </a:cubicBezTo>
                <a:cubicBezTo>
                  <a:pt x="2036797" y="1027732"/>
                  <a:pt x="2035141" y="1023584"/>
                  <a:pt x="2035141" y="1018375"/>
                </a:cubicBezTo>
                <a:cubicBezTo>
                  <a:pt x="2035141" y="1015324"/>
                  <a:pt x="2035718" y="1012626"/>
                  <a:pt x="2036871" y="1010282"/>
                </a:cubicBezTo>
                <a:cubicBezTo>
                  <a:pt x="2038025" y="1007938"/>
                  <a:pt x="2039829" y="1005929"/>
                  <a:pt x="2042285" y="1004255"/>
                </a:cubicBezTo>
                <a:cubicBezTo>
                  <a:pt x="2044741" y="1002580"/>
                  <a:pt x="2047829" y="1001315"/>
                  <a:pt x="2051550" y="1000460"/>
                </a:cubicBezTo>
                <a:cubicBezTo>
                  <a:pt x="2055270" y="999604"/>
                  <a:pt x="2059661" y="999176"/>
                  <a:pt x="2064721" y="999176"/>
                </a:cubicBezTo>
                <a:close/>
                <a:moveTo>
                  <a:pt x="1331296" y="999176"/>
                </a:moveTo>
                <a:lnTo>
                  <a:pt x="1347034" y="999176"/>
                </a:lnTo>
                <a:lnTo>
                  <a:pt x="1347034" y="1020496"/>
                </a:lnTo>
                <a:cubicBezTo>
                  <a:pt x="1342495" y="1025556"/>
                  <a:pt x="1338161" y="1029314"/>
                  <a:pt x="1334031" y="1031769"/>
                </a:cubicBezTo>
                <a:cubicBezTo>
                  <a:pt x="1329901" y="1034225"/>
                  <a:pt x="1325417" y="1035453"/>
                  <a:pt x="1320580" y="1035453"/>
                </a:cubicBezTo>
                <a:cubicBezTo>
                  <a:pt x="1314627" y="1035453"/>
                  <a:pt x="1309995" y="1033909"/>
                  <a:pt x="1306683" y="1030821"/>
                </a:cubicBezTo>
                <a:cubicBezTo>
                  <a:pt x="1303372" y="1027732"/>
                  <a:pt x="1301716" y="1023584"/>
                  <a:pt x="1301716" y="1018375"/>
                </a:cubicBezTo>
                <a:cubicBezTo>
                  <a:pt x="1301716" y="1015324"/>
                  <a:pt x="1302293" y="1012626"/>
                  <a:pt x="1303446" y="1010282"/>
                </a:cubicBezTo>
                <a:cubicBezTo>
                  <a:pt x="1304600" y="1007938"/>
                  <a:pt x="1306404" y="1005929"/>
                  <a:pt x="1308860" y="1004255"/>
                </a:cubicBezTo>
                <a:cubicBezTo>
                  <a:pt x="1311316" y="1002580"/>
                  <a:pt x="1314404" y="1001315"/>
                  <a:pt x="1318125" y="1000460"/>
                </a:cubicBezTo>
                <a:cubicBezTo>
                  <a:pt x="1321845" y="999604"/>
                  <a:pt x="1326236" y="999176"/>
                  <a:pt x="1331296" y="999176"/>
                </a:cubicBezTo>
                <a:close/>
                <a:moveTo>
                  <a:pt x="1771289" y="954862"/>
                </a:moveTo>
                <a:cubicBezTo>
                  <a:pt x="1777222" y="954862"/>
                  <a:pt x="1782177" y="955923"/>
                  <a:pt x="1786157" y="958044"/>
                </a:cubicBezTo>
                <a:cubicBezTo>
                  <a:pt x="1790136" y="960164"/>
                  <a:pt x="1793290" y="963048"/>
                  <a:pt x="1795618" y="966694"/>
                </a:cubicBezTo>
                <a:cubicBezTo>
                  <a:pt x="1797945" y="970341"/>
                  <a:pt x="1799616" y="974582"/>
                  <a:pt x="1800630" y="979419"/>
                </a:cubicBezTo>
                <a:cubicBezTo>
                  <a:pt x="1801644" y="984256"/>
                  <a:pt x="1802151" y="989391"/>
                  <a:pt x="1802151" y="994823"/>
                </a:cubicBezTo>
                <a:cubicBezTo>
                  <a:pt x="1802151" y="1000627"/>
                  <a:pt x="1801550" y="1005948"/>
                  <a:pt x="1800348" y="1010785"/>
                </a:cubicBezTo>
                <a:cubicBezTo>
                  <a:pt x="1799147" y="1015622"/>
                  <a:pt x="1797269" y="1019789"/>
                  <a:pt x="1794717" y="1023286"/>
                </a:cubicBezTo>
                <a:cubicBezTo>
                  <a:pt x="1792164" y="1026784"/>
                  <a:pt x="1788898" y="1029500"/>
                  <a:pt x="1784918" y="1031435"/>
                </a:cubicBezTo>
                <a:cubicBezTo>
                  <a:pt x="1780939" y="1033369"/>
                  <a:pt x="1776246" y="1034337"/>
                  <a:pt x="1770839" y="1034337"/>
                </a:cubicBezTo>
                <a:cubicBezTo>
                  <a:pt x="1764907" y="1034337"/>
                  <a:pt x="1759951" y="1033276"/>
                  <a:pt x="1755972" y="1031155"/>
                </a:cubicBezTo>
                <a:cubicBezTo>
                  <a:pt x="1751993" y="1029035"/>
                  <a:pt x="1748820" y="1026170"/>
                  <a:pt x="1746455" y="1022561"/>
                </a:cubicBezTo>
                <a:cubicBezTo>
                  <a:pt x="1744090" y="1018952"/>
                  <a:pt x="1742401" y="1014729"/>
                  <a:pt x="1741387" y="1009892"/>
                </a:cubicBezTo>
                <a:cubicBezTo>
                  <a:pt x="1740373" y="1005055"/>
                  <a:pt x="1739866" y="999883"/>
                  <a:pt x="1739866" y="994376"/>
                </a:cubicBezTo>
                <a:cubicBezTo>
                  <a:pt x="1739866" y="988646"/>
                  <a:pt x="1740486" y="983363"/>
                  <a:pt x="1741725" y="978526"/>
                </a:cubicBezTo>
                <a:cubicBezTo>
                  <a:pt x="1742964" y="973689"/>
                  <a:pt x="1744859" y="969503"/>
                  <a:pt x="1747412" y="965969"/>
                </a:cubicBezTo>
                <a:cubicBezTo>
                  <a:pt x="1749965" y="962434"/>
                  <a:pt x="1753212" y="959699"/>
                  <a:pt x="1757154" y="957765"/>
                </a:cubicBezTo>
                <a:cubicBezTo>
                  <a:pt x="1761097" y="955830"/>
                  <a:pt x="1765808" y="954862"/>
                  <a:pt x="1771289" y="954862"/>
                </a:cubicBezTo>
                <a:close/>
                <a:moveTo>
                  <a:pt x="2749466" y="953858"/>
                </a:moveTo>
                <a:cubicBezTo>
                  <a:pt x="2758376" y="953858"/>
                  <a:pt x="2765095" y="956611"/>
                  <a:pt x="2769624" y="962118"/>
                </a:cubicBezTo>
                <a:cubicBezTo>
                  <a:pt x="2774153" y="967624"/>
                  <a:pt x="2776305" y="975215"/>
                  <a:pt x="2776082" y="984889"/>
                </a:cubicBezTo>
                <a:lnTo>
                  <a:pt x="2721276" y="984889"/>
                </a:lnTo>
                <a:cubicBezTo>
                  <a:pt x="2721426" y="980796"/>
                  <a:pt x="2722137" y="976870"/>
                  <a:pt x="2723410" y="973113"/>
                </a:cubicBezTo>
                <a:cubicBezTo>
                  <a:pt x="2724683" y="969355"/>
                  <a:pt x="2726480" y="966062"/>
                  <a:pt x="2728801" y="963234"/>
                </a:cubicBezTo>
                <a:cubicBezTo>
                  <a:pt x="2731122" y="960406"/>
                  <a:pt x="2734005" y="958137"/>
                  <a:pt x="2737449" y="956425"/>
                </a:cubicBezTo>
                <a:cubicBezTo>
                  <a:pt x="2740893" y="954714"/>
                  <a:pt x="2744899" y="953858"/>
                  <a:pt x="2749466" y="953858"/>
                </a:cubicBezTo>
                <a:close/>
                <a:moveTo>
                  <a:pt x="2282741" y="953858"/>
                </a:moveTo>
                <a:cubicBezTo>
                  <a:pt x="2291651" y="953858"/>
                  <a:pt x="2298370" y="956611"/>
                  <a:pt x="2302899" y="962118"/>
                </a:cubicBezTo>
                <a:cubicBezTo>
                  <a:pt x="2307428" y="967624"/>
                  <a:pt x="2309580" y="975215"/>
                  <a:pt x="2309357" y="984889"/>
                </a:cubicBezTo>
                <a:lnTo>
                  <a:pt x="2254551" y="984889"/>
                </a:lnTo>
                <a:cubicBezTo>
                  <a:pt x="2254701" y="980796"/>
                  <a:pt x="2255412" y="976870"/>
                  <a:pt x="2256685" y="973113"/>
                </a:cubicBezTo>
                <a:cubicBezTo>
                  <a:pt x="2257958" y="969355"/>
                  <a:pt x="2259755" y="966062"/>
                  <a:pt x="2262076" y="963234"/>
                </a:cubicBezTo>
                <a:cubicBezTo>
                  <a:pt x="2264397" y="960406"/>
                  <a:pt x="2267280" y="958137"/>
                  <a:pt x="2270724" y="956425"/>
                </a:cubicBezTo>
                <a:cubicBezTo>
                  <a:pt x="2274168" y="954714"/>
                  <a:pt x="2278174" y="953858"/>
                  <a:pt x="2282741" y="953858"/>
                </a:cubicBezTo>
                <a:close/>
                <a:moveTo>
                  <a:pt x="1006391" y="953858"/>
                </a:moveTo>
                <a:cubicBezTo>
                  <a:pt x="1015301" y="953858"/>
                  <a:pt x="1022020" y="956611"/>
                  <a:pt x="1026549" y="962118"/>
                </a:cubicBezTo>
                <a:cubicBezTo>
                  <a:pt x="1031078" y="967624"/>
                  <a:pt x="1033230" y="975215"/>
                  <a:pt x="1033007" y="984889"/>
                </a:cubicBezTo>
                <a:lnTo>
                  <a:pt x="978201" y="984889"/>
                </a:lnTo>
                <a:cubicBezTo>
                  <a:pt x="978351" y="980796"/>
                  <a:pt x="979062" y="976870"/>
                  <a:pt x="980335" y="973113"/>
                </a:cubicBezTo>
                <a:cubicBezTo>
                  <a:pt x="981608" y="969355"/>
                  <a:pt x="983405" y="966062"/>
                  <a:pt x="985726" y="963234"/>
                </a:cubicBezTo>
                <a:cubicBezTo>
                  <a:pt x="988047" y="960406"/>
                  <a:pt x="990930" y="958137"/>
                  <a:pt x="994374" y="956425"/>
                </a:cubicBezTo>
                <a:cubicBezTo>
                  <a:pt x="997818" y="954714"/>
                  <a:pt x="1001824" y="953858"/>
                  <a:pt x="1006391" y="953858"/>
                </a:cubicBezTo>
                <a:close/>
                <a:moveTo>
                  <a:pt x="2133145" y="941021"/>
                </a:moveTo>
                <a:cubicBezTo>
                  <a:pt x="2131433" y="941021"/>
                  <a:pt x="2130001" y="941059"/>
                  <a:pt x="2128847" y="941133"/>
                </a:cubicBezTo>
                <a:cubicBezTo>
                  <a:pt x="2127694" y="941207"/>
                  <a:pt x="2126764" y="941375"/>
                  <a:pt x="2126057" y="941635"/>
                </a:cubicBezTo>
                <a:cubicBezTo>
                  <a:pt x="2125350" y="941896"/>
                  <a:pt x="2124848" y="942249"/>
                  <a:pt x="2124550" y="942696"/>
                </a:cubicBezTo>
                <a:cubicBezTo>
                  <a:pt x="2124252" y="943142"/>
                  <a:pt x="2124103" y="943663"/>
                  <a:pt x="2124103" y="944258"/>
                </a:cubicBezTo>
                <a:cubicBezTo>
                  <a:pt x="2124103" y="944482"/>
                  <a:pt x="2124122" y="944761"/>
                  <a:pt x="2124159" y="945096"/>
                </a:cubicBezTo>
                <a:cubicBezTo>
                  <a:pt x="2124196" y="945430"/>
                  <a:pt x="2124308" y="945933"/>
                  <a:pt x="2124494" y="946603"/>
                </a:cubicBezTo>
                <a:cubicBezTo>
                  <a:pt x="2124680" y="947272"/>
                  <a:pt x="2124922" y="948054"/>
                  <a:pt x="2125220" y="948947"/>
                </a:cubicBezTo>
                <a:lnTo>
                  <a:pt x="2159376" y="1044383"/>
                </a:lnTo>
                <a:cubicBezTo>
                  <a:pt x="2159673" y="1045127"/>
                  <a:pt x="2160083" y="1045759"/>
                  <a:pt x="2160603" y="1046280"/>
                </a:cubicBezTo>
                <a:cubicBezTo>
                  <a:pt x="2161124" y="1046801"/>
                  <a:pt x="2161850" y="1047210"/>
                  <a:pt x="2162780" y="1047508"/>
                </a:cubicBezTo>
                <a:cubicBezTo>
                  <a:pt x="2163710" y="1047806"/>
                  <a:pt x="2164919" y="1048029"/>
                  <a:pt x="2166408" y="1048178"/>
                </a:cubicBezTo>
                <a:cubicBezTo>
                  <a:pt x="2167896" y="1048327"/>
                  <a:pt x="2169756" y="1048401"/>
                  <a:pt x="2171989" y="1048401"/>
                </a:cubicBezTo>
                <a:cubicBezTo>
                  <a:pt x="2174221" y="1048401"/>
                  <a:pt x="2176082" y="1048345"/>
                  <a:pt x="2177570" y="1048234"/>
                </a:cubicBezTo>
                <a:cubicBezTo>
                  <a:pt x="2179058" y="1048122"/>
                  <a:pt x="2180286" y="1047917"/>
                  <a:pt x="2181253" y="1047620"/>
                </a:cubicBezTo>
                <a:cubicBezTo>
                  <a:pt x="2182221" y="1047322"/>
                  <a:pt x="2182946" y="1046913"/>
                  <a:pt x="2183430" y="1046392"/>
                </a:cubicBezTo>
                <a:cubicBezTo>
                  <a:pt x="2183914" y="1045871"/>
                  <a:pt x="2184304" y="1045201"/>
                  <a:pt x="2184602" y="1044383"/>
                </a:cubicBezTo>
                <a:lnTo>
                  <a:pt x="2218870" y="948947"/>
                </a:lnTo>
                <a:cubicBezTo>
                  <a:pt x="2219018" y="948426"/>
                  <a:pt x="2219149" y="947942"/>
                  <a:pt x="2219260" y="947495"/>
                </a:cubicBezTo>
                <a:cubicBezTo>
                  <a:pt x="2219372" y="947049"/>
                  <a:pt x="2219465" y="946640"/>
                  <a:pt x="2219539" y="946268"/>
                </a:cubicBezTo>
                <a:cubicBezTo>
                  <a:pt x="2219614" y="945896"/>
                  <a:pt x="2219670" y="945542"/>
                  <a:pt x="2219707" y="945207"/>
                </a:cubicBezTo>
                <a:cubicBezTo>
                  <a:pt x="2219744" y="944872"/>
                  <a:pt x="2219763" y="944556"/>
                  <a:pt x="2219763" y="944258"/>
                </a:cubicBezTo>
                <a:cubicBezTo>
                  <a:pt x="2219763" y="943663"/>
                  <a:pt x="2219632" y="943161"/>
                  <a:pt x="2219372" y="942752"/>
                </a:cubicBezTo>
                <a:cubicBezTo>
                  <a:pt x="2219112" y="942342"/>
                  <a:pt x="2218665" y="941989"/>
                  <a:pt x="2218033" y="941691"/>
                </a:cubicBezTo>
                <a:cubicBezTo>
                  <a:pt x="2217400" y="941394"/>
                  <a:pt x="2216526" y="941207"/>
                  <a:pt x="2215409" y="941133"/>
                </a:cubicBezTo>
                <a:cubicBezTo>
                  <a:pt x="2214293" y="941059"/>
                  <a:pt x="2212879" y="941021"/>
                  <a:pt x="2211168" y="941021"/>
                </a:cubicBezTo>
                <a:cubicBezTo>
                  <a:pt x="2209159" y="941021"/>
                  <a:pt x="2207540" y="941077"/>
                  <a:pt x="2206312" y="941189"/>
                </a:cubicBezTo>
                <a:cubicBezTo>
                  <a:pt x="2205084" y="941301"/>
                  <a:pt x="2204117" y="941505"/>
                  <a:pt x="2203410" y="941803"/>
                </a:cubicBezTo>
                <a:cubicBezTo>
                  <a:pt x="2202703" y="942100"/>
                  <a:pt x="2202164" y="942473"/>
                  <a:pt x="2201792" y="942919"/>
                </a:cubicBezTo>
                <a:cubicBezTo>
                  <a:pt x="2201420" y="943366"/>
                  <a:pt x="2201159" y="943924"/>
                  <a:pt x="2201010" y="944593"/>
                </a:cubicBezTo>
                <a:lnTo>
                  <a:pt x="2172993" y="1027416"/>
                </a:lnTo>
                <a:lnTo>
                  <a:pt x="2172659" y="1028756"/>
                </a:lnTo>
                <a:lnTo>
                  <a:pt x="2172212" y="1027416"/>
                </a:lnTo>
                <a:lnTo>
                  <a:pt x="2143860" y="944593"/>
                </a:lnTo>
                <a:cubicBezTo>
                  <a:pt x="2143563" y="943924"/>
                  <a:pt x="2143246" y="943366"/>
                  <a:pt x="2142912" y="942919"/>
                </a:cubicBezTo>
                <a:cubicBezTo>
                  <a:pt x="2142577" y="942473"/>
                  <a:pt x="2142056" y="942100"/>
                  <a:pt x="2141349" y="941803"/>
                </a:cubicBezTo>
                <a:cubicBezTo>
                  <a:pt x="2140642" y="941505"/>
                  <a:pt x="2139637" y="941301"/>
                  <a:pt x="2138335" y="941189"/>
                </a:cubicBezTo>
                <a:cubicBezTo>
                  <a:pt x="2137033" y="941077"/>
                  <a:pt x="2135303" y="941021"/>
                  <a:pt x="2133145" y="941021"/>
                </a:cubicBezTo>
                <a:close/>
                <a:moveTo>
                  <a:pt x="1125727" y="941021"/>
                </a:moveTo>
                <a:cubicBezTo>
                  <a:pt x="1124016" y="941021"/>
                  <a:pt x="1122565" y="941059"/>
                  <a:pt x="1121374" y="941133"/>
                </a:cubicBezTo>
                <a:cubicBezTo>
                  <a:pt x="1120183" y="941207"/>
                  <a:pt x="1119234" y="941375"/>
                  <a:pt x="1118528" y="941635"/>
                </a:cubicBezTo>
                <a:cubicBezTo>
                  <a:pt x="1117821" y="941896"/>
                  <a:pt x="1117318" y="942231"/>
                  <a:pt x="1117021" y="942640"/>
                </a:cubicBezTo>
                <a:cubicBezTo>
                  <a:pt x="1116723" y="943049"/>
                  <a:pt x="1116574" y="943589"/>
                  <a:pt x="1116574" y="944258"/>
                </a:cubicBezTo>
                <a:cubicBezTo>
                  <a:pt x="1116574" y="944779"/>
                  <a:pt x="1116649" y="945412"/>
                  <a:pt x="1116797" y="946156"/>
                </a:cubicBezTo>
                <a:cubicBezTo>
                  <a:pt x="1116946" y="946900"/>
                  <a:pt x="1117207" y="947830"/>
                  <a:pt x="1117579" y="948947"/>
                </a:cubicBezTo>
                <a:lnTo>
                  <a:pt x="1146935" y="1044383"/>
                </a:lnTo>
                <a:cubicBezTo>
                  <a:pt x="1147158" y="1045127"/>
                  <a:pt x="1147493" y="1045759"/>
                  <a:pt x="1147940" y="1046280"/>
                </a:cubicBezTo>
                <a:cubicBezTo>
                  <a:pt x="1148386" y="1046801"/>
                  <a:pt x="1149075" y="1047210"/>
                  <a:pt x="1150005" y="1047508"/>
                </a:cubicBezTo>
                <a:cubicBezTo>
                  <a:pt x="1150935" y="1047806"/>
                  <a:pt x="1152125" y="1048029"/>
                  <a:pt x="1153577" y="1048178"/>
                </a:cubicBezTo>
                <a:cubicBezTo>
                  <a:pt x="1155028" y="1048327"/>
                  <a:pt x="1156907" y="1048401"/>
                  <a:pt x="1159213" y="1048401"/>
                </a:cubicBezTo>
                <a:cubicBezTo>
                  <a:pt x="1161446" y="1048401"/>
                  <a:pt x="1163325" y="1048345"/>
                  <a:pt x="1164850" y="1048234"/>
                </a:cubicBezTo>
                <a:cubicBezTo>
                  <a:pt x="1166376" y="1048122"/>
                  <a:pt x="1167622" y="1047917"/>
                  <a:pt x="1168590" y="1047620"/>
                </a:cubicBezTo>
                <a:cubicBezTo>
                  <a:pt x="1169557" y="1047322"/>
                  <a:pt x="1170283" y="1046913"/>
                  <a:pt x="1170766" y="1046392"/>
                </a:cubicBezTo>
                <a:cubicBezTo>
                  <a:pt x="1171250" y="1045871"/>
                  <a:pt x="1171603" y="1045201"/>
                  <a:pt x="1171827" y="1044383"/>
                </a:cubicBezTo>
                <a:lnTo>
                  <a:pt x="1191360" y="971494"/>
                </a:lnTo>
                <a:lnTo>
                  <a:pt x="1191584" y="970489"/>
                </a:lnTo>
                <a:lnTo>
                  <a:pt x="1191807" y="971494"/>
                </a:lnTo>
                <a:lnTo>
                  <a:pt x="1212903" y="1044383"/>
                </a:lnTo>
                <a:cubicBezTo>
                  <a:pt x="1213126" y="1045127"/>
                  <a:pt x="1213461" y="1045759"/>
                  <a:pt x="1213908" y="1046280"/>
                </a:cubicBezTo>
                <a:cubicBezTo>
                  <a:pt x="1214354" y="1046801"/>
                  <a:pt x="1215043" y="1047210"/>
                  <a:pt x="1215973" y="1047508"/>
                </a:cubicBezTo>
                <a:cubicBezTo>
                  <a:pt x="1216903" y="1047806"/>
                  <a:pt x="1218149" y="1048029"/>
                  <a:pt x="1219712" y="1048178"/>
                </a:cubicBezTo>
                <a:cubicBezTo>
                  <a:pt x="1221275" y="1048327"/>
                  <a:pt x="1223210" y="1048401"/>
                  <a:pt x="1225516" y="1048401"/>
                </a:cubicBezTo>
                <a:cubicBezTo>
                  <a:pt x="1227749" y="1048401"/>
                  <a:pt x="1229609" y="1048345"/>
                  <a:pt x="1231097" y="1048234"/>
                </a:cubicBezTo>
                <a:cubicBezTo>
                  <a:pt x="1232586" y="1048122"/>
                  <a:pt x="1233758" y="1047917"/>
                  <a:pt x="1234613" y="1047620"/>
                </a:cubicBezTo>
                <a:cubicBezTo>
                  <a:pt x="1235469" y="1047322"/>
                  <a:pt x="1236139" y="1046913"/>
                  <a:pt x="1236623" y="1046392"/>
                </a:cubicBezTo>
                <a:cubicBezTo>
                  <a:pt x="1237106" y="1045871"/>
                  <a:pt x="1237460" y="1045201"/>
                  <a:pt x="1237683" y="1044383"/>
                </a:cubicBezTo>
                <a:lnTo>
                  <a:pt x="1267263" y="948947"/>
                </a:lnTo>
                <a:cubicBezTo>
                  <a:pt x="1267635" y="947830"/>
                  <a:pt x="1267895" y="946900"/>
                  <a:pt x="1268044" y="946156"/>
                </a:cubicBezTo>
                <a:cubicBezTo>
                  <a:pt x="1268193" y="945412"/>
                  <a:pt x="1268267" y="944779"/>
                  <a:pt x="1268267" y="944258"/>
                </a:cubicBezTo>
                <a:cubicBezTo>
                  <a:pt x="1268267" y="943589"/>
                  <a:pt x="1268137" y="943068"/>
                  <a:pt x="1267877" y="942696"/>
                </a:cubicBezTo>
                <a:cubicBezTo>
                  <a:pt x="1267616" y="942324"/>
                  <a:pt x="1267170" y="941989"/>
                  <a:pt x="1266537" y="941691"/>
                </a:cubicBezTo>
                <a:cubicBezTo>
                  <a:pt x="1265905" y="941394"/>
                  <a:pt x="1265049" y="941207"/>
                  <a:pt x="1263970" y="941133"/>
                </a:cubicBezTo>
                <a:cubicBezTo>
                  <a:pt x="1262891" y="941059"/>
                  <a:pt x="1261458" y="941021"/>
                  <a:pt x="1259672" y="941021"/>
                </a:cubicBezTo>
                <a:cubicBezTo>
                  <a:pt x="1257738" y="941021"/>
                  <a:pt x="1256156" y="941077"/>
                  <a:pt x="1254929" y="941189"/>
                </a:cubicBezTo>
                <a:cubicBezTo>
                  <a:pt x="1253701" y="941301"/>
                  <a:pt x="1252733" y="941487"/>
                  <a:pt x="1252026" y="941747"/>
                </a:cubicBezTo>
                <a:cubicBezTo>
                  <a:pt x="1251319" y="942007"/>
                  <a:pt x="1250799" y="942380"/>
                  <a:pt x="1250464" y="942863"/>
                </a:cubicBezTo>
                <a:cubicBezTo>
                  <a:pt x="1250129" y="943347"/>
                  <a:pt x="1249887" y="943924"/>
                  <a:pt x="1249738" y="944593"/>
                </a:cubicBezTo>
                <a:lnTo>
                  <a:pt x="1225851" y="1027416"/>
                </a:lnTo>
                <a:lnTo>
                  <a:pt x="1225740" y="1028421"/>
                </a:lnTo>
                <a:lnTo>
                  <a:pt x="1225516" y="1027416"/>
                </a:lnTo>
                <a:lnTo>
                  <a:pt x="1201518" y="944370"/>
                </a:lnTo>
                <a:cubicBezTo>
                  <a:pt x="1201369" y="943775"/>
                  <a:pt x="1201146" y="943254"/>
                  <a:pt x="1200848" y="942807"/>
                </a:cubicBezTo>
                <a:cubicBezTo>
                  <a:pt x="1200550" y="942361"/>
                  <a:pt x="1200067" y="942007"/>
                  <a:pt x="1199397" y="941747"/>
                </a:cubicBezTo>
                <a:cubicBezTo>
                  <a:pt x="1198727" y="941487"/>
                  <a:pt x="1197816" y="941301"/>
                  <a:pt x="1196662" y="941189"/>
                </a:cubicBezTo>
                <a:cubicBezTo>
                  <a:pt x="1195509" y="941077"/>
                  <a:pt x="1194039" y="941021"/>
                  <a:pt x="1192253" y="941021"/>
                </a:cubicBezTo>
                <a:cubicBezTo>
                  <a:pt x="1190393" y="941021"/>
                  <a:pt x="1188886" y="941077"/>
                  <a:pt x="1187733" y="941189"/>
                </a:cubicBezTo>
                <a:cubicBezTo>
                  <a:pt x="1186579" y="941301"/>
                  <a:pt x="1185668" y="941487"/>
                  <a:pt x="1184998" y="941747"/>
                </a:cubicBezTo>
                <a:cubicBezTo>
                  <a:pt x="1184328" y="942007"/>
                  <a:pt x="1183826" y="942380"/>
                  <a:pt x="1183491" y="942863"/>
                </a:cubicBezTo>
                <a:cubicBezTo>
                  <a:pt x="1183156" y="943347"/>
                  <a:pt x="1182914" y="943924"/>
                  <a:pt x="1182765" y="944593"/>
                </a:cubicBezTo>
                <a:lnTo>
                  <a:pt x="1160553" y="1027416"/>
                </a:lnTo>
                <a:lnTo>
                  <a:pt x="1160330" y="1028421"/>
                </a:lnTo>
                <a:lnTo>
                  <a:pt x="1160106" y="1027416"/>
                </a:lnTo>
                <a:lnTo>
                  <a:pt x="1135885" y="944593"/>
                </a:lnTo>
                <a:cubicBezTo>
                  <a:pt x="1135661" y="943924"/>
                  <a:pt x="1135401" y="943347"/>
                  <a:pt x="1135103" y="942863"/>
                </a:cubicBezTo>
                <a:cubicBezTo>
                  <a:pt x="1134806" y="942380"/>
                  <a:pt x="1134322" y="942007"/>
                  <a:pt x="1133652" y="941747"/>
                </a:cubicBezTo>
                <a:cubicBezTo>
                  <a:pt x="1132982" y="941487"/>
                  <a:pt x="1132015" y="941301"/>
                  <a:pt x="1130750" y="941189"/>
                </a:cubicBezTo>
                <a:cubicBezTo>
                  <a:pt x="1129485" y="941077"/>
                  <a:pt x="1127811" y="941021"/>
                  <a:pt x="1125727" y="941021"/>
                </a:cubicBezTo>
                <a:close/>
                <a:moveTo>
                  <a:pt x="801877" y="941021"/>
                </a:moveTo>
                <a:cubicBezTo>
                  <a:pt x="800166" y="941021"/>
                  <a:pt x="798714" y="941059"/>
                  <a:pt x="797524" y="941133"/>
                </a:cubicBezTo>
                <a:cubicBezTo>
                  <a:pt x="796333" y="941207"/>
                  <a:pt x="795384" y="941375"/>
                  <a:pt x="794678" y="941635"/>
                </a:cubicBezTo>
                <a:cubicBezTo>
                  <a:pt x="793971" y="941896"/>
                  <a:pt x="793468" y="942231"/>
                  <a:pt x="793171" y="942640"/>
                </a:cubicBezTo>
                <a:cubicBezTo>
                  <a:pt x="792873" y="943049"/>
                  <a:pt x="792724" y="943589"/>
                  <a:pt x="792724" y="944258"/>
                </a:cubicBezTo>
                <a:cubicBezTo>
                  <a:pt x="792724" y="944779"/>
                  <a:pt x="792799" y="945412"/>
                  <a:pt x="792947" y="946156"/>
                </a:cubicBezTo>
                <a:cubicBezTo>
                  <a:pt x="793096" y="946900"/>
                  <a:pt x="793357" y="947830"/>
                  <a:pt x="793729" y="948947"/>
                </a:cubicBezTo>
                <a:lnTo>
                  <a:pt x="823085" y="1044383"/>
                </a:lnTo>
                <a:cubicBezTo>
                  <a:pt x="823308" y="1045127"/>
                  <a:pt x="823643" y="1045759"/>
                  <a:pt x="824090" y="1046280"/>
                </a:cubicBezTo>
                <a:cubicBezTo>
                  <a:pt x="824536" y="1046801"/>
                  <a:pt x="825225" y="1047210"/>
                  <a:pt x="826155" y="1047508"/>
                </a:cubicBezTo>
                <a:cubicBezTo>
                  <a:pt x="827085" y="1047806"/>
                  <a:pt x="828275" y="1048029"/>
                  <a:pt x="829727" y="1048178"/>
                </a:cubicBezTo>
                <a:cubicBezTo>
                  <a:pt x="831178" y="1048327"/>
                  <a:pt x="833057" y="1048401"/>
                  <a:pt x="835363" y="1048401"/>
                </a:cubicBezTo>
                <a:cubicBezTo>
                  <a:pt x="837596" y="1048401"/>
                  <a:pt x="839475" y="1048345"/>
                  <a:pt x="841000" y="1048234"/>
                </a:cubicBezTo>
                <a:cubicBezTo>
                  <a:pt x="842526" y="1048122"/>
                  <a:pt x="843772" y="1047917"/>
                  <a:pt x="844740" y="1047620"/>
                </a:cubicBezTo>
                <a:cubicBezTo>
                  <a:pt x="845707" y="1047322"/>
                  <a:pt x="846433" y="1046913"/>
                  <a:pt x="846916" y="1046392"/>
                </a:cubicBezTo>
                <a:cubicBezTo>
                  <a:pt x="847400" y="1045871"/>
                  <a:pt x="847753" y="1045201"/>
                  <a:pt x="847977" y="1044383"/>
                </a:cubicBezTo>
                <a:lnTo>
                  <a:pt x="867510" y="971494"/>
                </a:lnTo>
                <a:lnTo>
                  <a:pt x="867734" y="970489"/>
                </a:lnTo>
                <a:lnTo>
                  <a:pt x="867957" y="971494"/>
                </a:lnTo>
                <a:lnTo>
                  <a:pt x="889053" y="1044383"/>
                </a:lnTo>
                <a:cubicBezTo>
                  <a:pt x="889276" y="1045127"/>
                  <a:pt x="889611" y="1045759"/>
                  <a:pt x="890058" y="1046280"/>
                </a:cubicBezTo>
                <a:cubicBezTo>
                  <a:pt x="890504" y="1046801"/>
                  <a:pt x="891193" y="1047210"/>
                  <a:pt x="892123" y="1047508"/>
                </a:cubicBezTo>
                <a:cubicBezTo>
                  <a:pt x="893053" y="1047806"/>
                  <a:pt x="894299" y="1048029"/>
                  <a:pt x="895862" y="1048178"/>
                </a:cubicBezTo>
                <a:cubicBezTo>
                  <a:pt x="897425" y="1048327"/>
                  <a:pt x="899360" y="1048401"/>
                  <a:pt x="901666" y="1048401"/>
                </a:cubicBezTo>
                <a:cubicBezTo>
                  <a:pt x="903899" y="1048401"/>
                  <a:pt x="905759" y="1048345"/>
                  <a:pt x="907247" y="1048234"/>
                </a:cubicBezTo>
                <a:cubicBezTo>
                  <a:pt x="908736" y="1048122"/>
                  <a:pt x="909908" y="1047917"/>
                  <a:pt x="910763" y="1047620"/>
                </a:cubicBezTo>
                <a:cubicBezTo>
                  <a:pt x="911619" y="1047322"/>
                  <a:pt x="912289" y="1046913"/>
                  <a:pt x="912773" y="1046392"/>
                </a:cubicBezTo>
                <a:cubicBezTo>
                  <a:pt x="913256" y="1045871"/>
                  <a:pt x="913610" y="1045201"/>
                  <a:pt x="913833" y="1044383"/>
                </a:cubicBezTo>
                <a:lnTo>
                  <a:pt x="943413" y="948947"/>
                </a:lnTo>
                <a:cubicBezTo>
                  <a:pt x="943785" y="947830"/>
                  <a:pt x="944045" y="946900"/>
                  <a:pt x="944194" y="946156"/>
                </a:cubicBezTo>
                <a:cubicBezTo>
                  <a:pt x="944343" y="945412"/>
                  <a:pt x="944417" y="944779"/>
                  <a:pt x="944417" y="944258"/>
                </a:cubicBezTo>
                <a:cubicBezTo>
                  <a:pt x="944417" y="943589"/>
                  <a:pt x="944287" y="943068"/>
                  <a:pt x="944027" y="942696"/>
                </a:cubicBezTo>
                <a:cubicBezTo>
                  <a:pt x="943766" y="942324"/>
                  <a:pt x="943320" y="941989"/>
                  <a:pt x="942687" y="941691"/>
                </a:cubicBezTo>
                <a:cubicBezTo>
                  <a:pt x="942055" y="941394"/>
                  <a:pt x="941199" y="941207"/>
                  <a:pt x="940120" y="941133"/>
                </a:cubicBezTo>
                <a:cubicBezTo>
                  <a:pt x="939041" y="941059"/>
                  <a:pt x="937608" y="941021"/>
                  <a:pt x="935822" y="941021"/>
                </a:cubicBezTo>
                <a:cubicBezTo>
                  <a:pt x="933888" y="941021"/>
                  <a:pt x="932306" y="941077"/>
                  <a:pt x="931079" y="941189"/>
                </a:cubicBezTo>
                <a:cubicBezTo>
                  <a:pt x="929851" y="941301"/>
                  <a:pt x="928883" y="941487"/>
                  <a:pt x="928176" y="941747"/>
                </a:cubicBezTo>
                <a:cubicBezTo>
                  <a:pt x="927469" y="942007"/>
                  <a:pt x="926949" y="942380"/>
                  <a:pt x="926614" y="942863"/>
                </a:cubicBezTo>
                <a:cubicBezTo>
                  <a:pt x="926279" y="943347"/>
                  <a:pt x="926037" y="943924"/>
                  <a:pt x="925888" y="944593"/>
                </a:cubicBezTo>
                <a:lnTo>
                  <a:pt x="902001" y="1027416"/>
                </a:lnTo>
                <a:lnTo>
                  <a:pt x="901890" y="1028421"/>
                </a:lnTo>
                <a:lnTo>
                  <a:pt x="901666" y="1027416"/>
                </a:lnTo>
                <a:lnTo>
                  <a:pt x="877668" y="944370"/>
                </a:lnTo>
                <a:cubicBezTo>
                  <a:pt x="877519" y="943775"/>
                  <a:pt x="877296" y="943254"/>
                  <a:pt x="876998" y="942807"/>
                </a:cubicBezTo>
                <a:cubicBezTo>
                  <a:pt x="876700" y="942361"/>
                  <a:pt x="876217" y="942007"/>
                  <a:pt x="875547" y="941747"/>
                </a:cubicBezTo>
                <a:cubicBezTo>
                  <a:pt x="874877" y="941487"/>
                  <a:pt x="873966" y="941301"/>
                  <a:pt x="872812" y="941189"/>
                </a:cubicBezTo>
                <a:cubicBezTo>
                  <a:pt x="871659" y="941077"/>
                  <a:pt x="870189" y="941021"/>
                  <a:pt x="868403" y="941021"/>
                </a:cubicBezTo>
                <a:cubicBezTo>
                  <a:pt x="866543" y="941021"/>
                  <a:pt x="865036" y="941077"/>
                  <a:pt x="863883" y="941189"/>
                </a:cubicBezTo>
                <a:cubicBezTo>
                  <a:pt x="862729" y="941301"/>
                  <a:pt x="861818" y="941487"/>
                  <a:pt x="861148" y="941747"/>
                </a:cubicBezTo>
                <a:cubicBezTo>
                  <a:pt x="860478" y="942007"/>
                  <a:pt x="859976" y="942380"/>
                  <a:pt x="859641" y="942863"/>
                </a:cubicBezTo>
                <a:cubicBezTo>
                  <a:pt x="859306" y="943347"/>
                  <a:pt x="859064" y="943924"/>
                  <a:pt x="858915" y="944593"/>
                </a:cubicBezTo>
                <a:lnTo>
                  <a:pt x="836703" y="1027416"/>
                </a:lnTo>
                <a:lnTo>
                  <a:pt x="836480" y="1028421"/>
                </a:lnTo>
                <a:lnTo>
                  <a:pt x="836256" y="1027416"/>
                </a:lnTo>
                <a:lnTo>
                  <a:pt x="812035" y="944593"/>
                </a:lnTo>
                <a:cubicBezTo>
                  <a:pt x="811811" y="943924"/>
                  <a:pt x="811551" y="943347"/>
                  <a:pt x="811253" y="942863"/>
                </a:cubicBezTo>
                <a:cubicBezTo>
                  <a:pt x="810956" y="942380"/>
                  <a:pt x="810472" y="942007"/>
                  <a:pt x="809802" y="941747"/>
                </a:cubicBezTo>
                <a:cubicBezTo>
                  <a:pt x="809132" y="941487"/>
                  <a:pt x="808165" y="941301"/>
                  <a:pt x="806900" y="941189"/>
                </a:cubicBezTo>
                <a:cubicBezTo>
                  <a:pt x="805635" y="941077"/>
                  <a:pt x="803961" y="941021"/>
                  <a:pt x="801877" y="941021"/>
                </a:cubicBezTo>
                <a:close/>
                <a:moveTo>
                  <a:pt x="2596335" y="939570"/>
                </a:moveTo>
                <a:cubicBezTo>
                  <a:pt x="2589712" y="939570"/>
                  <a:pt x="2583554" y="940668"/>
                  <a:pt x="2577862" y="942863"/>
                </a:cubicBezTo>
                <a:cubicBezTo>
                  <a:pt x="2572169" y="945058"/>
                  <a:pt x="2567221" y="948426"/>
                  <a:pt x="2563016" y="952965"/>
                </a:cubicBezTo>
                <a:cubicBezTo>
                  <a:pt x="2558812" y="957504"/>
                  <a:pt x="2555500" y="963327"/>
                  <a:pt x="2553082" y="970434"/>
                </a:cubicBezTo>
                <a:cubicBezTo>
                  <a:pt x="2550663" y="977540"/>
                  <a:pt x="2549454" y="986042"/>
                  <a:pt x="2549454" y="995939"/>
                </a:cubicBezTo>
                <a:cubicBezTo>
                  <a:pt x="2549454" y="1004645"/>
                  <a:pt x="2550440" y="1012329"/>
                  <a:pt x="2552412" y="1018989"/>
                </a:cubicBezTo>
                <a:cubicBezTo>
                  <a:pt x="2554384" y="1025649"/>
                  <a:pt x="2557249" y="1031267"/>
                  <a:pt x="2561007" y="1035844"/>
                </a:cubicBezTo>
                <a:cubicBezTo>
                  <a:pt x="2564765" y="1040420"/>
                  <a:pt x="2569434" y="1043899"/>
                  <a:pt x="2575015" y="1046280"/>
                </a:cubicBezTo>
                <a:cubicBezTo>
                  <a:pt x="2580596" y="1048661"/>
                  <a:pt x="2586996" y="1049852"/>
                  <a:pt x="2594214" y="1049852"/>
                </a:cubicBezTo>
                <a:cubicBezTo>
                  <a:pt x="2597712" y="1049852"/>
                  <a:pt x="2601098" y="1049517"/>
                  <a:pt x="2604372" y="1048847"/>
                </a:cubicBezTo>
                <a:cubicBezTo>
                  <a:pt x="2607646" y="1048178"/>
                  <a:pt x="2610678" y="1047303"/>
                  <a:pt x="2613469" y="1046224"/>
                </a:cubicBezTo>
                <a:cubicBezTo>
                  <a:pt x="2616259" y="1045145"/>
                  <a:pt x="2618771" y="1043917"/>
                  <a:pt x="2621003" y="1042541"/>
                </a:cubicBezTo>
                <a:cubicBezTo>
                  <a:pt x="2623236" y="1041164"/>
                  <a:pt x="2624817" y="1040011"/>
                  <a:pt x="2625747" y="1039081"/>
                </a:cubicBezTo>
                <a:cubicBezTo>
                  <a:pt x="2626677" y="1038150"/>
                  <a:pt x="2627273" y="1037443"/>
                  <a:pt x="2627533" y="1036960"/>
                </a:cubicBezTo>
                <a:cubicBezTo>
                  <a:pt x="2627794" y="1036476"/>
                  <a:pt x="2628017" y="1035918"/>
                  <a:pt x="2628203" y="1035285"/>
                </a:cubicBezTo>
                <a:cubicBezTo>
                  <a:pt x="2628389" y="1034653"/>
                  <a:pt x="2628519" y="1033872"/>
                  <a:pt x="2628593" y="1032941"/>
                </a:cubicBezTo>
                <a:cubicBezTo>
                  <a:pt x="2628668" y="1032011"/>
                  <a:pt x="2628705" y="1030914"/>
                  <a:pt x="2628705" y="1029649"/>
                </a:cubicBezTo>
                <a:cubicBezTo>
                  <a:pt x="2628705" y="1028160"/>
                  <a:pt x="2628649" y="1026877"/>
                  <a:pt x="2628538" y="1025798"/>
                </a:cubicBezTo>
                <a:cubicBezTo>
                  <a:pt x="2628426" y="1024719"/>
                  <a:pt x="2628240" y="1023826"/>
                  <a:pt x="2627980" y="1023119"/>
                </a:cubicBezTo>
                <a:cubicBezTo>
                  <a:pt x="2627719" y="1022412"/>
                  <a:pt x="2627403" y="1021910"/>
                  <a:pt x="2627031" y="1021612"/>
                </a:cubicBezTo>
                <a:cubicBezTo>
                  <a:pt x="2626659" y="1021314"/>
                  <a:pt x="2626212" y="1021165"/>
                  <a:pt x="2625691" y="1021165"/>
                </a:cubicBezTo>
                <a:cubicBezTo>
                  <a:pt x="2624798" y="1021165"/>
                  <a:pt x="2623552" y="1021817"/>
                  <a:pt x="2621952" y="1023119"/>
                </a:cubicBezTo>
                <a:cubicBezTo>
                  <a:pt x="2620352" y="1024421"/>
                  <a:pt x="2618380" y="1025872"/>
                  <a:pt x="2616036" y="1027472"/>
                </a:cubicBezTo>
                <a:cubicBezTo>
                  <a:pt x="2613692" y="1029072"/>
                  <a:pt x="2610920" y="1030542"/>
                  <a:pt x="2607720" y="1031881"/>
                </a:cubicBezTo>
                <a:cubicBezTo>
                  <a:pt x="2604521" y="1033220"/>
                  <a:pt x="2600800" y="1033890"/>
                  <a:pt x="2596558" y="1033890"/>
                </a:cubicBezTo>
                <a:cubicBezTo>
                  <a:pt x="2592093" y="1033890"/>
                  <a:pt x="2588131" y="1033090"/>
                  <a:pt x="2584671" y="1031490"/>
                </a:cubicBezTo>
                <a:cubicBezTo>
                  <a:pt x="2581210" y="1029890"/>
                  <a:pt x="2578290" y="1027453"/>
                  <a:pt x="2575908" y="1024179"/>
                </a:cubicBezTo>
                <a:cubicBezTo>
                  <a:pt x="2573527" y="1020905"/>
                  <a:pt x="2571723" y="1016831"/>
                  <a:pt x="2570495" y="1011957"/>
                </a:cubicBezTo>
                <a:cubicBezTo>
                  <a:pt x="2569267" y="1007083"/>
                  <a:pt x="2568653" y="1001408"/>
                  <a:pt x="2568653" y="994934"/>
                </a:cubicBezTo>
                <a:cubicBezTo>
                  <a:pt x="2568653" y="981986"/>
                  <a:pt x="2571016" y="972108"/>
                  <a:pt x="2575741" y="965299"/>
                </a:cubicBezTo>
                <a:cubicBezTo>
                  <a:pt x="2580466" y="958490"/>
                  <a:pt x="2587256" y="955086"/>
                  <a:pt x="2596112" y="955086"/>
                </a:cubicBezTo>
                <a:cubicBezTo>
                  <a:pt x="2600428" y="955086"/>
                  <a:pt x="2604167" y="955700"/>
                  <a:pt x="2607330" y="956927"/>
                </a:cubicBezTo>
                <a:cubicBezTo>
                  <a:pt x="2610492" y="958155"/>
                  <a:pt x="2613190" y="959513"/>
                  <a:pt x="2615422" y="961002"/>
                </a:cubicBezTo>
                <a:cubicBezTo>
                  <a:pt x="2617655" y="962490"/>
                  <a:pt x="2619496" y="963848"/>
                  <a:pt x="2620947" y="965076"/>
                </a:cubicBezTo>
                <a:cubicBezTo>
                  <a:pt x="2622399" y="966304"/>
                  <a:pt x="2623682" y="966918"/>
                  <a:pt x="2624798" y="966918"/>
                </a:cubicBezTo>
                <a:cubicBezTo>
                  <a:pt x="2625766" y="966918"/>
                  <a:pt x="2626584" y="966341"/>
                  <a:pt x="2627254" y="965187"/>
                </a:cubicBezTo>
                <a:cubicBezTo>
                  <a:pt x="2627924" y="964034"/>
                  <a:pt x="2628259" y="962006"/>
                  <a:pt x="2628259" y="959104"/>
                </a:cubicBezTo>
                <a:cubicBezTo>
                  <a:pt x="2628259" y="957765"/>
                  <a:pt x="2628221" y="956648"/>
                  <a:pt x="2628147" y="955755"/>
                </a:cubicBezTo>
                <a:cubicBezTo>
                  <a:pt x="2628073" y="954862"/>
                  <a:pt x="2627924" y="954063"/>
                  <a:pt x="2627701" y="953356"/>
                </a:cubicBezTo>
                <a:cubicBezTo>
                  <a:pt x="2627477" y="952649"/>
                  <a:pt x="2627198" y="952035"/>
                  <a:pt x="2626863" y="951514"/>
                </a:cubicBezTo>
                <a:cubicBezTo>
                  <a:pt x="2626529" y="950993"/>
                  <a:pt x="2625915" y="950286"/>
                  <a:pt x="2625022" y="949393"/>
                </a:cubicBezTo>
                <a:cubicBezTo>
                  <a:pt x="2624129" y="948500"/>
                  <a:pt x="2622696" y="947421"/>
                  <a:pt x="2620724" y="946156"/>
                </a:cubicBezTo>
                <a:cubicBezTo>
                  <a:pt x="2618752" y="944891"/>
                  <a:pt x="2616501" y="943775"/>
                  <a:pt x="2613971" y="942807"/>
                </a:cubicBezTo>
                <a:cubicBezTo>
                  <a:pt x="2611441" y="941840"/>
                  <a:pt x="2608669" y="941059"/>
                  <a:pt x="2605655" y="940463"/>
                </a:cubicBezTo>
                <a:cubicBezTo>
                  <a:pt x="2602642" y="939868"/>
                  <a:pt x="2599535" y="939570"/>
                  <a:pt x="2596335" y="939570"/>
                </a:cubicBezTo>
                <a:close/>
                <a:moveTo>
                  <a:pt x="2988050" y="939459"/>
                </a:moveTo>
                <a:cubicBezTo>
                  <a:pt x="2982320" y="939459"/>
                  <a:pt x="2976646" y="940928"/>
                  <a:pt x="2971028" y="943868"/>
                </a:cubicBezTo>
                <a:cubicBezTo>
                  <a:pt x="2965410" y="946807"/>
                  <a:pt x="2959773" y="951439"/>
                  <a:pt x="2954118" y="957765"/>
                </a:cubicBezTo>
                <a:lnTo>
                  <a:pt x="2954118" y="944482"/>
                </a:lnTo>
                <a:cubicBezTo>
                  <a:pt x="2954118" y="943886"/>
                  <a:pt x="2953988" y="943384"/>
                  <a:pt x="2953727" y="942975"/>
                </a:cubicBezTo>
                <a:cubicBezTo>
                  <a:pt x="2953466" y="942566"/>
                  <a:pt x="2953038" y="942193"/>
                  <a:pt x="2952443" y="941859"/>
                </a:cubicBezTo>
                <a:cubicBezTo>
                  <a:pt x="2951848" y="941524"/>
                  <a:pt x="2951011" y="941301"/>
                  <a:pt x="2949932" y="941189"/>
                </a:cubicBezTo>
                <a:cubicBezTo>
                  <a:pt x="2948853" y="941077"/>
                  <a:pt x="2947495" y="941021"/>
                  <a:pt x="2945858" y="941021"/>
                </a:cubicBezTo>
                <a:cubicBezTo>
                  <a:pt x="2944146" y="941021"/>
                  <a:pt x="2942770" y="941077"/>
                  <a:pt x="2941728" y="941189"/>
                </a:cubicBezTo>
                <a:cubicBezTo>
                  <a:pt x="2940686" y="941301"/>
                  <a:pt x="2939830" y="941524"/>
                  <a:pt x="2939160" y="941859"/>
                </a:cubicBezTo>
                <a:cubicBezTo>
                  <a:pt x="2938491" y="942193"/>
                  <a:pt x="2938044" y="942566"/>
                  <a:pt x="2937821" y="942975"/>
                </a:cubicBezTo>
                <a:cubicBezTo>
                  <a:pt x="2937598" y="943384"/>
                  <a:pt x="2937486" y="943886"/>
                  <a:pt x="2937486" y="944482"/>
                </a:cubicBezTo>
                <a:lnTo>
                  <a:pt x="2937486" y="1044941"/>
                </a:lnTo>
                <a:cubicBezTo>
                  <a:pt x="2937486" y="1045536"/>
                  <a:pt x="2937616" y="1046038"/>
                  <a:pt x="2937877" y="1046448"/>
                </a:cubicBezTo>
                <a:cubicBezTo>
                  <a:pt x="2938137" y="1046857"/>
                  <a:pt x="2938621" y="1047210"/>
                  <a:pt x="2939328" y="1047508"/>
                </a:cubicBezTo>
                <a:cubicBezTo>
                  <a:pt x="2940035" y="1047806"/>
                  <a:pt x="2940984" y="1048029"/>
                  <a:pt x="2942174" y="1048178"/>
                </a:cubicBezTo>
                <a:cubicBezTo>
                  <a:pt x="2943365" y="1048327"/>
                  <a:pt x="2944853" y="1048401"/>
                  <a:pt x="2946639" y="1048401"/>
                </a:cubicBezTo>
                <a:cubicBezTo>
                  <a:pt x="2948499" y="1048401"/>
                  <a:pt x="2950025" y="1048327"/>
                  <a:pt x="2951216" y="1048178"/>
                </a:cubicBezTo>
                <a:cubicBezTo>
                  <a:pt x="2952406" y="1048029"/>
                  <a:pt x="2953336" y="1047806"/>
                  <a:pt x="2954006" y="1047508"/>
                </a:cubicBezTo>
                <a:cubicBezTo>
                  <a:pt x="2954676" y="1047210"/>
                  <a:pt x="2955160" y="1046857"/>
                  <a:pt x="2955457" y="1046448"/>
                </a:cubicBezTo>
                <a:cubicBezTo>
                  <a:pt x="2955755" y="1046038"/>
                  <a:pt x="2955904" y="1045536"/>
                  <a:pt x="2955904" y="1044941"/>
                </a:cubicBezTo>
                <a:lnTo>
                  <a:pt x="2955904" y="974731"/>
                </a:lnTo>
                <a:cubicBezTo>
                  <a:pt x="2960964" y="968406"/>
                  <a:pt x="2965801" y="963606"/>
                  <a:pt x="2970414" y="960332"/>
                </a:cubicBezTo>
                <a:cubicBezTo>
                  <a:pt x="2975028" y="957058"/>
                  <a:pt x="2979642" y="955421"/>
                  <a:pt x="2984255" y="955421"/>
                </a:cubicBezTo>
                <a:cubicBezTo>
                  <a:pt x="2987827" y="955421"/>
                  <a:pt x="2990971" y="956090"/>
                  <a:pt x="2993687" y="957430"/>
                </a:cubicBezTo>
                <a:cubicBezTo>
                  <a:pt x="2996404" y="958769"/>
                  <a:pt x="2998617" y="960704"/>
                  <a:pt x="3000329" y="963234"/>
                </a:cubicBezTo>
                <a:cubicBezTo>
                  <a:pt x="3002040" y="965764"/>
                  <a:pt x="3003342" y="968778"/>
                  <a:pt x="3004236" y="972275"/>
                </a:cubicBezTo>
                <a:cubicBezTo>
                  <a:pt x="3005128" y="975773"/>
                  <a:pt x="3005575" y="980387"/>
                  <a:pt x="3005575" y="986116"/>
                </a:cubicBezTo>
                <a:lnTo>
                  <a:pt x="3005575" y="1044941"/>
                </a:lnTo>
                <a:cubicBezTo>
                  <a:pt x="3005575" y="1045536"/>
                  <a:pt x="3005724" y="1046038"/>
                  <a:pt x="3006022" y="1046448"/>
                </a:cubicBezTo>
                <a:cubicBezTo>
                  <a:pt x="3006319" y="1046857"/>
                  <a:pt x="3006803" y="1047210"/>
                  <a:pt x="3007472" y="1047508"/>
                </a:cubicBezTo>
                <a:cubicBezTo>
                  <a:pt x="3008142" y="1047806"/>
                  <a:pt x="3009072" y="1048029"/>
                  <a:pt x="3010263" y="1048178"/>
                </a:cubicBezTo>
                <a:cubicBezTo>
                  <a:pt x="3011454" y="1048327"/>
                  <a:pt x="3012979" y="1048401"/>
                  <a:pt x="3014840" y="1048401"/>
                </a:cubicBezTo>
                <a:cubicBezTo>
                  <a:pt x="3016626" y="1048401"/>
                  <a:pt x="3018114" y="1048327"/>
                  <a:pt x="3019304" y="1048178"/>
                </a:cubicBezTo>
                <a:cubicBezTo>
                  <a:pt x="3020495" y="1048029"/>
                  <a:pt x="3021425" y="1047806"/>
                  <a:pt x="3022095" y="1047508"/>
                </a:cubicBezTo>
                <a:cubicBezTo>
                  <a:pt x="3022764" y="1047210"/>
                  <a:pt x="3023248" y="1046857"/>
                  <a:pt x="3023546" y="1046448"/>
                </a:cubicBezTo>
                <a:cubicBezTo>
                  <a:pt x="3023844" y="1046038"/>
                  <a:pt x="3023992" y="1045536"/>
                  <a:pt x="3023992" y="1044941"/>
                </a:cubicBezTo>
                <a:lnTo>
                  <a:pt x="3023992" y="983661"/>
                </a:lnTo>
                <a:cubicBezTo>
                  <a:pt x="3023992" y="976517"/>
                  <a:pt x="3023378" y="970396"/>
                  <a:pt x="3022151" y="965299"/>
                </a:cubicBezTo>
                <a:cubicBezTo>
                  <a:pt x="3020923" y="960202"/>
                  <a:pt x="3018895" y="955755"/>
                  <a:pt x="3016067" y="951960"/>
                </a:cubicBezTo>
                <a:cubicBezTo>
                  <a:pt x="3013240" y="948165"/>
                  <a:pt x="3009538" y="945133"/>
                  <a:pt x="3004961" y="942863"/>
                </a:cubicBezTo>
                <a:cubicBezTo>
                  <a:pt x="3000384" y="940594"/>
                  <a:pt x="2994748" y="939459"/>
                  <a:pt x="2988050" y="939459"/>
                </a:cubicBezTo>
                <a:close/>
                <a:moveTo>
                  <a:pt x="2859240" y="939459"/>
                </a:moveTo>
                <a:cubicBezTo>
                  <a:pt x="2855370" y="939459"/>
                  <a:pt x="2851538" y="939812"/>
                  <a:pt x="2847743" y="940519"/>
                </a:cubicBezTo>
                <a:cubicBezTo>
                  <a:pt x="2843948" y="941226"/>
                  <a:pt x="2840450" y="942119"/>
                  <a:pt x="2837250" y="943198"/>
                </a:cubicBezTo>
                <a:cubicBezTo>
                  <a:pt x="2834051" y="944277"/>
                  <a:pt x="2831223" y="945468"/>
                  <a:pt x="2828767" y="946770"/>
                </a:cubicBezTo>
                <a:cubicBezTo>
                  <a:pt x="2826312" y="948072"/>
                  <a:pt x="2824581" y="949207"/>
                  <a:pt x="2823577" y="950174"/>
                </a:cubicBezTo>
                <a:cubicBezTo>
                  <a:pt x="2822572" y="951142"/>
                  <a:pt x="2821940" y="952165"/>
                  <a:pt x="2821679" y="953244"/>
                </a:cubicBezTo>
                <a:cubicBezTo>
                  <a:pt x="2821419" y="954323"/>
                  <a:pt x="2821289" y="955793"/>
                  <a:pt x="2821289" y="957653"/>
                </a:cubicBezTo>
                <a:cubicBezTo>
                  <a:pt x="2821289" y="958769"/>
                  <a:pt x="2821363" y="959792"/>
                  <a:pt x="2821512" y="960723"/>
                </a:cubicBezTo>
                <a:cubicBezTo>
                  <a:pt x="2821661" y="961653"/>
                  <a:pt x="2821903" y="962416"/>
                  <a:pt x="2822237" y="963011"/>
                </a:cubicBezTo>
                <a:cubicBezTo>
                  <a:pt x="2822572" y="963606"/>
                  <a:pt x="2822963" y="964053"/>
                  <a:pt x="2823409" y="964350"/>
                </a:cubicBezTo>
                <a:cubicBezTo>
                  <a:pt x="2823856" y="964648"/>
                  <a:pt x="2824377" y="964797"/>
                  <a:pt x="2824972" y="964797"/>
                </a:cubicBezTo>
                <a:cubicBezTo>
                  <a:pt x="2825865" y="964797"/>
                  <a:pt x="2827223" y="964257"/>
                  <a:pt x="2829046" y="963178"/>
                </a:cubicBezTo>
                <a:cubicBezTo>
                  <a:pt x="2830869" y="962099"/>
                  <a:pt x="2833139" y="960909"/>
                  <a:pt x="2835855" y="959606"/>
                </a:cubicBezTo>
                <a:cubicBezTo>
                  <a:pt x="2838571" y="958304"/>
                  <a:pt x="2841734" y="957114"/>
                  <a:pt x="2845343" y="956034"/>
                </a:cubicBezTo>
                <a:cubicBezTo>
                  <a:pt x="2848952" y="954955"/>
                  <a:pt x="2853026" y="954416"/>
                  <a:pt x="2857566" y="954416"/>
                </a:cubicBezTo>
                <a:cubicBezTo>
                  <a:pt x="2861807" y="954416"/>
                  <a:pt x="2865379" y="954918"/>
                  <a:pt x="2868281" y="955923"/>
                </a:cubicBezTo>
                <a:cubicBezTo>
                  <a:pt x="2871183" y="956927"/>
                  <a:pt x="2873546" y="958416"/>
                  <a:pt x="2875369" y="960388"/>
                </a:cubicBezTo>
                <a:cubicBezTo>
                  <a:pt x="2877192" y="962360"/>
                  <a:pt x="2878513" y="964834"/>
                  <a:pt x="2879332" y="967811"/>
                </a:cubicBezTo>
                <a:cubicBezTo>
                  <a:pt x="2880150" y="970787"/>
                  <a:pt x="2880559" y="974210"/>
                  <a:pt x="2880559" y="978080"/>
                </a:cubicBezTo>
                <a:lnTo>
                  <a:pt x="2880559" y="985893"/>
                </a:lnTo>
                <a:lnTo>
                  <a:pt x="2866718" y="985893"/>
                </a:lnTo>
                <a:cubicBezTo>
                  <a:pt x="2858905" y="985893"/>
                  <a:pt x="2851873" y="986581"/>
                  <a:pt x="2845622" y="987958"/>
                </a:cubicBezTo>
                <a:cubicBezTo>
                  <a:pt x="2839371" y="989335"/>
                  <a:pt x="2834088" y="991400"/>
                  <a:pt x="2829772" y="994153"/>
                </a:cubicBezTo>
                <a:cubicBezTo>
                  <a:pt x="2825456" y="996906"/>
                  <a:pt x="2822144" y="1000367"/>
                  <a:pt x="2819838" y="1004534"/>
                </a:cubicBezTo>
                <a:cubicBezTo>
                  <a:pt x="2817531" y="1008701"/>
                  <a:pt x="2816377" y="1013612"/>
                  <a:pt x="2816377" y="1019268"/>
                </a:cubicBezTo>
                <a:cubicBezTo>
                  <a:pt x="2816377" y="1024105"/>
                  <a:pt x="2817214" y="1028421"/>
                  <a:pt x="2818889" y="1032216"/>
                </a:cubicBezTo>
                <a:cubicBezTo>
                  <a:pt x="2820563" y="1036011"/>
                  <a:pt x="2822907" y="1039211"/>
                  <a:pt x="2825921" y="1041815"/>
                </a:cubicBezTo>
                <a:cubicBezTo>
                  <a:pt x="2828935" y="1044420"/>
                  <a:pt x="2832581" y="1046410"/>
                  <a:pt x="2836860" y="1047787"/>
                </a:cubicBezTo>
                <a:cubicBezTo>
                  <a:pt x="2841139" y="1049164"/>
                  <a:pt x="2845920" y="1049852"/>
                  <a:pt x="2851203" y="1049852"/>
                </a:cubicBezTo>
                <a:cubicBezTo>
                  <a:pt x="2857231" y="1049852"/>
                  <a:pt x="2862942" y="1048550"/>
                  <a:pt x="2868337" y="1045945"/>
                </a:cubicBezTo>
                <a:cubicBezTo>
                  <a:pt x="2873732" y="1043341"/>
                  <a:pt x="2878625" y="1039695"/>
                  <a:pt x="2883015" y="1035006"/>
                </a:cubicBezTo>
                <a:lnTo>
                  <a:pt x="2883015" y="1045052"/>
                </a:lnTo>
                <a:cubicBezTo>
                  <a:pt x="2883015" y="1045945"/>
                  <a:pt x="2883276" y="1046615"/>
                  <a:pt x="2883796" y="1047061"/>
                </a:cubicBezTo>
                <a:cubicBezTo>
                  <a:pt x="2884317" y="1047508"/>
                  <a:pt x="2885155" y="1047843"/>
                  <a:pt x="2886308" y="1048066"/>
                </a:cubicBezTo>
                <a:cubicBezTo>
                  <a:pt x="2887461" y="1048289"/>
                  <a:pt x="2889005" y="1048401"/>
                  <a:pt x="2890940" y="1048401"/>
                </a:cubicBezTo>
                <a:cubicBezTo>
                  <a:pt x="2892949" y="1048401"/>
                  <a:pt x="2894475" y="1048289"/>
                  <a:pt x="2895516" y="1048066"/>
                </a:cubicBezTo>
                <a:cubicBezTo>
                  <a:pt x="2896558" y="1047843"/>
                  <a:pt x="2897377" y="1047508"/>
                  <a:pt x="2897972" y="1047061"/>
                </a:cubicBezTo>
                <a:cubicBezTo>
                  <a:pt x="2898568" y="1046615"/>
                  <a:pt x="2898865" y="1045945"/>
                  <a:pt x="2898865" y="1045052"/>
                </a:cubicBezTo>
                <a:lnTo>
                  <a:pt x="2898865" y="977298"/>
                </a:lnTo>
                <a:cubicBezTo>
                  <a:pt x="2898865" y="971048"/>
                  <a:pt x="2898158" y="965578"/>
                  <a:pt x="2896744" y="960890"/>
                </a:cubicBezTo>
                <a:cubicBezTo>
                  <a:pt x="2895330" y="956202"/>
                  <a:pt x="2893061" y="952277"/>
                  <a:pt x="2889936" y="949114"/>
                </a:cubicBezTo>
                <a:cubicBezTo>
                  <a:pt x="2886810" y="945951"/>
                  <a:pt x="2882717" y="943552"/>
                  <a:pt x="2877657" y="941914"/>
                </a:cubicBezTo>
                <a:cubicBezTo>
                  <a:pt x="2872597" y="940277"/>
                  <a:pt x="2866458" y="939459"/>
                  <a:pt x="2859240" y="939459"/>
                </a:cubicBezTo>
                <a:close/>
                <a:moveTo>
                  <a:pt x="2750409" y="939459"/>
                </a:moveTo>
                <a:cubicBezTo>
                  <a:pt x="2743042" y="939459"/>
                  <a:pt x="2736382" y="940742"/>
                  <a:pt x="2730429" y="943310"/>
                </a:cubicBezTo>
                <a:cubicBezTo>
                  <a:pt x="2724476" y="945877"/>
                  <a:pt x="2719397" y="949560"/>
                  <a:pt x="2715193" y="954360"/>
                </a:cubicBezTo>
                <a:cubicBezTo>
                  <a:pt x="2710988" y="959160"/>
                  <a:pt x="2707770" y="965001"/>
                  <a:pt x="2705538" y="971885"/>
                </a:cubicBezTo>
                <a:cubicBezTo>
                  <a:pt x="2703305" y="978768"/>
                  <a:pt x="2702189" y="986526"/>
                  <a:pt x="2702189" y="995158"/>
                </a:cubicBezTo>
                <a:cubicBezTo>
                  <a:pt x="2702189" y="1004236"/>
                  <a:pt x="2703268" y="1012199"/>
                  <a:pt x="2705426" y="1019045"/>
                </a:cubicBezTo>
                <a:cubicBezTo>
                  <a:pt x="2707584" y="1025891"/>
                  <a:pt x="2710784" y="1031583"/>
                  <a:pt x="2715025" y="1036123"/>
                </a:cubicBezTo>
                <a:cubicBezTo>
                  <a:pt x="2719267" y="1040662"/>
                  <a:pt x="2724495" y="1044085"/>
                  <a:pt x="2730708" y="1046392"/>
                </a:cubicBezTo>
                <a:cubicBezTo>
                  <a:pt x="2736922" y="1048699"/>
                  <a:pt x="2744159" y="1049852"/>
                  <a:pt x="2752418" y="1049852"/>
                </a:cubicBezTo>
                <a:cubicBezTo>
                  <a:pt x="2757181" y="1049852"/>
                  <a:pt x="2761664" y="1049499"/>
                  <a:pt x="2765869" y="1048792"/>
                </a:cubicBezTo>
                <a:cubicBezTo>
                  <a:pt x="2770073" y="1048085"/>
                  <a:pt x="2773775" y="1047285"/>
                  <a:pt x="2776975" y="1046392"/>
                </a:cubicBezTo>
                <a:cubicBezTo>
                  <a:pt x="2780175" y="1045499"/>
                  <a:pt x="2782779" y="1044587"/>
                  <a:pt x="2784789" y="1043657"/>
                </a:cubicBezTo>
                <a:cubicBezTo>
                  <a:pt x="2786798" y="1042727"/>
                  <a:pt x="2788007" y="1042057"/>
                  <a:pt x="2788416" y="1041648"/>
                </a:cubicBezTo>
                <a:cubicBezTo>
                  <a:pt x="2788826" y="1041239"/>
                  <a:pt x="2789160" y="1040811"/>
                  <a:pt x="2789421" y="1040364"/>
                </a:cubicBezTo>
                <a:cubicBezTo>
                  <a:pt x="2789681" y="1039918"/>
                  <a:pt x="2789867" y="1039415"/>
                  <a:pt x="2789979" y="1038857"/>
                </a:cubicBezTo>
                <a:cubicBezTo>
                  <a:pt x="2790091" y="1038299"/>
                  <a:pt x="2790184" y="1037667"/>
                  <a:pt x="2790258" y="1036960"/>
                </a:cubicBezTo>
                <a:cubicBezTo>
                  <a:pt x="2790332" y="1036253"/>
                  <a:pt x="2790370" y="1035416"/>
                  <a:pt x="2790370" y="1034448"/>
                </a:cubicBezTo>
                <a:cubicBezTo>
                  <a:pt x="2790370" y="1033109"/>
                  <a:pt x="2790314" y="1031974"/>
                  <a:pt x="2790201" y="1031044"/>
                </a:cubicBezTo>
                <a:cubicBezTo>
                  <a:pt x="2790089" y="1030114"/>
                  <a:pt x="2789921" y="1029388"/>
                  <a:pt x="2789696" y="1028867"/>
                </a:cubicBezTo>
                <a:cubicBezTo>
                  <a:pt x="2789472" y="1028346"/>
                  <a:pt x="2789154" y="1027956"/>
                  <a:pt x="2788743" y="1027695"/>
                </a:cubicBezTo>
                <a:cubicBezTo>
                  <a:pt x="2788332" y="1027435"/>
                  <a:pt x="2787865" y="1027305"/>
                  <a:pt x="2787342" y="1027305"/>
                </a:cubicBezTo>
                <a:cubicBezTo>
                  <a:pt x="2786444" y="1027305"/>
                  <a:pt x="2785117" y="1027695"/>
                  <a:pt x="2783359" y="1028477"/>
                </a:cubicBezTo>
                <a:cubicBezTo>
                  <a:pt x="2781602" y="1029258"/>
                  <a:pt x="2779358" y="1030132"/>
                  <a:pt x="2776629" y="1031100"/>
                </a:cubicBezTo>
                <a:cubicBezTo>
                  <a:pt x="2773899" y="1032067"/>
                  <a:pt x="2770665" y="1032941"/>
                  <a:pt x="2766927" y="1033723"/>
                </a:cubicBezTo>
                <a:cubicBezTo>
                  <a:pt x="2763188" y="1034504"/>
                  <a:pt x="2758926" y="1034895"/>
                  <a:pt x="2754140" y="1034895"/>
                </a:cubicBezTo>
                <a:cubicBezTo>
                  <a:pt x="2748083" y="1034895"/>
                  <a:pt x="2742961" y="1034039"/>
                  <a:pt x="2738774" y="1032328"/>
                </a:cubicBezTo>
                <a:cubicBezTo>
                  <a:pt x="2734586" y="1030616"/>
                  <a:pt x="2731184" y="1028160"/>
                  <a:pt x="2728566" y="1024961"/>
                </a:cubicBezTo>
                <a:cubicBezTo>
                  <a:pt x="2725949" y="1021761"/>
                  <a:pt x="2724080" y="1017928"/>
                  <a:pt x="2722958" y="1013464"/>
                </a:cubicBezTo>
                <a:cubicBezTo>
                  <a:pt x="2721837" y="1008999"/>
                  <a:pt x="2721276" y="1003976"/>
                  <a:pt x="2721276" y="998395"/>
                </a:cubicBezTo>
                <a:lnTo>
                  <a:pt x="2787434" y="998395"/>
                </a:lnTo>
                <a:cubicBezTo>
                  <a:pt x="2789304" y="998395"/>
                  <a:pt x="2790968" y="997781"/>
                  <a:pt x="2792425" y="996553"/>
                </a:cubicBezTo>
                <a:cubicBezTo>
                  <a:pt x="2793882" y="995325"/>
                  <a:pt x="2794611" y="993260"/>
                  <a:pt x="2794611" y="990358"/>
                </a:cubicBezTo>
                <a:lnTo>
                  <a:pt x="2794611" y="987009"/>
                </a:lnTo>
                <a:cubicBezTo>
                  <a:pt x="2794611" y="980461"/>
                  <a:pt x="2793774" y="974303"/>
                  <a:pt x="2792100" y="968536"/>
                </a:cubicBezTo>
                <a:cubicBezTo>
                  <a:pt x="2790425" y="962769"/>
                  <a:pt x="2787802" y="957746"/>
                  <a:pt x="2784231" y="953467"/>
                </a:cubicBezTo>
                <a:cubicBezTo>
                  <a:pt x="2780659" y="949188"/>
                  <a:pt x="2776101" y="945784"/>
                  <a:pt x="2770557" y="943254"/>
                </a:cubicBezTo>
                <a:cubicBezTo>
                  <a:pt x="2765013" y="940724"/>
                  <a:pt x="2758297" y="939459"/>
                  <a:pt x="2750409" y="939459"/>
                </a:cubicBezTo>
                <a:close/>
                <a:moveTo>
                  <a:pt x="2430615" y="939459"/>
                </a:moveTo>
                <a:cubicBezTo>
                  <a:pt x="2426745" y="939459"/>
                  <a:pt x="2422913" y="939812"/>
                  <a:pt x="2419118" y="940519"/>
                </a:cubicBezTo>
                <a:cubicBezTo>
                  <a:pt x="2415323" y="941226"/>
                  <a:pt x="2411825" y="942119"/>
                  <a:pt x="2408626" y="943198"/>
                </a:cubicBezTo>
                <a:cubicBezTo>
                  <a:pt x="2405426" y="944277"/>
                  <a:pt x="2402598" y="945468"/>
                  <a:pt x="2400142" y="946770"/>
                </a:cubicBezTo>
                <a:cubicBezTo>
                  <a:pt x="2397687" y="948072"/>
                  <a:pt x="2395957" y="949207"/>
                  <a:pt x="2394952" y="950174"/>
                </a:cubicBezTo>
                <a:cubicBezTo>
                  <a:pt x="2393947" y="951142"/>
                  <a:pt x="2393315" y="952165"/>
                  <a:pt x="2393054" y="953244"/>
                </a:cubicBezTo>
                <a:cubicBezTo>
                  <a:pt x="2392794" y="954323"/>
                  <a:pt x="2392664" y="955793"/>
                  <a:pt x="2392664" y="957653"/>
                </a:cubicBezTo>
                <a:cubicBezTo>
                  <a:pt x="2392664" y="958769"/>
                  <a:pt x="2392738" y="959792"/>
                  <a:pt x="2392887" y="960723"/>
                </a:cubicBezTo>
                <a:cubicBezTo>
                  <a:pt x="2393036" y="961653"/>
                  <a:pt x="2393278" y="962416"/>
                  <a:pt x="2393612" y="963011"/>
                </a:cubicBezTo>
                <a:cubicBezTo>
                  <a:pt x="2393947" y="963606"/>
                  <a:pt x="2394338" y="964053"/>
                  <a:pt x="2394785" y="964350"/>
                </a:cubicBezTo>
                <a:cubicBezTo>
                  <a:pt x="2395231" y="964648"/>
                  <a:pt x="2395752" y="964797"/>
                  <a:pt x="2396347" y="964797"/>
                </a:cubicBezTo>
                <a:cubicBezTo>
                  <a:pt x="2397240" y="964797"/>
                  <a:pt x="2398598" y="964257"/>
                  <a:pt x="2400421" y="963178"/>
                </a:cubicBezTo>
                <a:cubicBezTo>
                  <a:pt x="2402245" y="962099"/>
                  <a:pt x="2404514" y="960909"/>
                  <a:pt x="2407230" y="959606"/>
                </a:cubicBezTo>
                <a:cubicBezTo>
                  <a:pt x="2409946" y="958304"/>
                  <a:pt x="2413109" y="957114"/>
                  <a:pt x="2416718" y="956034"/>
                </a:cubicBezTo>
                <a:cubicBezTo>
                  <a:pt x="2420327" y="954955"/>
                  <a:pt x="2424401" y="954416"/>
                  <a:pt x="2428941" y="954416"/>
                </a:cubicBezTo>
                <a:cubicBezTo>
                  <a:pt x="2433182" y="954416"/>
                  <a:pt x="2436754" y="954918"/>
                  <a:pt x="2439656" y="955923"/>
                </a:cubicBezTo>
                <a:cubicBezTo>
                  <a:pt x="2442558" y="956927"/>
                  <a:pt x="2444921" y="958416"/>
                  <a:pt x="2446744" y="960388"/>
                </a:cubicBezTo>
                <a:cubicBezTo>
                  <a:pt x="2448567" y="962360"/>
                  <a:pt x="2449888" y="964834"/>
                  <a:pt x="2450707" y="967811"/>
                </a:cubicBezTo>
                <a:cubicBezTo>
                  <a:pt x="2451525" y="970787"/>
                  <a:pt x="2451935" y="974210"/>
                  <a:pt x="2451935" y="978080"/>
                </a:cubicBezTo>
                <a:lnTo>
                  <a:pt x="2451935" y="985893"/>
                </a:lnTo>
                <a:lnTo>
                  <a:pt x="2438093" y="985893"/>
                </a:lnTo>
                <a:cubicBezTo>
                  <a:pt x="2430280" y="985893"/>
                  <a:pt x="2423248" y="986581"/>
                  <a:pt x="2416997" y="987958"/>
                </a:cubicBezTo>
                <a:cubicBezTo>
                  <a:pt x="2410746" y="989335"/>
                  <a:pt x="2405463" y="991400"/>
                  <a:pt x="2401147" y="994153"/>
                </a:cubicBezTo>
                <a:cubicBezTo>
                  <a:pt x="2396831" y="996906"/>
                  <a:pt x="2393519" y="1000367"/>
                  <a:pt x="2391213" y="1004534"/>
                </a:cubicBezTo>
                <a:cubicBezTo>
                  <a:pt x="2388906" y="1008701"/>
                  <a:pt x="2387752" y="1013612"/>
                  <a:pt x="2387752" y="1019268"/>
                </a:cubicBezTo>
                <a:cubicBezTo>
                  <a:pt x="2387752" y="1024105"/>
                  <a:pt x="2388590" y="1028421"/>
                  <a:pt x="2390264" y="1032216"/>
                </a:cubicBezTo>
                <a:cubicBezTo>
                  <a:pt x="2391938" y="1036011"/>
                  <a:pt x="2394282" y="1039211"/>
                  <a:pt x="2397296" y="1041815"/>
                </a:cubicBezTo>
                <a:cubicBezTo>
                  <a:pt x="2400310" y="1044420"/>
                  <a:pt x="2403956" y="1046410"/>
                  <a:pt x="2408235" y="1047787"/>
                </a:cubicBezTo>
                <a:cubicBezTo>
                  <a:pt x="2412514" y="1049164"/>
                  <a:pt x="2417295" y="1049852"/>
                  <a:pt x="2422578" y="1049852"/>
                </a:cubicBezTo>
                <a:cubicBezTo>
                  <a:pt x="2428606" y="1049852"/>
                  <a:pt x="2434317" y="1048550"/>
                  <a:pt x="2439712" y="1045945"/>
                </a:cubicBezTo>
                <a:cubicBezTo>
                  <a:pt x="2445107" y="1043341"/>
                  <a:pt x="2450000" y="1039695"/>
                  <a:pt x="2454390" y="1035006"/>
                </a:cubicBezTo>
                <a:lnTo>
                  <a:pt x="2454390" y="1045052"/>
                </a:lnTo>
                <a:cubicBezTo>
                  <a:pt x="2454390" y="1045945"/>
                  <a:pt x="2454651" y="1046615"/>
                  <a:pt x="2455172" y="1047061"/>
                </a:cubicBezTo>
                <a:cubicBezTo>
                  <a:pt x="2455692" y="1047508"/>
                  <a:pt x="2456530" y="1047843"/>
                  <a:pt x="2457683" y="1048066"/>
                </a:cubicBezTo>
                <a:cubicBezTo>
                  <a:pt x="2458836" y="1048289"/>
                  <a:pt x="2460381" y="1048401"/>
                  <a:pt x="2462315" y="1048401"/>
                </a:cubicBezTo>
                <a:cubicBezTo>
                  <a:pt x="2464324" y="1048401"/>
                  <a:pt x="2465850" y="1048289"/>
                  <a:pt x="2466892" y="1048066"/>
                </a:cubicBezTo>
                <a:cubicBezTo>
                  <a:pt x="2467934" y="1047843"/>
                  <a:pt x="2468752" y="1047508"/>
                  <a:pt x="2469347" y="1047061"/>
                </a:cubicBezTo>
                <a:cubicBezTo>
                  <a:pt x="2469943" y="1046615"/>
                  <a:pt x="2470240" y="1045945"/>
                  <a:pt x="2470240" y="1045052"/>
                </a:cubicBezTo>
                <a:lnTo>
                  <a:pt x="2470240" y="977298"/>
                </a:lnTo>
                <a:cubicBezTo>
                  <a:pt x="2470240" y="971048"/>
                  <a:pt x="2469533" y="965578"/>
                  <a:pt x="2468120" y="960890"/>
                </a:cubicBezTo>
                <a:cubicBezTo>
                  <a:pt x="2466706" y="956202"/>
                  <a:pt x="2464436" y="952277"/>
                  <a:pt x="2461311" y="949114"/>
                </a:cubicBezTo>
                <a:cubicBezTo>
                  <a:pt x="2458185" y="945951"/>
                  <a:pt x="2454093" y="943552"/>
                  <a:pt x="2449032" y="941914"/>
                </a:cubicBezTo>
                <a:cubicBezTo>
                  <a:pt x="2443972" y="940277"/>
                  <a:pt x="2437833" y="939459"/>
                  <a:pt x="2430615" y="939459"/>
                </a:cubicBezTo>
                <a:close/>
                <a:moveTo>
                  <a:pt x="2283684" y="939459"/>
                </a:moveTo>
                <a:cubicBezTo>
                  <a:pt x="2276317" y="939459"/>
                  <a:pt x="2269657" y="940742"/>
                  <a:pt x="2263704" y="943310"/>
                </a:cubicBezTo>
                <a:cubicBezTo>
                  <a:pt x="2257751" y="945877"/>
                  <a:pt x="2252672" y="949560"/>
                  <a:pt x="2248468" y="954360"/>
                </a:cubicBezTo>
                <a:cubicBezTo>
                  <a:pt x="2244263" y="959160"/>
                  <a:pt x="2241045" y="965001"/>
                  <a:pt x="2238813" y="971885"/>
                </a:cubicBezTo>
                <a:cubicBezTo>
                  <a:pt x="2236580" y="978768"/>
                  <a:pt x="2235464" y="986526"/>
                  <a:pt x="2235464" y="995158"/>
                </a:cubicBezTo>
                <a:cubicBezTo>
                  <a:pt x="2235464" y="1004236"/>
                  <a:pt x="2236543" y="1012199"/>
                  <a:pt x="2238701" y="1019045"/>
                </a:cubicBezTo>
                <a:cubicBezTo>
                  <a:pt x="2240859" y="1025891"/>
                  <a:pt x="2244059" y="1031583"/>
                  <a:pt x="2248300" y="1036123"/>
                </a:cubicBezTo>
                <a:cubicBezTo>
                  <a:pt x="2252542" y="1040662"/>
                  <a:pt x="2257770" y="1044085"/>
                  <a:pt x="2263983" y="1046392"/>
                </a:cubicBezTo>
                <a:cubicBezTo>
                  <a:pt x="2270197" y="1048699"/>
                  <a:pt x="2277434" y="1049852"/>
                  <a:pt x="2285693" y="1049852"/>
                </a:cubicBezTo>
                <a:cubicBezTo>
                  <a:pt x="2290456" y="1049852"/>
                  <a:pt x="2294939" y="1049499"/>
                  <a:pt x="2299144" y="1048792"/>
                </a:cubicBezTo>
                <a:cubicBezTo>
                  <a:pt x="2303348" y="1048085"/>
                  <a:pt x="2307050" y="1047285"/>
                  <a:pt x="2310250" y="1046392"/>
                </a:cubicBezTo>
                <a:cubicBezTo>
                  <a:pt x="2313450" y="1045499"/>
                  <a:pt x="2316054" y="1044587"/>
                  <a:pt x="2318064" y="1043657"/>
                </a:cubicBezTo>
                <a:cubicBezTo>
                  <a:pt x="2320073" y="1042727"/>
                  <a:pt x="2321282" y="1042057"/>
                  <a:pt x="2321691" y="1041648"/>
                </a:cubicBezTo>
                <a:cubicBezTo>
                  <a:pt x="2322101" y="1041239"/>
                  <a:pt x="2322435" y="1040811"/>
                  <a:pt x="2322696" y="1040364"/>
                </a:cubicBezTo>
                <a:cubicBezTo>
                  <a:pt x="2322956" y="1039918"/>
                  <a:pt x="2323142" y="1039415"/>
                  <a:pt x="2323254" y="1038857"/>
                </a:cubicBezTo>
                <a:cubicBezTo>
                  <a:pt x="2323366" y="1038299"/>
                  <a:pt x="2323459" y="1037667"/>
                  <a:pt x="2323533" y="1036960"/>
                </a:cubicBezTo>
                <a:cubicBezTo>
                  <a:pt x="2323607" y="1036253"/>
                  <a:pt x="2323645" y="1035416"/>
                  <a:pt x="2323645" y="1034448"/>
                </a:cubicBezTo>
                <a:cubicBezTo>
                  <a:pt x="2323645" y="1033109"/>
                  <a:pt x="2323589" y="1031974"/>
                  <a:pt x="2323476" y="1031044"/>
                </a:cubicBezTo>
                <a:cubicBezTo>
                  <a:pt x="2323364" y="1030114"/>
                  <a:pt x="2323196" y="1029388"/>
                  <a:pt x="2322971" y="1028867"/>
                </a:cubicBezTo>
                <a:cubicBezTo>
                  <a:pt x="2322747" y="1028346"/>
                  <a:pt x="2322429" y="1027956"/>
                  <a:pt x="2322018" y="1027695"/>
                </a:cubicBezTo>
                <a:cubicBezTo>
                  <a:pt x="2321607" y="1027435"/>
                  <a:pt x="2321140" y="1027305"/>
                  <a:pt x="2320617" y="1027305"/>
                </a:cubicBezTo>
                <a:cubicBezTo>
                  <a:pt x="2319719" y="1027305"/>
                  <a:pt x="2318392" y="1027695"/>
                  <a:pt x="2316634" y="1028477"/>
                </a:cubicBezTo>
                <a:cubicBezTo>
                  <a:pt x="2314877" y="1029258"/>
                  <a:pt x="2312633" y="1030132"/>
                  <a:pt x="2309904" y="1031100"/>
                </a:cubicBezTo>
                <a:cubicBezTo>
                  <a:pt x="2307174" y="1032067"/>
                  <a:pt x="2303940" y="1032941"/>
                  <a:pt x="2300202" y="1033723"/>
                </a:cubicBezTo>
                <a:cubicBezTo>
                  <a:pt x="2296463" y="1034504"/>
                  <a:pt x="2292201" y="1034895"/>
                  <a:pt x="2287415" y="1034895"/>
                </a:cubicBezTo>
                <a:cubicBezTo>
                  <a:pt x="2281358" y="1034895"/>
                  <a:pt x="2276236" y="1034039"/>
                  <a:pt x="2272049" y="1032328"/>
                </a:cubicBezTo>
                <a:cubicBezTo>
                  <a:pt x="2267861" y="1030616"/>
                  <a:pt x="2264459" y="1028160"/>
                  <a:pt x="2261841" y="1024961"/>
                </a:cubicBezTo>
                <a:cubicBezTo>
                  <a:pt x="2259224" y="1021761"/>
                  <a:pt x="2257355" y="1017928"/>
                  <a:pt x="2256233" y="1013464"/>
                </a:cubicBezTo>
                <a:cubicBezTo>
                  <a:pt x="2255112" y="1008999"/>
                  <a:pt x="2254551" y="1003976"/>
                  <a:pt x="2254551" y="998395"/>
                </a:cubicBezTo>
                <a:lnTo>
                  <a:pt x="2320709" y="998395"/>
                </a:lnTo>
                <a:cubicBezTo>
                  <a:pt x="2322579" y="998395"/>
                  <a:pt x="2324243" y="997781"/>
                  <a:pt x="2325700" y="996553"/>
                </a:cubicBezTo>
                <a:cubicBezTo>
                  <a:pt x="2327158" y="995325"/>
                  <a:pt x="2327886" y="993260"/>
                  <a:pt x="2327886" y="990358"/>
                </a:cubicBezTo>
                <a:lnTo>
                  <a:pt x="2327886" y="987009"/>
                </a:lnTo>
                <a:cubicBezTo>
                  <a:pt x="2327886" y="980461"/>
                  <a:pt x="2327049" y="974303"/>
                  <a:pt x="2325375" y="968536"/>
                </a:cubicBezTo>
                <a:cubicBezTo>
                  <a:pt x="2323700" y="962769"/>
                  <a:pt x="2321077" y="957746"/>
                  <a:pt x="2317506" y="953467"/>
                </a:cubicBezTo>
                <a:cubicBezTo>
                  <a:pt x="2313934" y="949188"/>
                  <a:pt x="2309376" y="945784"/>
                  <a:pt x="2303832" y="943254"/>
                </a:cubicBezTo>
                <a:cubicBezTo>
                  <a:pt x="2298288" y="940724"/>
                  <a:pt x="2291572" y="939459"/>
                  <a:pt x="2283684" y="939459"/>
                </a:cubicBezTo>
                <a:close/>
                <a:moveTo>
                  <a:pt x="2059140" y="939459"/>
                </a:moveTo>
                <a:cubicBezTo>
                  <a:pt x="2055270" y="939459"/>
                  <a:pt x="2051438" y="939812"/>
                  <a:pt x="2047643" y="940519"/>
                </a:cubicBezTo>
                <a:cubicBezTo>
                  <a:pt x="2043848" y="941226"/>
                  <a:pt x="2040350" y="942119"/>
                  <a:pt x="2037151" y="943198"/>
                </a:cubicBezTo>
                <a:cubicBezTo>
                  <a:pt x="2033951" y="944277"/>
                  <a:pt x="2031123" y="945468"/>
                  <a:pt x="2028667" y="946770"/>
                </a:cubicBezTo>
                <a:cubicBezTo>
                  <a:pt x="2026212" y="948072"/>
                  <a:pt x="2024482" y="949207"/>
                  <a:pt x="2023477" y="950174"/>
                </a:cubicBezTo>
                <a:cubicBezTo>
                  <a:pt x="2022472" y="951142"/>
                  <a:pt x="2021840" y="952165"/>
                  <a:pt x="2021579" y="953244"/>
                </a:cubicBezTo>
                <a:cubicBezTo>
                  <a:pt x="2021319" y="954323"/>
                  <a:pt x="2021189" y="955793"/>
                  <a:pt x="2021189" y="957653"/>
                </a:cubicBezTo>
                <a:cubicBezTo>
                  <a:pt x="2021189" y="958769"/>
                  <a:pt x="2021263" y="959792"/>
                  <a:pt x="2021412" y="960723"/>
                </a:cubicBezTo>
                <a:cubicBezTo>
                  <a:pt x="2021561" y="961653"/>
                  <a:pt x="2021803" y="962416"/>
                  <a:pt x="2022137" y="963011"/>
                </a:cubicBezTo>
                <a:cubicBezTo>
                  <a:pt x="2022472" y="963606"/>
                  <a:pt x="2022863" y="964053"/>
                  <a:pt x="2023310" y="964350"/>
                </a:cubicBezTo>
                <a:cubicBezTo>
                  <a:pt x="2023756" y="964648"/>
                  <a:pt x="2024277" y="964797"/>
                  <a:pt x="2024872" y="964797"/>
                </a:cubicBezTo>
                <a:cubicBezTo>
                  <a:pt x="2025765" y="964797"/>
                  <a:pt x="2027123" y="964257"/>
                  <a:pt x="2028946" y="963178"/>
                </a:cubicBezTo>
                <a:cubicBezTo>
                  <a:pt x="2030770" y="962099"/>
                  <a:pt x="2033039" y="960909"/>
                  <a:pt x="2035755" y="959606"/>
                </a:cubicBezTo>
                <a:cubicBezTo>
                  <a:pt x="2038471" y="958304"/>
                  <a:pt x="2041634" y="957114"/>
                  <a:pt x="2045243" y="956034"/>
                </a:cubicBezTo>
                <a:cubicBezTo>
                  <a:pt x="2048852" y="954955"/>
                  <a:pt x="2052926" y="954416"/>
                  <a:pt x="2057466" y="954416"/>
                </a:cubicBezTo>
                <a:cubicBezTo>
                  <a:pt x="2061707" y="954416"/>
                  <a:pt x="2065279" y="954918"/>
                  <a:pt x="2068181" y="955923"/>
                </a:cubicBezTo>
                <a:cubicBezTo>
                  <a:pt x="2071083" y="956927"/>
                  <a:pt x="2073446" y="958416"/>
                  <a:pt x="2075269" y="960388"/>
                </a:cubicBezTo>
                <a:cubicBezTo>
                  <a:pt x="2077092" y="962360"/>
                  <a:pt x="2078413" y="964834"/>
                  <a:pt x="2079232" y="967811"/>
                </a:cubicBezTo>
                <a:cubicBezTo>
                  <a:pt x="2080050" y="970787"/>
                  <a:pt x="2080460" y="974210"/>
                  <a:pt x="2080460" y="978080"/>
                </a:cubicBezTo>
                <a:lnTo>
                  <a:pt x="2080460" y="985893"/>
                </a:lnTo>
                <a:lnTo>
                  <a:pt x="2066618" y="985893"/>
                </a:lnTo>
                <a:cubicBezTo>
                  <a:pt x="2058805" y="985893"/>
                  <a:pt x="2051773" y="986581"/>
                  <a:pt x="2045522" y="987958"/>
                </a:cubicBezTo>
                <a:cubicBezTo>
                  <a:pt x="2039271" y="989335"/>
                  <a:pt x="2033988" y="991400"/>
                  <a:pt x="2029672" y="994153"/>
                </a:cubicBezTo>
                <a:cubicBezTo>
                  <a:pt x="2025356" y="996906"/>
                  <a:pt x="2022044" y="1000367"/>
                  <a:pt x="2019738" y="1004534"/>
                </a:cubicBezTo>
                <a:cubicBezTo>
                  <a:pt x="2017431" y="1008701"/>
                  <a:pt x="2016277" y="1013612"/>
                  <a:pt x="2016277" y="1019268"/>
                </a:cubicBezTo>
                <a:cubicBezTo>
                  <a:pt x="2016277" y="1024105"/>
                  <a:pt x="2017115" y="1028421"/>
                  <a:pt x="2018789" y="1032216"/>
                </a:cubicBezTo>
                <a:cubicBezTo>
                  <a:pt x="2020463" y="1036011"/>
                  <a:pt x="2022807" y="1039211"/>
                  <a:pt x="2025821" y="1041815"/>
                </a:cubicBezTo>
                <a:cubicBezTo>
                  <a:pt x="2028835" y="1044420"/>
                  <a:pt x="2032481" y="1046410"/>
                  <a:pt x="2036760" y="1047787"/>
                </a:cubicBezTo>
                <a:cubicBezTo>
                  <a:pt x="2041039" y="1049164"/>
                  <a:pt x="2045820" y="1049852"/>
                  <a:pt x="2051103" y="1049852"/>
                </a:cubicBezTo>
                <a:cubicBezTo>
                  <a:pt x="2057131" y="1049852"/>
                  <a:pt x="2062842" y="1048550"/>
                  <a:pt x="2068237" y="1045945"/>
                </a:cubicBezTo>
                <a:cubicBezTo>
                  <a:pt x="2073632" y="1043341"/>
                  <a:pt x="2078525" y="1039695"/>
                  <a:pt x="2082915" y="1035006"/>
                </a:cubicBezTo>
                <a:lnTo>
                  <a:pt x="2082915" y="1045052"/>
                </a:lnTo>
                <a:cubicBezTo>
                  <a:pt x="2082915" y="1045945"/>
                  <a:pt x="2083176" y="1046615"/>
                  <a:pt x="2083697" y="1047061"/>
                </a:cubicBezTo>
                <a:cubicBezTo>
                  <a:pt x="2084217" y="1047508"/>
                  <a:pt x="2085055" y="1047843"/>
                  <a:pt x="2086208" y="1048066"/>
                </a:cubicBezTo>
                <a:cubicBezTo>
                  <a:pt x="2087361" y="1048289"/>
                  <a:pt x="2088906" y="1048401"/>
                  <a:pt x="2090840" y="1048401"/>
                </a:cubicBezTo>
                <a:cubicBezTo>
                  <a:pt x="2092849" y="1048401"/>
                  <a:pt x="2094375" y="1048289"/>
                  <a:pt x="2095417" y="1048066"/>
                </a:cubicBezTo>
                <a:cubicBezTo>
                  <a:pt x="2096459" y="1047843"/>
                  <a:pt x="2097277" y="1047508"/>
                  <a:pt x="2097872" y="1047061"/>
                </a:cubicBezTo>
                <a:cubicBezTo>
                  <a:pt x="2098468" y="1046615"/>
                  <a:pt x="2098765" y="1045945"/>
                  <a:pt x="2098765" y="1045052"/>
                </a:cubicBezTo>
                <a:lnTo>
                  <a:pt x="2098765" y="977298"/>
                </a:lnTo>
                <a:cubicBezTo>
                  <a:pt x="2098765" y="971048"/>
                  <a:pt x="2098058" y="965578"/>
                  <a:pt x="2096645" y="960890"/>
                </a:cubicBezTo>
                <a:cubicBezTo>
                  <a:pt x="2095231" y="956202"/>
                  <a:pt x="2092961" y="952277"/>
                  <a:pt x="2089836" y="949114"/>
                </a:cubicBezTo>
                <a:cubicBezTo>
                  <a:pt x="2086710" y="945951"/>
                  <a:pt x="2082618" y="943552"/>
                  <a:pt x="2077557" y="941914"/>
                </a:cubicBezTo>
                <a:cubicBezTo>
                  <a:pt x="2072497" y="940277"/>
                  <a:pt x="2066358" y="939459"/>
                  <a:pt x="2059140" y="939459"/>
                </a:cubicBezTo>
                <a:close/>
                <a:moveTo>
                  <a:pt x="1772013" y="939459"/>
                </a:moveTo>
                <a:cubicBezTo>
                  <a:pt x="1763456" y="939459"/>
                  <a:pt x="1755977" y="940835"/>
                  <a:pt x="1749577" y="943589"/>
                </a:cubicBezTo>
                <a:cubicBezTo>
                  <a:pt x="1743178" y="946342"/>
                  <a:pt x="1737839" y="950212"/>
                  <a:pt x="1733560" y="955197"/>
                </a:cubicBezTo>
                <a:cubicBezTo>
                  <a:pt x="1729281" y="960183"/>
                  <a:pt x="1726081" y="966118"/>
                  <a:pt x="1723960" y="973001"/>
                </a:cubicBezTo>
                <a:cubicBezTo>
                  <a:pt x="1721840" y="979884"/>
                  <a:pt x="1720779" y="987419"/>
                  <a:pt x="1720779" y="995604"/>
                </a:cubicBezTo>
                <a:cubicBezTo>
                  <a:pt x="1720779" y="1004087"/>
                  <a:pt x="1721784" y="1011678"/>
                  <a:pt x="1723793" y="1018375"/>
                </a:cubicBezTo>
                <a:cubicBezTo>
                  <a:pt x="1725802" y="1025072"/>
                  <a:pt x="1728853" y="1030765"/>
                  <a:pt x="1732946" y="1035453"/>
                </a:cubicBezTo>
                <a:cubicBezTo>
                  <a:pt x="1737039" y="1040141"/>
                  <a:pt x="1742155" y="1043713"/>
                  <a:pt x="1748294" y="1046169"/>
                </a:cubicBezTo>
                <a:cubicBezTo>
                  <a:pt x="1754433" y="1048624"/>
                  <a:pt x="1761632" y="1049852"/>
                  <a:pt x="1769892" y="1049852"/>
                </a:cubicBezTo>
                <a:cubicBezTo>
                  <a:pt x="1778376" y="1049852"/>
                  <a:pt x="1785836" y="1048457"/>
                  <a:pt x="1792272" y="1045666"/>
                </a:cubicBezTo>
                <a:cubicBezTo>
                  <a:pt x="1798709" y="1042876"/>
                  <a:pt x="1804067" y="1038988"/>
                  <a:pt x="1808346" y="1034002"/>
                </a:cubicBezTo>
                <a:cubicBezTo>
                  <a:pt x="1812625" y="1029016"/>
                  <a:pt x="1815843" y="1023082"/>
                  <a:pt x="1818001" y="1016198"/>
                </a:cubicBezTo>
                <a:cubicBezTo>
                  <a:pt x="1820159" y="1009315"/>
                  <a:pt x="1821238" y="1001781"/>
                  <a:pt x="1821238" y="993595"/>
                </a:cubicBezTo>
                <a:cubicBezTo>
                  <a:pt x="1821238" y="985186"/>
                  <a:pt x="1820215" y="977633"/>
                  <a:pt x="1818168" y="970936"/>
                </a:cubicBezTo>
                <a:cubicBezTo>
                  <a:pt x="1816122" y="964239"/>
                  <a:pt x="1813053" y="958546"/>
                  <a:pt x="1808960" y="953858"/>
                </a:cubicBezTo>
                <a:cubicBezTo>
                  <a:pt x="1804867" y="949170"/>
                  <a:pt x="1799751" y="945598"/>
                  <a:pt x="1793612" y="943142"/>
                </a:cubicBezTo>
                <a:cubicBezTo>
                  <a:pt x="1787473" y="940687"/>
                  <a:pt x="1780273" y="939459"/>
                  <a:pt x="1772013" y="939459"/>
                </a:cubicBezTo>
                <a:close/>
                <a:moveTo>
                  <a:pt x="1454526" y="939459"/>
                </a:moveTo>
                <a:cubicBezTo>
                  <a:pt x="1448796" y="939459"/>
                  <a:pt x="1443122" y="940928"/>
                  <a:pt x="1437503" y="943868"/>
                </a:cubicBezTo>
                <a:cubicBezTo>
                  <a:pt x="1431885" y="946807"/>
                  <a:pt x="1426248" y="951439"/>
                  <a:pt x="1420593" y="957765"/>
                </a:cubicBezTo>
                <a:lnTo>
                  <a:pt x="1420593" y="944482"/>
                </a:lnTo>
                <a:cubicBezTo>
                  <a:pt x="1420593" y="943886"/>
                  <a:pt x="1420463" y="943384"/>
                  <a:pt x="1420202" y="942975"/>
                </a:cubicBezTo>
                <a:cubicBezTo>
                  <a:pt x="1419942" y="942566"/>
                  <a:pt x="1419514" y="942193"/>
                  <a:pt x="1418918" y="941859"/>
                </a:cubicBezTo>
                <a:cubicBezTo>
                  <a:pt x="1418323" y="941524"/>
                  <a:pt x="1417486" y="941301"/>
                  <a:pt x="1416407" y="941189"/>
                </a:cubicBezTo>
                <a:cubicBezTo>
                  <a:pt x="1415328" y="941077"/>
                  <a:pt x="1413970" y="941021"/>
                  <a:pt x="1412333" y="941021"/>
                </a:cubicBezTo>
                <a:cubicBezTo>
                  <a:pt x="1410621" y="941021"/>
                  <a:pt x="1409245" y="941077"/>
                  <a:pt x="1408203" y="941189"/>
                </a:cubicBezTo>
                <a:cubicBezTo>
                  <a:pt x="1407161" y="941301"/>
                  <a:pt x="1406305" y="941524"/>
                  <a:pt x="1405636" y="941859"/>
                </a:cubicBezTo>
                <a:cubicBezTo>
                  <a:pt x="1404966" y="942193"/>
                  <a:pt x="1404519" y="942566"/>
                  <a:pt x="1404296" y="942975"/>
                </a:cubicBezTo>
                <a:cubicBezTo>
                  <a:pt x="1404073" y="943384"/>
                  <a:pt x="1403961" y="943886"/>
                  <a:pt x="1403961" y="944482"/>
                </a:cubicBezTo>
                <a:lnTo>
                  <a:pt x="1403961" y="1044941"/>
                </a:lnTo>
                <a:cubicBezTo>
                  <a:pt x="1403961" y="1045536"/>
                  <a:pt x="1404091" y="1046038"/>
                  <a:pt x="1404352" y="1046448"/>
                </a:cubicBezTo>
                <a:cubicBezTo>
                  <a:pt x="1404612" y="1046857"/>
                  <a:pt x="1405096" y="1047210"/>
                  <a:pt x="1405803" y="1047508"/>
                </a:cubicBezTo>
                <a:cubicBezTo>
                  <a:pt x="1406510" y="1047806"/>
                  <a:pt x="1407459" y="1048029"/>
                  <a:pt x="1408649" y="1048178"/>
                </a:cubicBezTo>
                <a:cubicBezTo>
                  <a:pt x="1409840" y="1048327"/>
                  <a:pt x="1411328" y="1048401"/>
                  <a:pt x="1413114" y="1048401"/>
                </a:cubicBezTo>
                <a:cubicBezTo>
                  <a:pt x="1414975" y="1048401"/>
                  <a:pt x="1416500" y="1048327"/>
                  <a:pt x="1417691" y="1048178"/>
                </a:cubicBezTo>
                <a:cubicBezTo>
                  <a:pt x="1418881" y="1048029"/>
                  <a:pt x="1419811" y="1047806"/>
                  <a:pt x="1420481" y="1047508"/>
                </a:cubicBezTo>
                <a:cubicBezTo>
                  <a:pt x="1421151" y="1047210"/>
                  <a:pt x="1421635" y="1046857"/>
                  <a:pt x="1421932" y="1046448"/>
                </a:cubicBezTo>
                <a:cubicBezTo>
                  <a:pt x="1422230" y="1046038"/>
                  <a:pt x="1422379" y="1045536"/>
                  <a:pt x="1422379" y="1044941"/>
                </a:cubicBezTo>
                <a:lnTo>
                  <a:pt x="1422379" y="974731"/>
                </a:lnTo>
                <a:cubicBezTo>
                  <a:pt x="1427439" y="968406"/>
                  <a:pt x="1432276" y="963606"/>
                  <a:pt x="1436889" y="960332"/>
                </a:cubicBezTo>
                <a:cubicBezTo>
                  <a:pt x="1441503" y="957058"/>
                  <a:pt x="1446117" y="955421"/>
                  <a:pt x="1450730" y="955421"/>
                </a:cubicBezTo>
                <a:cubicBezTo>
                  <a:pt x="1454302" y="955421"/>
                  <a:pt x="1457446" y="956090"/>
                  <a:pt x="1460162" y="957430"/>
                </a:cubicBezTo>
                <a:cubicBezTo>
                  <a:pt x="1462879" y="958769"/>
                  <a:pt x="1465092" y="960704"/>
                  <a:pt x="1466804" y="963234"/>
                </a:cubicBezTo>
                <a:cubicBezTo>
                  <a:pt x="1468515" y="965764"/>
                  <a:pt x="1469818" y="968778"/>
                  <a:pt x="1470711" y="972275"/>
                </a:cubicBezTo>
                <a:cubicBezTo>
                  <a:pt x="1471604" y="975773"/>
                  <a:pt x="1472050" y="980387"/>
                  <a:pt x="1472050" y="986116"/>
                </a:cubicBezTo>
                <a:lnTo>
                  <a:pt x="1472050" y="1044941"/>
                </a:lnTo>
                <a:cubicBezTo>
                  <a:pt x="1472050" y="1045536"/>
                  <a:pt x="1472199" y="1046038"/>
                  <a:pt x="1472497" y="1046448"/>
                </a:cubicBezTo>
                <a:cubicBezTo>
                  <a:pt x="1472794" y="1046857"/>
                  <a:pt x="1473278" y="1047210"/>
                  <a:pt x="1473948" y="1047508"/>
                </a:cubicBezTo>
                <a:cubicBezTo>
                  <a:pt x="1474617" y="1047806"/>
                  <a:pt x="1475548" y="1048029"/>
                  <a:pt x="1476738" y="1048178"/>
                </a:cubicBezTo>
                <a:cubicBezTo>
                  <a:pt x="1477929" y="1048327"/>
                  <a:pt x="1479454" y="1048401"/>
                  <a:pt x="1481315" y="1048401"/>
                </a:cubicBezTo>
                <a:cubicBezTo>
                  <a:pt x="1483101" y="1048401"/>
                  <a:pt x="1484589" y="1048327"/>
                  <a:pt x="1485779" y="1048178"/>
                </a:cubicBezTo>
                <a:cubicBezTo>
                  <a:pt x="1486970" y="1048029"/>
                  <a:pt x="1487900" y="1047806"/>
                  <a:pt x="1488570" y="1047508"/>
                </a:cubicBezTo>
                <a:cubicBezTo>
                  <a:pt x="1489240" y="1047210"/>
                  <a:pt x="1489723" y="1046857"/>
                  <a:pt x="1490021" y="1046448"/>
                </a:cubicBezTo>
                <a:cubicBezTo>
                  <a:pt x="1490319" y="1046038"/>
                  <a:pt x="1490468" y="1045536"/>
                  <a:pt x="1490468" y="1044941"/>
                </a:cubicBezTo>
                <a:lnTo>
                  <a:pt x="1490468" y="983661"/>
                </a:lnTo>
                <a:cubicBezTo>
                  <a:pt x="1490468" y="976517"/>
                  <a:pt x="1489854" y="970396"/>
                  <a:pt x="1488626" y="965299"/>
                </a:cubicBezTo>
                <a:cubicBezTo>
                  <a:pt x="1487398" y="960202"/>
                  <a:pt x="1485370" y="955755"/>
                  <a:pt x="1482542" y="951960"/>
                </a:cubicBezTo>
                <a:cubicBezTo>
                  <a:pt x="1479715" y="948165"/>
                  <a:pt x="1476013" y="945133"/>
                  <a:pt x="1471436" y="942863"/>
                </a:cubicBezTo>
                <a:cubicBezTo>
                  <a:pt x="1466860" y="940594"/>
                  <a:pt x="1461223" y="939459"/>
                  <a:pt x="1454526" y="939459"/>
                </a:cubicBezTo>
                <a:close/>
                <a:moveTo>
                  <a:pt x="1325715" y="939459"/>
                </a:moveTo>
                <a:cubicBezTo>
                  <a:pt x="1321845" y="939459"/>
                  <a:pt x="1318013" y="939812"/>
                  <a:pt x="1314218" y="940519"/>
                </a:cubicBezTo>
                <a:cubicBezTo>
                  <a:pt x="1310423" y="941226"/>
                  <a:pt x="1306925" y="942119"/>
                  <a:pt x="1303725" y="943198"/>
                </a:cubicBezTo>
                <a:cubicBezTo>
                  <a:pt x="1300526" y="944277"/>
                  <a:pt x="1297698" y="945468"/>
                  <a:pt x="1295242" y="946770"/>
                </a:cubicBezTo>
                <a:cubicBezTo>
                  <a:pt x="1292787" y="948072"/>
                  <a:pt x="1291056" y="949207"/>
                  <a:pt x="1290052" y="950174"/>
                </a:cubicBezTo>
                <a:cubicBezTo>
                  <a:pt x="1289047" y="951142"/>
                  <a:pt x="1288415" y="952165"/>
                  <a:pt x="1288154" y="953244"/>
                </a:cubicBezTo>
                <a:cubicBezTo>
                  <a:pt x="1287894" y="954323"/>
                  <a:pt x="1287764" y="955793"/>
                  <a:pt x="1287764" y="957653"/>
                </a:cubicBezTo>
                <a:cubicBezTo>
                  <a:pt x="1287764" y="958769"/>
                  <a:pt x="1287838" y="959792"/>
                  <a:pt x="1287987" y="960723"/>
                </a:cubicBezTo>
                <a:cubicBezTo>
                  <a:pt x="1288136" y="961653"/>
                  <a:pt x="1288378" y="962416"/>
                  <a:pt x="1288712" y="963011"/>
                </a:cubicBezTo>
                <a:cubicBezTo>
                  <a:pt x="1289047" y="963606"/>
                  <a:pt x="1289438" y="964053"/>
                  <a:pt x="1289884" y="964350"/>
                </a:cubicBezTo>
                <a:cubicBezTo>
                  <a:pt x="1290331" y="964648"/>
                  <a:pt x="1290852" y="964797"/>
                  <a:pt x="1291447" y="964797"/>
                </a:cubicBezTo>
                <a:cubicBezTo>
                  <a:pt x="1292340" y="964797"/>
                  <a:pt x="1293698" y="964257"/>
                  <a:pt x="1295521" y="963178"/>
                </a:cubicBezTo>
                <a:cubicBezTo>
                  <a:pt x="1297344" y="962099"/>
                  <a:pt x="1299614" y="960909"/>
                  <a:pt x="1302330" y="959606"/>
                </a:cubicBezTo>
                <a:cubicBezTo>
                  <a:pt x="1305046" y="958304"/>
                  <a:pt x="1308209" y="957114"/>
                  <a:pt x="1311818" y="956034"/>
                </a:cubicBezTo>
                <a:cubicBezTo>
                  <a:pt x="1315427" y="954955"/>
                  <a:pt x="1319501" y="954416"/>
                  <a:pt x="1324041" y="954416"/>
                </a:cubicBezTo>
                <a:cubicBezTo>
                  <a:pt x="1328282" y="954416"/>
                  <a:pt x="1331854" y="954918"/>
                  <a:pt x="1334756" y="955923"/>
                </a:cubicBezTo>
                <a:cubicBezTo>
                  <a:pt x="1337658" y="956927"/>
                  <a:pt x="1340021" y="958416"/>
                  <a:pt x="1341844" y="960388"/>
                </a:cubicBezTo>
                <a:cubicBezTo>
                  <a:pt x="1343667" y="962360"/>
                  <a:pt x="1344988" y="964834"/>
                  <a:pt x="1345807" y="967811"/>
                </a:cubicBezTo>
                <a:cubicBezTo>
                  <a:pt x="1346625" y="970787"/>
                  <a:pt x="1347034" y="974210"/>
                  <a:pt x="1347034" y="978080"/>
                </a:cubicBezTo>
                <a:lnTo>
                  <a:pt x="1347034" y="985893"/>
                </a:lnTo>
                <a:lnTo>
                  <a:pt x="1333193" y="985893"/>
                </a:lnTo>
                <a:cubicBezTo>
                  <a:pt x="1325380" y="985893"/>
                  <a:pt x="1318348" y="986581"/>
                  <a:pt x="1312097" y="987958"/>
                </a:cubicBezTo>
                <a:cubicBezTo>
                  <a:pt x="1305846" y="989335"/>
                  <a:pt x="1300563" y="991400"/>
                  <a:pt x="1296247" y="994153"/>
                </a:cubicBezTo>
                <a:cubicBezTo>
                  <a:pt x="1291931" y="996906"/>
                  <a:pt x="1288619" y="1000367"/>
                  <a:pt x="1286313" y="1004534"/>
                </a:cubicBezTo>
                <a:cubicBezTo>
                  <a:pt x="1284006" y="1008701"/>
                  <a:pt x="1282852" y="1013612"/>
                  <a:pt x="1282852" y="1019268"/>
                </a:cubicBezTo>
                <a:cubicBezTo>
                  <a:pt x="1282852" y="1024105"/>
                  <a:pt x="1283690" y="1028421"/>
                  <a:pt x="1285364" y="1032216"/>
                </a:cubicBezTo>
                <a:cubicBezTo>
                  <a:pt x="1287038" y="1036011"/>
                  <a:pt x="1289382" y="1039211"/>
                  <a:pt x="1292396" y="1041815"/>
                </a:cubicBezTo>
                <a:cubicBezTo>
                  <a:pt x="1295410" y="1044420"/>
                  <a:pt x="1299056" y="1046410"/>
                  <a:pt x="1303335" y="1047787"/>
                </a:cubicBezTo>
                <a:cubicBezTo>
                  <a:pt x="1307614" y="1049164"/>
                  <a:pt x="1312395" y="1049852"/>
                  <a:pt x="1317678" y="1049852"/>
                </a:cubicBezTo>
                <a:cubicBezTo>
                  <a:pt x="1323706" y="1049852"/>
                  <a:pt x="1329417" y="1048550"/>
                  <a:pt x="1334812" y="1045945"/>
                </a:cubicBezTo>
                <a:cubicBezTo>
                  <a:pt x="1340207" y="1043341"/>
                  <a:pt x="1345100" y="1039695"/>
                  <a:pt x="1349490" y="1035006"/>
                </a:cubicBezTo>
                <a:lnTo>
                  <a:pt x="1349490" y="1045052"/>
                </a:lnTo>
                <a:cubicBezTo>
                  <a:pt x="1349490" y="1045945"/>
                  <a:pt x="1349751" y="1046615"/>
                  <a:pt x="1350271" y="1047061"/>
                </a:cubicBezTo>
                <a:cubicBezTo>
                  <a:pt x="1350792" y="1047508"/>
                  <a:pt x="1351630" y="1047843"/>
                  <a:pt x="1352783" y="1048066"/>
                </a:cubicBezTo>
                <a:cubicBezTo>
                  <a:pt x="1353936" y="1048289"/>
                  <a:pt x="1355480" y="1048401"/>
                  <a:pt x="1357415" y="1048401"/>
                </a:cubicBezTo>
                <a:cubicBezTo>
                  <a:pt x="1359424" y="1048401"/>
                  <a:pt x="1360950" y="1048289"/>
                  <a:pt x="1361992" y="1048066"/>
                </a:cubicBezTo>
                <a:cubicBezTo>
                  <a:pt x="1363033" y="1047843"/>
                  <a:pt x="1363852" y="1047508"/>
                  <a:pt x="1364447" y="1047061"/>
                </a:cubicBezTo>
                <a:cubicBezTo>
                  <a:pt x="1365043" y="1046615"/>
                  <a:pt x="1365340" y="1045945"/>
                  <a:pt x="1365340" y="1045052"/>
                </a:cubicBezTo>
                <a:lnTo>
                  <a:pt x="1365340" y="977298"/>
                </a:lnTo>
                <a:cubicBezTo>
                  <a:pt x="1365340" y="971048"/>
                  <a:pt x="1364633" y="965578"/>
                  <a:pt x="1363220" y="960890"/>
                </a:cubicBezTo>
                <a:cubicBezTo>
                  <a:pt x="1361806" y="956202"/>
                  <a:pt x="1359536" y="952277"/>
                  <a:pt x="1356411" y="949114"/>
                </a:cubicBezTo>
                <a:cubicBezTo>
                  <a:pt x="1353285" y="945951"/>
                  <a:pt x="1349192" y="943552"/>
                  <a:pt x="1344132" y="941914"/>
                </a:cubicBezTo>
                <a:cubicBezTo>
                  <a:pt x="1339072" y="940277"/>
                  <a:pt x="1332933" y="939459"/>
                  <a:pt x="1325715" y="939459"/>
                </a:cubicBezTo>
                <a:close/>
                <a:moveTo>
                  <a:pt x="1007334" y="939459"/>
                </a:moveTo>
                <a:cubicBezTo>
                  <a:pt x="999967" y="939459"/>
                  <a:pt x="993307" y="940742"/>
                  <a:pt x="987354" y="943310"/>
                </a:cubicBezTo>
                <a:cubicBezTo>
                  <a:pt x="981401" y="945877"/>
                  <a:pt x="976322" y="949560"/>
                  <a:pt x="972118" y="954360"/>
                </a:cubicBezTo>
                <a:cubicBezTo>
                  <a:pt x="967913" y="959160"/>
                  <a:pt x="964695" y="965001"/>
                  <a:pt x="962463" y="971885"/>
                </a:cubicBezTo>
                <a:cubicBezTo>
                  <a:pt x="960230" y="978768"/>
                  <a:pt x="959114" y="986526"/>
                  <a:pt x="959114" y="995158"/>
                </a:cubicBezTo>
                <a:cubicBezTo>
                  <a:pt x="959114" y="1004236"/>
                  <a:pt x="960193" y="1012199"/>
                  <a:pt x="962351" y="1019045"/>
                </a:cubicBezTo>
                <a:cubicBezTo>
                  <a:pt x="964509" y="1025891"/>
                  <a:pt x="967709" y="1031583"/>
                  <a:pt x="971950" y="1036123"/>
                </a:cubicBezTo>
                <a:cubicBezTo>
                  <a:pt x="976192" y="1040662"/>
                  <a:pt x="981420" y="1044085"/>
                  <a:pt x="987633" y="1046392"/>
                </a:cubicBezTo>
                <a:cubicBezTo>
                  <a:pt x="993847" y="1048699"/>
                  <a:pt x="1001084" y="1049852"/>
                  <a:pt x="1009343" y="1049852"/>
                </a:cubicBezTo>
                <a:cubicBezTo>
                  <a:pt x="1014106" y="1049852"/>
                  <a:pt x="1018589" y="1049499"/>
                  <a:pt x="1022794" y="1048792"/>
                </a:cubicBezTo>
                <a:cubicBezTo>
                  <a:pt x="1026998" y="1048085"/>
                  <a:pt x="1030700" y="1047285"/>
                  <a:pt x="1033900" y="1046392"/>
                </a:cubicBezTo>
                <a:cubicBezTo>
                  <a:pt x="1037100" y="1045499"/>
                  <a:pt x="1039704" y="1044587"/>
                  <a:pt x="1041714" y="1043657"/>
                </a:cubicBezTo>
                <a:cubicBezTo>
                  <a:pt x="1043723" y="1042727"/>
                  <a:pt x="1044932" y="1042057"/>
                  <a:pt x="1045341" y="1041648"/>
                </a:cubicBezTo>
                <a:cubicBezTo>
                  <a:pt x="1045751" y="1041239"/>
                  <a:pt x="1046085" y="1040811"/>
                  <a:pt x="1046346" y="1040364"/>
                </a:cubicBezTo>
                <a:cubicBezTo>
                  <a:pt x="1046606" y="1039918"/>
                  <a:pt x="1046792" y="1039415"/>
                  <a:pt x="1046904" y="1038857"/>
                </a:cubicBezTo>
                <a:cubicBezTo>
                  <a:pt x="1047016" y="1038299"/>
                  <a:pt x="1047109" y="1037667"/>
                  <a:pt x="1047183" y="1036960"/>
                </a:cubicBezTo>
                <a:cubicBezTo>
                  <a:pt x="1047257" y="1036253"/>
                  <a:pt x="1047295" y="1035416"/>
                  <a:pt x="1047295" y="1034448"/>
                </a:cubicBezTo>
                <a:cubicBezTo>
                  <a:pt x="1047295" y="1033109"/>
                  <a:pt x="1047239" y="1031974"/>
                  <a:pt x="1047126" y="1031044"/>
                </a:cubicBezTo>
                <a:cubicBezTo>
                  <a:pt x="1047014" y="1030114"/>
                  <a:pt x="1046846" y="1029388"/>
                  <a:pt x="1046621" y="1028867"/>
                </a:cubicBezTo>
                <a:cubicBezTo>
                  <a:pt x="1046397" y="1028346"/>
                  <a:pt x="1046079" y="1027956"/>
                  <a:pt x="1045668" y="1027695"/>
                </a:cubicBezTo>
                <a:cubicBezTo>
                  <a:pt x="1045257" y="1027435"/>
                  <a:pt x="1044790" y="1027305"/>
                  <a:pt x="1044267" y="1027305"/>
                </a:cubicBezTo>
                <a:cubicBezTo>
                  <a:pt x="1043369" y="1027305"/>
                  <a:pt x="1042042" y="1027695"/>
                  <a:pt x="1040284" y="1028477"/>
                </a:cubicBezTo>
                <a:cubicBezTo>
                  <a:pt x="1038527" y="1029258"/>
                  <a:pt x="1036283" y="1030132"/>
                  <a:pt x="1033554" y="1031100"/>
                </a:cubicBezTo>
                <a:cubicBezTo>
                  <a:pt x="1030824" y="1032067"/>
                  <a:pt x="1027590" y="1032941"/>
                  <a:pt x="1023852" y="1033723"/>
                </a:cubicBezTo>
                <a:cubicBezTo>
                  <a:pt x="1020113" y="1034504"/>
                  <a:pt x="1015851" y="1034895"/>
                  <a:pt x="1011065" y="1034895"/>
                </a:cubicBezTo>
                <a:cubicBezTo>
                  <a:pt x="1005008" y="1034895"/>
                  <a:pt x="999886" y="1034039"/>
                  <a:pt x="995699" y="1032328"/>
                </a:cubicBezTo>
                <a:cubicBezTo>
                  <a:pt x="991511" y="1030616"/>
                  <a:pt x="988109" y="1028160"/>
                  <a:pt x="985491" y="1024961"/>
                </a:cubicBezTo>
                <a:cubicBezTo>
                  <a:pt x="982874" y="1021761"/>
                  <a:pt x="981005" y="1017928"/>
                  <a:pt x="979883" y="1013464"/>
                </a:cubicBezTo>
                <a:cubicBezTo>
                  <a:pt x="978762" y="1008999"/>
                  <a:pt x="978201" y="1003976"/>
                  <a:pt x="978201" y="998395"/>
                </a:cubicBezTo>
                <a:lnTo>
                  <a:pt x="1044359" y="998395"/>
                </a:lnTo>
                <a:cubicBezTo>
                  <a:pt x="1046229" y="998395"/>
                  <a:pt x="1047893" y="997781"/>
                  <a:pt x="1049350" y="996553"/>
                </a:cubicBezTo>
                <a:cubicBezTo>
                  <a:pt x="1050808" y="995325"/>
                  <a:pt x="1051536" y="993260"/>
                  <a:pt x="1051536" y="990358"/>
                </a:cubicBezTo>
                <a:lnTo>
                  <a:pt x="1051536" y="987009"/>
                </a:lnTo>
                <a:cubicBezTo>
                  <a:pt x="1051536" y="980461"/>
                  <a:pt x="1050699" y="974303"/>
                  <a:pt x="1049025" y="968536"/>
                </a:cubicBezTo>
                <a:cubicBezTo>
                  <a:pt x="1047350" y="962769"/>
                  <a:pt x="1044727" y="957746"/>
                  <a:pt x="1041155" y="953467"/>
                </a:cubicBezTo>
                <a:cubicBezTo>
                  <a:pt x="1037584" y="949188"/>
                  <a:pt x="1033026" y="945784"/>
                  <a:pt x="1027482" y="943254"/>
                </a:cubicBezTo>
                <a:cubicBezTo>
                  <a:pt x="1021938" y="940724"/>
                  <a:pt x="1015222" y="939459"/>
                  <a:pt x="1007334" y="939459"/>
                </a:cubicBezTo>
                <a:close/>
                <a:moveTo>
                  <a:pt x="1665117" y="914121"/>
                </a:moveTo>
                <a:cubicBezTo>
                  <a:pt x="1663331" y="914121"/>
                  <a:pt x="1661843" y="914195"/>
                  <a:pt x="1660653" y="914344"/>
                </a:cubicBezTo>
                <a:cubicBezTo>
                  <a:pt x="1659462" y="914493"/>
                  <a:pt x="1658513" y="914735"/>
                  <a:pt x="1657806" y="915070"/>
                </a:cubicBezTo>
                <a:cubicBezTo>
                  <a:pt x="1657099" y="915404"/>
                  <a:pt x="1656616" y="915795"/>
                  <a:pt x="1656355" y="916242"/>
                </a:cubicBezTo>
                <a:cubicBezTo>
                  <a:pt x="1656095" y="916688"/>
                  <a:pt x="1655964" y="917172"/>
                  <a:pt x="1655964" y="917693"/>
                </a:cubicBezTo>
                <a:lnTo>
                  <a:pt x="1655964" y="941580"/>
                </a:lnTo>
                <a:lnTo>
                  <a:pt x="1642012" y="941580"/>
                </a:lnTo>
                <a:cubicBezTo>
                  <a:pt x="1641417" y="941580"/>
                  <a:pt x="1640877" y="941710"/>
                  <a:pt x="1640393" y="941970"/>
                </a:cubicBezTo>
                <a:cubicBezTo>
                  <a:pt x="1639910" y="942231"/>
                  <a:pt x="1639519" y="942677"/>
                  <a:pt x="1639221" y="943310"/>
                </a:cubicBezTo>
                <a:cubicBezTo>
                  <a:pt x="1638924" y="943942"/>
                  <a:pt x="1638682" y="944742"/>
                  <a:pt x="1638496" y="945710"/>
                </a:cubicBezTo>
                <a:cubicBezTo>
                  <a:pt x="1638310" y="946677"/>
                  <a:pt x="1638217" y="947868"/>
                  <a:pt x="1638217" y="949281"/>
                </a:cubicBezTo>
                <a:cubicBezTo>
                  <a:pt x="1638217" y="951960"/>
                  <a:pt x="1638552" y="953895"/>
                  <a:pt x="1639221" y="955086"/>
                </a:cubicBezTo>
                <a:cubicBezTo>
                  <a:pt x="1639891" y="956276"/>
                  <a:pt x="1640784" y="956872"/>
                  <a:pt x="1641900" y="956872"/>
                </a:cubicBezTo>
                <a:lnTo>
                  <a:pt x="1655964" y="956872"/>
                </a:lnTo>
                <a:lnTo>
                  <a:pt x="1655964" y="1015584"/>
                </a:lnTo>
                <a:cubicBezTo>
                  <a:pt x="1655964" y="1021389"/>
                  <a:pt x="1656504" y="1026430"/>
                  <a:pt x="1657583" y="1030709"/>
                </a:cubicBezTo>
                <a:cubicBezTo>
                  <a:pt x="1658662" y="1034988"/>
                  <a:pt x="1660392" y="1038522"/>
                  <a:pt x="1662773" y="1041313"/>
                </a:cubicBezTo>
                <a:cubicBezTo>
                  <a:pt x="1665155" y="1044104"/>
                  <a:pt x="1668206" y="1046187"/>
                  <a:pt x="1671926" y="1047564"/>
                </a:cubicBezTo>
                <a:cubicBezTo>
                  <a:pt x="1675647" y="1048940"/>
                  <a:pt x="1680112" y="1049629"/>
                  <a:pt x="1685321" y="1049629"/>
                </a:cubicBezTo>
                <a:cubicBezTo>
                  <a:pt x="1687032" y="1049629"/>
                  <a:pt x="1688744" y="1049517"/>
                  <a:pt x="1690455" y="1049294"/>
                </a:cubicBezTo>
                <a:cubicBezTo>
                  <a:pt x="1692167" y="1049071"/>
                  <a:pt x="1693785" y="1048792"/>
                  <a:pt x="1695311" y="1048457"/>
                </a:cubicBezTo>
                <a:cubicBezTo>
                  <a:pt x="1696836" y="1048122"/>
                  <a:pt x="1698194" y="1047694"/>
                  <a:pt x="1699385" y="1047173"/>
                </a:cubicBezTo>
                <a:cubicBezTo>
                  <a:pt x="1700576" y="1046652"/>
                  <a:pt x="1701469" y="1046094"/>
                  <a:pt x="1702064" y="1045499"/>
                </a:cubicBezTo>
                <a:cubicBezTo>
                  <a:pt x="1702659" y="1044903"/>
                  <a:pt x="1703106" y="1043973"/>
                  <a:pt x="1703403" y="1042708"/>
                </a:cubicBezTo>
                <a:cubicBezTo>
                  <a:pt x="1703701" y="1041443"/>
                  <a:pt x="1703850" y="1039732"/>
                  <a:pt x="1703850" y="1037574"/>
                </a:cubicBezTo>
                <a:cubicBezTo>
                  <a:pt x="1703850" y="1036234"/>
                  <a:pt x="1703775" y="1035118"/>
                  <a:pt x="1703627" y="1034225"/>
                </a:cubicBezTo>
                <a:cubicBezTo>
                  <a:pt x="1703478" y="1033332"/>
                  <a:pt x="1703310" y="1032625"/>
                  <a:pt x="1703124" y="1032104"/>
                </a:cubicBezTo>
                <a:cubicBezTo>
                  <a:pt x="1702938" y="1031583"/>
                  <a:pt x="1702678" y="1031230"/>
                  <a:pt x="1702343" y="1031044"/>
                </a:cubicBezTo>
                <a:cubicBezTo>
                  <a:pt x="1702008" y="1030858"/>
                  <a:pt x="1701655" y="1030765"/>
                  <a:pt x="1701283" y="1030765"/>
                </a:cubicBezTo>
                <a:cubicBezTo>
                  <a:pt x="1700687" y="1030765"/>
                  <a:pt x="1700018" y="1030932"/>
                  <a:pt x="1699273" y="1031267"/>
                </a:cubicBezTo>
                <a:cubicBezTo>
                  <a:pt x="1698529" y="1031602"/>
                  <a:pt x="1697636" y="1031955"/>
                  <a:pt x="1696595" y="1032328"/>
                </a:cubicBezTo>
                <a:cubicBezTo>
                  <a:pt x="1695553" y="1032700"/>
                  <a:pt x="1694362" y="1033053"/>
                  <a:pt x="1693023" y="1033388"/>
                </a:cubicBezTo>
                <a:cubicBezTo>
                  <a:pt x="1691683" y="1033723"/>
                  <a:pt x="1690158" y="1033890"/>
                  <a:pt x="1688446" y="1033890"/>
                </a:cubicBezTo>
                <a:cubicBezTo>
                  <a:pt x="1683163" y="1033890"/>
                  <a:pt x="1679498" y="1032123"/>
                  <a:pt x="1677452" y="1028588"/>
                </a:cubicBezTo>
                <a:cubicBezTo>
                  <a:pt x="1675405" y="1025054"/>
                  <a:pt x="1674382" y="1019826"/>
                  <a:pt x="1674382" y="1012905"/>
                </a:cubicBezTo>
                <a:lnTo>
                  <a:pt x="1674382" y="956872"/>
                </a:lnTo>
                <a:lnTo>
                  <a:pt x="1700166" y="956872"/>
                </a:lnTo>
                <a:cubicBezTo>
                  <a:pt x="1701283" y="956872"/>
                  <a:pt x="1702176" y="956276"/>
                  <a:pt x="1702845" y="955086"/>
                </a:cubicBezTo>
                <a:cubicBezTo>
                  <a:pt x="1703515" y="953895"/>
                  <a:pt x="1703850" y="951960"/>
                  <a:pt x="1703850" y="949281"/>
                </a:cubicBezTo>
                <a:cubicBezTo>
                  <a:pt x="1703850" y="947868"/>
                  <a:pt x="1703775" y="946677"/>
                  <a:pt x="1703627" y="945710"/>
                </a:cubicBezTo>
                <a:cubicBezTo>
                  <a:pt x="1703478" y="944742"/>
                  <a:pt x="1703236" y="943942"/>
                  <a:pt x="1702901" y="943310"/>
                </a:cubicBezTo>
                <a:cubicBezTo>
                  <a:pt x="1702566" y="942677"/>
                  <a:pt x="1702176" y="942231"/>
                  <a:pt x="1701729" y="941970"/>
                </a:cubicBezTo>
                <a:cubicBezTo>
                  <a:pt x="1701283" y="941710"/>
                  <a:pt x="1700762" y="941580"/>
                  <a:pt x="1700166" y="941580"/>
                </a:cubicBezTo>
                <a:lnTo>
                  <a:pt x="1674382" y="941580"/>
                </a:lnTo>
                <a:lnTo>
                  <a:pt x="1674382" y="917693"/>
                </a:lnTo>
                <a:cubicBezTo>
                  <a:pt x="1674382" y="917172"/>
                  <a:pt x="1674233" y="916688"/>
                  <a:pt x="1673935" y="916242"/>
                </a:cubicBezTo>
                <a:cubicBezTo>
                  <a:pt x="1673638" y="915795"/>
                  <a:pt x="1673154" y="915404"/>
                  <a:pt x="1672484" y="915070"/>
                </a:cubicBezTo>
                <a:cubicBezTo>
                  <a:pt x="1671815" y="914735"/>
                  <a:pt x="1670884" y="914493"/>
                  <a:pt x="1669694" y="914344"/>
                </a:cubicBezTo>
                <a:cubicBezTo>
                  <a:pt x="1668503" y="914195"/>
                  <a:pt x="1666978" y="914121"/>
                  <a:pt x="1665117" y="914121"/>
                </a:cubicBezTo>
                <a:close/>
                <a:moveTo>
                  <a:pt x="1541292" y="914121"/>
                </a:moveTo>
                <a:cubicBezTo>
                  <a:pt x="1539506" y="914121"/>
                  <a:pt x="1538018" y="914195"/>
                  <a:pt x="1536828" y="914344"/>
                </a:cubicBezTo>
                <a:cubicBezTo>
                  <a:pt x="1535637" y="914493"/>
                  <a:pt x="1534688" y="914735"/>
                  <a:pt x="1533981" y="915070"/>
                </a:cubicBezTo>
                <a:cubicBezTo>
                  <a:pt x="1533274" y="915404"/>
                  <a:pt x="1532791" y="915795"/>
                  <a:pt x="1532530" y="916242"/>
                </a:cubicBezTo>
                <a:cubicBezTo>
                  <a:pt x="1532270" y="916688"/>
                  <a:pt x="1532139" y="917172"/>
                  <a:pt x="1532139" y="917693"/>
                </a:cubicBezTo>
                <a:lnTo>
                  <a:pt x="1532139" y="941580"/>
                </a:lnTo>
                <a:lnTo>
                  <a:pt x="1518187" y="941580"/>
                </a:lnTo>
                <a:cubicBezTo>
                  <a:pt x="1517592" y="941580"/>
                  <a:pt x="1517052" y="941710"/>
                  <a:pt x="1516568" y="941970"/>
                </a:cubicBezTo>
                <a:cubicBezTo>
                  <a:pt x="1516085" y="942231"/>
                  <a:pt x="1515694" y="942677"/>
                  <a:pt x="1515396" y="943310"/>
                </a:cubicBezTo>
                <a:cubicBezTo>
                  <a:pt x="1515099" y="943942"/>
                  <a:pt x="1514857" y="944742"/>
                  <a:pt x="1514671" y="945710"/>
                </a:cubicBezTo>
                <a:cubicBezTo>
                  <a:pt x="1514485" y="946677"/>
                  <a:pt x="1514392" y="947868"/>
                  <a:pt x="1514392" y="949281"/>
                </a:cubicBezTo>
                <a:cubicBezTo>
                  <a:pt x="1514392" y="951960"/>
                  <a:pt x="1514727" y="953895"/>
                  <a:pt x="1515396" y="955086"/>
                </a:cubicBezTo>
                <a:cubicBezTo>
                  <a:pt x="1516066" y="956276"/>
                  <a:pt x="1516959" y="956872"/>
                  <a:pt x="1518075" y="956872"/>
                </a:cubicBezTo>
                <a:lnTo>
                  <a:pt x="1532139" y="956872"/>
                </a:lnTo>
                <a:lnTo>
                  <a:pt x="1532139" y="1015584"/>
                </a:lnTo>
                <a:cubicBezTo>
                  <a:pt x="1532139" y="1021389"/>
                  <a:pt x="1532679" y="1026430"/>
                  <a:pt x="1533758" y="1030709"/>
                </a:cubicBezTo>
                <a:cubicBezTo>
                  <a:pt x="1534837" y="1034988"/>
                  <a:pt x="1536567" y="1038522"/>
                  <a:pt x="1538948" y="1041313"/>
                </a:cubicBezTo>
                <a:cubicBezTo>
                  <a:pt x="1541330" y="1044104"/>
                  <a:pt x="1544381" y="1046187"/>
                  <a:pt x="1548101" y="1047564"/>
                </a:cubicBezTo>
                <a:cubicBezTo>
                  <a:pt x="1551822" y="1048940"/>
                  <a:pt x="1556287" y="1049629"/>
                  <a:pt x="1561496" y="1049629"/>
                </a:cubicBezTo>
                <a:cubicBezTo>
                  <a:pt x="1563207" y="1049629"/>
                  <a:pt x="1564919" y="1049517"/>
                  <a:pt x="1566630" y="1049294"/>
                </a:cubicBezTo>
                <a:cubicBezTo>
                  <a:pt x="1568342" y="1049071"/>
                  <a:pt x="1569960" y="1048792"/>
                  <a:pt x="1571486" y="1048457"/>
                </a:cubicBezTo>
                <a:cubicBezTo>
                  <a:pt x="1573011" y="1048122"/>
                  <a:pt x="1574369" y="1047694"/>
                  <a:pt x="1575560" y="1047173"/>
                </a:cubicBezTo>
                <a:cubicBezTo>
                  <a:pt x="1576751" y="1046652"/>
                  <a:pt x="1577644" y="1046094"/>
                  <a:pt x="1578239" y="1045499"/>
                </a:cubicBezTo>
                <a:cubicBezTo>
                  <a:pt x="1578834" y="1044903"/>
                  <a:pt x="1579281" y="1043973"/>
                  <a:pt x="1579578" y="1042708"/>
                </a:cubicBezTo>
                <a:cubicBezTo>
                  <a:pt x="1579876" y="1041443"/>
                  <a:pt x="1580025" y="1039732"/>
                  <a:pt x="1580025" y="1037574"/>
                </a:cubicBezTo>
                <a:cubicBezTo>
                  <a:pt x="1580025" y="1036234"/>
                  <a:pt x="1579950" y="1035118"/>
                  <a:pt x="1579802" y="1034225"/>
                </a:cubicBezTo>
                <a:cubicBezTo>
                  <a:pt x="1579653" y="1033332"/>
                  <a:pt x="1579485" y="1032625"/>
                  <a:pt x="1579299" y="1032104"/>
                </a:cubicBezTo>
                <a:cubicBezTo>
                  <a:pt x="1579113" y="1031583"/>
                  <a:pt x="1578853" y="1031230"/>
                  <a:pt x="1578518" y="1031044"/>
                </a:cubicBezTo>
                <a:cubicBezTo>
                  <a:pt x="1578183" y="1030858"/>
                  <a:pt x="1577830" y="1030765"/>
                  <a:pt x="1577458" y="1030765"/>
                </a:cubicBezTo>
                <a:cubicBezTo>
                  <a:pt x="1576862" y="1030765"/>
                  <a:pt x="1576193" y="1030932"/>
                  <a:pt x="1575448" y="1031267"/>
                </a:cubicBezTo>
                <a:cubicBezTo>
                  <a:pt x="1574704" y="1031602"/>
                  <a:pt x="1573811" y="1031955"/>
                  <a:pt x="1572770" y="1032328"/>
                </a:cubicBezTo>
                <a:cubicBezTo>
                  <a:pt x="1571728" y="1032700"/>
                  <a:pt x="1570537" y="1033053"/>
                  <a:pt x="1569198" y="1033388"/>
                </a:cubicBezTo>
                <a:cubicBezTo>
                  <a:pt x="1567858" y="1033723"/>
                  <a:pt x="1566333" y="1033890"/>
                  <a:pt x="1564621" y="1033890"/>
                </a:cubicBezTo>
                <a:cubicBezTo>
                  <a:pt x="1559338" y="1033890"/>
                  <a:pt x="1555673" y="1032123"/>
                  <a:pt x="1553627" y="1028588"/>
                </a:cubicBezTo>
                <a:cubicBezTo>
                  <a:pt x="1551580" y="1025054"/>
                  <a:pt x="1550557" y="1019826"/>
                  <a:pt x="1550557" y="1012905"/>
                </a:cubicBezTo>
                <a:lnTo>
                  <a:pt x="1550557" y="956872"/>
                </a:lnTo>
                <a:lnTo>
                  <a:pt x="1576341" y="956872"/>
                </a:lnTo>
                <a:cubicBezTo>
                  <a:pt x="1577458" y="956872"/>
                  <a:pt x="1578351" y="956276"/>
                  <a:pt x="1579020" y="955086"/>
                </a:cubicBezTo>
                <a:cubicBezTo>
                  <a:pt x="1579690" y="953895"/>
                  <a:pt x="1580025" y="951960"/>
                  <a:pt x="1580025" y="949281"/>
                </a:cubicBezTo>
                <a:cubicBezTo>
                  <a:pt x="1580025" y="947868"/>
                  <a:pt x="1579950" y="946677"/>
                  <a:pt x="1579802" y="945710"/>
                </a:cubicBezTo>
                <a:cubicBezTo>
                  <a:pt x="1579653" y="944742"/>
                  <a:pt x="1579411" y="943942"/>
                  <a:pt x="1579076" y="943310"/>
                </a:cubicBezTo>
                <a:cubicBezTo>
                  <a:pt x="1578741" y="942677"/>
                  <a:pt x="1578351" y="942231"/>
                  <a:pt x="1577904" y="941970"/>
                </a:cubicBezTo>
                <a:cubicBezTo>
                  <a:pt x="1577458" y="941710"/>
                  <a:pt x="1576937" y="941580"/>
                  <a:pt x="1576341" y="941580"/>
                </a:cubicBezTo>
                <a:lnTo>
                  <a:pt x="1550557" y="941580"/>
                </a:lnTo>
                <a:lnTo>
                  <a:pt x="1550557" y="917693"/>
                </a:lnTo>
                <a:cubicBezTo>
                  <a:pt x="1550557" y="917172"/>
                  <a:pt x="1550408" y="916688"/>
                  <a:pt x="1550110" y="916242"/>
                </a:cubicBezTo>
                <a:cubicBezTo>
                  <a:pt x="1549813" y="915795"/>
                  <a:pt x="1549329" y="915404"/>
                  <a:pt x="1548659" y="915070"/>
                </a:cubicBezTo>
                <a:cubicBezTo>
                  <a:pt x="1547990" y="914735"/>
                  <a:pt x="1547059" y="914493"/>
                  <a:pt x="1545869" y="914344"/>
                </a:cubicBezTo>
                <a:cubicBezTo>
                  <a:pt x="1544678" y="914195"/>
                  <a:pt x="1543153" y="914121"/>
                  <a:pt x="1541292" y="914121"/>
                </a:cubicBezTo>
                <a:close/>
                <a:moveTo>
                  <a:pt x="2660889" y="892243"/>
                </a:moveTo>
                <a:cubicBezTo>
                  <a:pt x="2659103" y="892243"/>
                  <a:pt x="2657615" y="892317"/>
                  <a:pt x="2656424" y="892466"/>
                </a:cubicBezTo>
                <a:cubicBezTo>
                  <a:pt x="2655234" y="892615"/>
                  <a:pt x="2654285" y="892838"/>
                  <a:pt x="2653578" y="893136"/>
                </a:cubicBezTo>
                <a:cubicBezTo>
                  <a:pt x="2652871" y="893434"/>
                  <a:pt x="2652387" y="893806"/>
                  <a:pt x="2652127" y="894252"/>
                </a:cubicBezTo>
                <a:cubicBezTo>
                  <a:pt x="2651866" y="894699"/>
                  <a:pt x="2651736" y="895220"/>
                  <a:pt x="2651736" y="895815"/>
                </a:cubicBezTo>
                <a:lnTo>
                  <a:pt x="2651736" y="1044941"/>
                </a:lnTo>
                <a:cubicBezTo>
                  <a:pt x="2651736" y="1045536"/>
                  <a:pt x="2651866" y="1046038"/>
                  <a:pt x="2652127" y="1046448"/>
                </a:cubicBezTo>
                <a:cubicBezTo>
                  <a:pt x="2652387" y="1046857"/>
                  <a:pt x="2652871" y="1047210"/>
                  <a:pt x="2653578" y="1047508"/>
                </a:cubicBezTo>
                <a:cubicBezTo>
                  <a:pt x="2654285" y="1047806"/>
                  <a:pt x="2655234" y="1048029"/>
                  <a:pt x="2656424" y="1048178"/>
                </a:cubicBezTo>
                <a:cubicBezTo>
                  <a:pt x="2657615" y="1048327"/>
                  <a:pt x="2659103" y="1048401"/>
                  <a:pt x="2660889" y="1048401"/>
                </a:cubicBezTo>
                <a:cubicBezTo>
                  <a:pt x="2662750" y="1048401"/>
                  <a:pt x="2664275" y="1048327"/>
                  <a:pt x="2665466" y="1048178"/>
                </a:cubicBezTo>
                <a:cubicBezTo>
                  <a:pt x="2666656" y="1048029"/>
                  <a:pt x="2667586" y="1047806"/>
                  <a:pt x="2668256" y="1047508"/>
                </a:cubicBezTo>
                <a:cubicBezTo>
                  <a:pt x="2668926" y="1047210"/>
                  <a:pt x="2669410" y="1046857"/>
                  <a:pt x="2669707" y="1046448"/>
                </a:cubicBezTo>
                <a:cubicBezTo>
                  <a:pt x="2670005" y="1046038"/>
                  <a:pt x="2670154" y="1045536"/>
                  <a:pt x="2670154" y="1044941"/>
                </a:cubicBezTo>
                <a:lnTo>
                  <a:pt x="2670154" y="895815"/>
                </a:lnTo>
                <a:cubicBezTo>
                  <a:pt x="2670154" y="895220"/>
                  <a:pt x="2670005" y="894699"/>
                  <a:pt x="2669707" y="894252"/>
                </a:cubicBezTo>
                <a:cubicBezTo>
                  <a:pt x="2669410" y="893806"/>
                  <a:pt x="2668926" y="893434"/>
                  <a:pt x="2668256" y="893136"/>
                </a:cubicBezTo>
                <a:cubicBezTo>
                  <a:pt x="2667586" y="892838"/>
                  <a:pt x="2666656" y="892615"/>
                  <a:pt x="2665466" y="892466"/>
                </a:cubicBezTo>
                <a:cubicBezTo>
                  <a:pt x="2664275" y="892317"/>
                  <a:pt x="2662750" y="892243"/>
                  <a:pt x="2660889" y="892243"/>
                </a:cubicBezTo>
                <a:close/>
                <a:moveTo>
                  <a:pt x="1908414" y="892243"/>
                </a:moveTo>
                <a:cubicBezTo>
                  <a:pt x="1906628" y="892243"/>
                  <a:pt x="1905140" y="892317"/>
                  <a:pt x="1903949" y="892466"/>
                </a:cubicBezTo>
                <a:cubicBezTo>
                  <a:pt x="1902759" y="892615"/>
                  <a:pt x="1901810" y="892838"/>
                  <a:pt x="1901103" y="893136"/>
                </a:cubicBezTo>
                <a:cubicBezTo>
                  <a:pt x="1900396" y="893434"/>
                  <a:pt x="1899912" y="893806"/>
                  <a:pt x="1899652" y="894252"/>
                </a:cubicBezTo>
                <a:cubicBezTo>
                  <a:pt x="1899391" y="894699"/>
                  <a:pt x="1899261" y="895220"/>
                  <a:pt x="1899261" y="895815"/>
                </a:cubicBezTo>
                <a:lnTo>
                  <a:pt x="1899261" y="1044941"/>
                </a:lnTo>
                <a:cubicBezTo>
                  <a:pt x="1899261" y="1045536"/>
                  <a:pt x="1899391" y="1046038"/>
                  <a:pt x="1899652" y="1046448"/>
                </a:cubicBezTo>
                <a:cubicBezTo>
                  <a:pt x="1899912" y="1046857"/>
                  <a:pt x="1900396" y="1047210"/>
                  <a:pt x="1901103" y="1047508"/>
                </a:cubicBezTo>
                <a:cubicBezTo>
                  <a:pt x="1901810" y="1047806"/>
                  <a:pt x="1902759" y="1048029"/>
                  <a:pt x="1903949" y="1048178"/>
                </a:cubicBezTo>
                <a:cubicBezTo>
                  <a:pt x="1905140" y="1048327"/>
                  <a:pt x="1906628" y="1048401"/>
                  <a:pt x="1908414" y="1048401"/>
                </a:cubicBezTo>
                <a:cubicBezTo>
                  <a:pt x="1910274" y="1048401"/>
                  <a:pt x="1911800" y="1048327"/>
                  <a:pt x="1912991" y="1048178"/>
                </a:cubicBezTo>
                <a:cubicBezTo>
                  <a:pt x="1914181" y="1048029"/>
                  <a:pt x="1915111" y="1047806"/>
                  <a:pt x="1915781" y="1047508"/>
                </a:cubicBezTo>
                <a:cubicBezTo>
                  <a:pt x="1916451" y="1047210"/>
                  <a:pt x="1916935" y="1046857"/>
                  <a:pt x="1917232" y="1046448"/>
                </a:cubicBezTo>
                <a:cubicBezTo>
                  <a:pt x="1917530" y="1046038"/>
                  <a:pt x="1917679" y="1045536"/>
                  <a:pt x="1917679" y="1044941"/>
                </a:cubicBezTo>
                <a:lnTo>
                  <a:pt x="1917679" y="974731"/>
                </a:lnTo>
                <a:cubicBezTo>
                  <a:pt x="1922739" y="968406"/>
                  <a:pt x="1927576" y="963606"/>
                  <a:pt x="1932189" y="960332"/>
                </a:cubicBezTo>
                <a:cubicBezTo>
                  <a:pt x="1936803" y="957058"/>
                  <a:pt x="1941417" y="955421"/>
                  <a:pt x="1946031" y="955421"/>
                </a:cubicBezTo>
                <a:cubicBezTo>
                  <a:pt x="1949602" y="955421"/>
                  <a:pt x="1952746" y="956090"/>
                  <a:pt x="1955462" y="957430"/>
                </a:cubicBezTo>
                <a:cubicBezTo>
                  <a:pt x="1958179" y="958769"/>
                  <a:pt x="1960392" y="960704"/>
                  <a:pt x="1962104" y="963234"/>
                </a:cubicBezTo>
                <a:cubicBezTo>
                  <a:pt x="1963815" y="965764"/>
                  <a:pt x="1965118" y="968778"/>
                  <a:pt x="1966011" y="972275"/>
                </a:cubicBezTo>
                <a:cubicBezTo>
                  <a:pt x="1966904" y="975773"/>
                  <a:pt x="1967350" y="980387"/>
                  <a:pt x="1967350" y="986116"/>
                </a:cubicBezTo>
                <a:lnTo>
                  <a:pt x="1967350" y="1044941"/>
                </a:lnTo>
                <a:cubicBezTo>
                  <a:pt x="1967350" y="1045536"/>
                  <a:pt x="1967499" y="1046038"/>
                  <a:pt x="1967797" y="1046448"/>
                </a:cubicBezTo>
                <a:cubicBezTo>
                  <a:pt x="1968094" y="1046857"/>
                  <a:pt x="1968578" y="1047210"/>
                  <a:pt x="1969248" y="1047508"/>
                </a:cubicBezTo>
                <a:cubicBezTo>
                  <a:pt x="1969917" y="1047806"/>
                  <a:pt x="1970848" y="1048029"/>
                  <a:pt x="1972038" y="1048178"/>
                </a:cubicBezTo>
                <a:cubicBezTo>
                  <a:pt x="1973229" y="1048327"/>
                  <a:pt x="1974754" y="1048401"/>
                  <a:pt x="1976615" y="1048401"/>
                </a:cubicBezTo>
                <a:cubicBezTo>
                  <a:pt x="1978401" y="1048401"/>
                  <a:pt x="1979889" y="1048327"/>
                  <a:pt x="1981080" y="1048178"/>
                </a:cubicBezTo>
                <a:cubicBezTo>
                  <a:pt x="1982270" y="1048029"/>
                  <a:pt x="1983200" y="1047806"/>
                  <a:pt x="1983870" y="1047508"/>
                </a:cubicBezTo>
                <a:cubicBezTo>
                  <a:pt x="1984540" y="1047210"/>
                  <a:pt x="1985023" y="1046857"/>
                  <a:pt x="1985321" y="1046448"/>
                </a:cubicBezTo>
                <a:cubicBezTo>
                  <a:pt x="1985619" y="1046038"/>
                  <a:pt x="1985768" y="1045536"/>
                  <a:pt x="1985768" y="1044941"/>
                </a:cubicBezTo>
                <a:lnTo>
                  <a:pt x="1985768" y="983772"/>
                </a:lnTo>
                <a:cubicBezTo>
                  <a:pt x="1985768" y="976554"/>
                  <a:pt x="1985154" y="970396"/>
                  <a:pt x="1983926" y="965299"/>
                </a:cubicBezTo>
                <a:cubicBezTo>
                  <a:pt x="1982698" y="960202"/>
                  <a:pt x="1980670" y="955755"/>
                  <a:pt x="1977843" y="951960"/>
                </a:cubicBezTo>
                <a:cubicBezTo>
                  <a:pt x="1975015" y="948165"/>
                  <a:pt x="1971313" y="945133"/>
                  <a:pt x="1966736" y="942863"/>
                </a:cubicBezTo>
                <a:cubicBezTo>
                  <a:pt x="1962160" y="940594"/>
                  <a:pt x="1956523" y="939459"/>
                  <a:pt x="1949826" y="939459"/>
                </a:cubicBezTo>
                <a:cubicBezTo>
                  <a:pt x="1944393" y="939459"/>
                  <a:pt x="1938998" y="940817"/>
                  <a:pt x="1933641" y="943533"/>
                </a:cubicBezTo>
                <a:cubicBezTo>
                  <a:pt x="1928283" y="946249"/>
                  <a:pt x="1922962" y="950398"/>
                  <a:pt x="1917679" y="955979"/>
                </a:cubicBezTo>
                <a:lnTo>
                  <a:pt x="1917679" y="895815"/>
                </a:lnTo>
                <a:cubicBezTo>
                  <a:pt x="1917679" y="895220"/>
                  <a:pt x="1917530" y="894699"/>
                  <a:pt x="1917232" y="894252"/>
                </a:cubicBezTo>
                <a:cubicBezTo>
                  <a:pt x="1916935" y="893806"/>
                  <a:pt x="1916451" y="893434"/>
                  <a:pt x="1915781" y="893136"/>
                </a:cubicBezTo>
                <a:cubicBezTo>
                  <a:pt x="1915111" y="892838"/>
                  <a:pt x="1914181" y="892615"/>
                  <a:pt x="1912991" y="892466"/>
                </a:cubicBezTo>
                <a:cubicBezTo>
                  <a:pt x="1911800" y="892317"/>
                  <a:pt x="1910274" y="892243"/>
                  <a:pt x="1908414" y="892243"/>
                </a:cubicBezTo>
                <a:close/>
                <a:moveTo>
                  <a:pt x="1965639" y="764251"/>
                </a:moveTo>
                <a:lnTo>
                  <a:pt x="1991646" y="765144"/>
                </a:lnTo>
                <a:cubicBezTo>
                  <a:pt x="1997674" y="765293"/>
                  <a:pt x="2002455" y="766539"/>
                  <a:pt x="2005990" y="768883"/>
                </a:cubicBezTo>
                <a:cubicBezTo>
                  <a:pt x="2009524" y="771227"/>
                  <a:pt x="2011292" y="774557"/>
                  <a:pt x="2011292" y="778873"/>
                </a:cubicBezTo>
                <a:cubicBezTo>
                  <a:pt x="2011292" y="781403"/>
                  <a:pt x="2010789" y="783822"/>
                  <a:pt x="2009785" y="786129"/>
                </a:cubicBezTo>
                <a:cubicBezTo>
                  <a:pt x="2008780" y="788435"/>
                  <a:pt x="2007124" y="790482"/>
                  <a:pt x="2004818" y="792268"/>
                </a:cubicBezTo>
                <a:cubicBezTo>
                  <a:pt x="2002511" y="794054"/>
                  <a:pt x="1999478" y="795486"/>
                  <a:pt x="1995721" y="796565"/>
                </a:cubicBezTo>
                <a:cubicBezTo>
                  <a:pt x="1991963" y="797644"/>
                  <a:pt x="1987293" y="798184"/>
                  <a:pt x="1981712" y="798184"/>
                </a:cubicBezTo>
                <a:cubicBezTo>
                  <a:pt x="1972931" y="798184"/>
                  <a:pt x="1966085" y="796937"/>
                  <a:pt x="1961174" y="794444"/>
                </a:cubicBezTo>
                <a:cubicBezTo>
                  <a:pt x="1956262" y="791951"/>
                  <a:pt x="1953807" y="788287"/>
                  <a:pt x="1953807" y="783450"/>
                </a:cubicBezTo>
                <a:cubicBezTo>
                  <a:pt x="1953807" y="781887"/>
                  <a:pt x="1953974" y="780362"/>
                  <a:pt x="1954309" y="778873"/>
                </a:cubicBezTo>
                <a:cubicBezTo>
                  <a:pt x="1954644" y="777385"/>
                  <a:pt x="1955258" y="775878"/>
                  <a:pt x="1956151" y="774353"/>
                </a:cubicBezTo>
                <a:cubicBezTo>
                  <a:pt x="1957044" y="772827"/>
                  <a:pt x="1958253" y="771227"/>
                  <a:pt x="1959779" y="769553"/>
                </a:cubicBezTo>
                <a:cubicBezTo>
                  <a:pt x="1961304" y="767879"/>
                  <a:pt x="1963257" y="766111"/>
                  <a:pt x="1965639" y="764251"/>
                </a:cubicBezTo>
                <a:close/>
                <a:moveTo>
                  <a:pt x="2855296" y="722951"/>
                </a:moveTo>
                <a:lnTo>
                  <a:pt x="2871034" y="722951"/>
                </a:lnTo>
                <a:lnTo>
                  <a:pt x="2871034" y="744271"/>
                </a:lnTo>
                <a:cubicBezTo>
                  <a:pt x="2866495" y="749331"/>
                  <a:pt x="2862161" y="753089"/>
                  <a:pt x="2858031" y="755544"/>
                </a:cubicBezTo>
                <a:cubicBezTo>
                  <a:pt x="2853901" y="758000"/>
                  <a:pt x="2849417" y="759228"/>
                  <a:pt x="2844580" y="759228"/>
                </a:cubicBezTo>
                <a:cubicBezTo>
                  <a:pt x="2838627" y="759228"/>
                  <a:pt x="2833995" y="757684"/>
                  <a:pt x="2830683" y="754596"/>
                </a:cubicBezTo>
                <a:cubicBezTo>
                  <a:pt x="2827372" y="751507"/>
                  <a:pt x="2825716" y="747359"/>
                  <a:pt x="2825716" y="742150"/>
                </a:cubicBezTo>
                <a:cubicBezTo>
                  <a:pt x="2825716" y="739099"/>
                  <a:pt x="2826293" y="736401"/>
                  <a:pt x="2827446" y="734057"/>
                </a:cubicBezTo>
                <a:cubicBezTo>
                  <a:pt x="2828600" y="731713"/>
                  <a:pt x="2830404" y="729704"/>
                  <a:pt x="2832860" y="728030"/>
                </a:cubicBezTo>
                <a:cubicBezTo>
                  <a:pt x="2835316" y="726356"/>
                  <a:pt x="2838404" y="725090"/>
                  <a:pt x="2842125" y="724235"/>
                </a:cubicBezTo>
                <a:cubicBezTo>
                  <a:pt x="2845845" y="723379"/>
                  <a:pt x="2850236" y="722951"/>
                  <a:pt x="2855296" y="722951"/>
                </a:cubicBezTo>
                <a:close/>
                <a:moveTo>
                  <a:pt x="1207471" y="722951"/>
                </a:moveTo>
                <a:lnTo>
                  <a:pt x="1223210" y="722951"/>
                </a:lnTo>
                <a:lnTo>
                  <a:pt x="1223210" y="744271"/>
                </a:lnTo>
                <a:cubicBezTo>
                  <a:pt x="1218670" y="749331"/>
                  <a:pt x="1214336" y="753089"/>
                  <a:pt x="1210206" y="755544"/>
                </a:cubicBezTo>
                <a:cubicBezTo>
                  <a:pt x="1206076" y="758000"/>
                  <a:pt x="1201592" y="759228"/>
                  <a:pt x="1196755" y="759228"/>
                </a:cubicBezTo>
                <a:cubicBezTo>
                  <a:pt x="1190802" y="759228"/>
                  <a:pt x="1186170" y="757684"/>
                  <a:pt x="1182859" y="754596"/>
                </a:cubicBezTo>
                <a:cubicBezTo>
                  <a:pt x="1179547" y="751507"/>
                  <a:pt x="1177891" y="747359"/>
                  <a:pt x="1177891" y="742150"/>
                </a:cubicBezTo>
                <a:cubicBezTo>
                  <a:pt x="1177891" y="739099"/>
                  <a:pt x="1178468" y="736401"/>
                  <a:pt x="1179621" y="734057"/>
                </a:cubicBezTo>
                <a:cubicBezTo>
                  <a:pt x="1180775" y="731713"/>
                  <a:pt x="1182579" y="729704"/>
                  <a:pt x="1185035" y="728030"/>
                </a:cubicBezTo>
                <a:cubicBezTo>
                  <a:pt x="1187491" y="726356"/>
                  <a:pt x="1190579" y="725090"/>
                  <a:pt x="1194300" y="724235"/>
                </a:cubicBezTo>
                <a:cubicBezTo>
                  <a:pt x="1198020" y="723379"/>
                  <a:pt x="1202411" y="722951"/>
                  <a:pt x="1207471" y="722951"/>
                </a:cubicBezTo>
                <a:close/>
                <a:moveTo>
                  <a:pt x="2528576" y="679084"/>
                </a:moveTo>
                <a:cubicBezTo>
                  <a:pt x="2533369" y="679084"/>
                  <a:pt x="2537375" y="680219"/>
                  <a:pt x="2540594" y="682488"/>
                </a:cubicBezTo>
                <a:cubicBezTo>
                  <a:pt x="2543813" y="684758"/>
                  <a:pt x="2546396" y="687753"/>
                  <a:pt x="2548343" y="691474"/>
                </a:cubicBezTo>
                <a:cubicBezTo>
                  <a:pt x="2550290" y="695195"/>
                  <a:pt x="2551656" y="699473"/>
                  <a:pt x="2552442" y="704310"/>
                </a:cubicBezTo>
                <a:cubicBezTo>
                  <a:pt x="2553228" y="709147"/>
                  <a:pt x="2553621" y="714133"/>
                  <a:pt x="2553621" y="719268"/>
                </a:cubicBezTo>
                <a:cubicBezTo>
                  <a:pt x="2553621" y="723956"/>
                  <a:pt x="2553153" y="728588"/>
                  <a:pt x="2552217" y="733164"/>
                </a:cubicBezTo>
                <a:cubicBezTo>
                  <a:pt x="2551281" y="737741"/>
                  <a:pt x="2549784" y="741871"/>
                  <a:pt x="2547725" y="745554"/>
                </a:cubicBezTo>
                <a:cubicBezTo>
                  <a:pt x="2545667" y="749238"/>
                  <a:pt x="2542990" y="752196"/>
                  <a:pt x="2539696" y="754428"/>
                </a:cubicBezTo>
                <a:cubicBezTo>
                  <a:pt x="2536401" y="756661"/>
                  <a:pt x="2532433" y="757777"/>
                  <a:pt x="2527792" y="757777"/>
                </a:cubicBezTo>
                <a:cubicBezTo>
                  <a:pt x="2522774" y="757777"/>
                  <a:pt x="2517945" y="756158"/>
                  <a:pt x="2513303" y="752921"/>
                </a:cubicBezTo>
                <a:cubicBezTo>
                  <a:pt x="2508662" y="749684"/>
                  <a:pt x="2503795" y="744978"/>
                  <a:pt x="2498704" y="738801"/>
                </a:cubicBezTo>
                <a:lnTo>
                  <a:pt x="2498704" y="698729"/>
                </a:lnTo>
                <a:cubicBezTo>
                  <a:pt x="2501623" y="695009"/>
                  <a:pt x="2504375" y="691920"/>
                  <a:pt x="2506958" y="689465"/>
                </a:cubicBezTo>
                <a:cubicBezTo>
                  <a:pt x="2509541" y="687009"/>
                  <a:pt x="2512030" y="685000"/>
                  <a:pt x="2514427" y="683437"/>
                </a:cubicBezTo>
                <a:cubicBezTo>
                  <a:pt x="2516823" y="681874"/>
                  <a:pt x="2519182" y="680758"/>
                  <a:pt x="2521502" y="680089"/>
                </a:cubicBezTo>
                <a:cubicBezTo>
                  <a:pt x="2523823" y="679419"/>
                  <a:pt x="2526181" y="679084"/>
                  <a:pt x="2528576" y="679084"/>
                </a:cubicBezTo>
                <a:close/>
                <a:moveTo>
                  <a:pt x="1556771" y="679084"/>
                </a:moveTo>
                <a:cubicBezTo>
                  <a:pt x="1561831" y="679084"/>
                  <a:pt x="1566686" y="680702"/>
                  <a:pt x="1571337" y="683939"/>
                </a:cubicBezTo>
                <a:cubicBezTo>
                  <a:pt x="1575988" y="687176"/>
                  <a:pt x="1580806" y="691883"/>
                  <a:pt x="1585792" y="698060"/>
                </a:cubicBezTo>
                <a:lnTo>
                  <a:pt x="1585792" y="738243"/>
                </a:lnTo>
                <a:cubicBezTo>
                  <a:pt x="1582890" y="741889"/>
                  <a:pt x="1580137" y="744959"/>
                  <a:pt x="1577532" y="747452"/>
                </a:cubicBezTo>
                <a:cubicBezTo>
                  <a:pt x="1574928" y="749945"/>
                  <a:pt x="1572435" y="751973"/>
                  <a:pt x="1570053" y="753535"/>
                </a:cubicBezTo>
                <a:cubicBezTo>
                  <a:pt x="1567672" y="755098"/>
                  <a:pt x="1565347" y="756214"/>
                  <a:pt x="1563077" y="756884"/>
                </a:cubicBezTo>
                <a:cubicBezTo>
                  <a:pt x="1560807" y="757554"/>
                  <a:pt x="1558445" y="757888"/>
                  <a:pt x="1555989" y="757888"/>
                </a:cubicBezTo>
                <a:cubicBezTo>
                  <a:pt x="1551152" y="757888"/>
                  <a:pt x="1547134" y="756754"/>
                  <a:pt x="1543934" y="754484"/>
                </a:cubicBezTo>
                <a:cubicBezTo>
                  <a:pt x="1540734" y="752214"/>
                  <a:pt x="1538167" y="749201"/>
                  <a:pt x="1536232" y="745443"/>
                </a:cubicBezTo>
                <a:cubicBezTo>
                  <a:pt x="1534297" y="741685"/>
                  <a:pt x="1532939" y="737387"/>
                  <a:pt x="1532158" y="732550"/>
                </a:cubicBezTo>
                <a:cubicBezTo>
                  <a:pt x="1531377" y="727714"/>
                  <a:pt x="1530986" y="722765"/>
                  <a:pt x="1530986" y="717705"/>
                </a:cubicBezTo>
                <a:cubicBezTo>
                  <a:pt x="1530986" y="712942"/>
                  <a:pt x="1531451" y="708254"/>
                  <a:pt x="1532381" y="703641"/>
                </a:cubicBezTo>
                <a:cubicBezTo>
                  <a:pt x="1533311" y="699027"/>
                  <a:pt x="1534800" y="694897"/>
                  <a:pt x="1536846" y="691251"/>
                </a:cubicBezTo>
                <a:cubicBezTo>
                  <a:pt x="1538893" y="687604"/>
                  <a:pt x="1541553" y="684665"/>
                  <a:pt x="1544827" y="682433"/>
                </a:cubicBezTo>
                <a:cubicBezTo>
                  <a:pt x="1548101" y="680200"/>
                  <a:pt x="1552082" y="679084"/>
                  <a:pt x="1556771" y="679084"/>
                </a:cubicBezTo>
                <a:close/>
                <a:moveTo>
                  <a:pt x="1685564" y="678637"/>
                </a:moveTo>
                <a:cubicBezTo>
                  <a:pt x="1691497" y="678637"/>
                  <a:pt x="1696452" y="679698"/>
                  <a:pt x="1700432" y="681819"/>
                </a:cubicBezTo>
                <a:cubicBezTo>
                  <a:pt x="1704411" y="683939"/>
                  <a:pt x="1707565" y="686823"/>
                  <a:pt x="1709893" y="690469"/>
                </a:cubicBezTo>
                <a:cubicBezTo>
                  <a:pt x="1712220" y="694116"/>
                  <a:pt x="1713891" y="698357"/>
                  <a:pt x="1714905" y="703194"/>
                </a:cubicBezTo>
                <a:cubicBezTo>
                  <a:pt x="1715919" y="708031"/>
                  <a:pt x="1716426" y="713166"/>
                  <a:pt x="1716426" y="718598"/>
                </a:cubicBezTo>
                <a:cubicBezTo>
                  <a:pt x="1716426" y="724402"/>
                  <a:pt x="1715825" y="729723"/>
                  <a:pt x="1714623" y="734560"/>
                </a:cubicBezTo>
                <a:cubicBezTo>
                  <a:pt x="1713422" y="739397"/>
                  <a:pt x="1711544" y="743564"/>
                  <a:pt x="1708992" y="747061"/>
                </a:cubicBezTo>
                <a:cubicBezTo>
                  <a:pt x="1706439" y="750559"/>
                  <a:pt x="1703173" y="753275"/>
                  <a:pt x="1699194" y="755210"/>
                </a:cubicBezTo>
                <a:cubicBezTo>
                  <a:pt x="1695214" y="757144"/>
                  <a:pt x="1690521" y="758112"/>
                  <a:pt x="1685114" y="758112"/>
                </a:cubicBezTo>
                <a:cubicBezTo>
                  <a:pt x="1679182" y="758112"/>
                  <a:pt x="1674226" y="757051"/>
                  <a:pt x="1670247" y="754931"/>
                </a:cubicBezTo>
                <a:cubicBezTo>
                  <a:pt x="1666268" y="752810"/>
                  <a:pt x="1663095" y="749945"/>
                  <a:pt x="1660730" y="746336"/>
                </a:cubicBezTo>
                <a:cubicBezTo>
                  <a:pt x="1658365" y="742727"/>
                  <a:pt x="1656676" y="738504"/>
                  <a:pt x="1655662" y="733667"/>
                </a:cubicBezTo>
                <a:cubicBezTo>
                  <a:pt x="1654648" y="728830"/>
                  <a:pt x="1654141" y="723658"/>
                  <a:pt x="1654141" y="718151"/>
                </a:cubicBezTo>
                <a:cubicBezTo>
                  <a:pt x="1654141" y="712421"/>
                  <a:pt x="1654761" y="707138"/>
                  <a:pt x="1656000" y="702301"/>
                </a:cubicBezTo>
                <a:cubicBezTo>
                  <a:pt x="1657239" y="697464"/>
                  <a:pt x="1659134" y="693278"/>
                  <a:pt x="1661687" y="689744"/>
                </a:cubicBezTo>
                <a:cubicBezTo>
                  <a:pt x="1664240" y="686209"/>
                  <a:pt x="1667487" y="683474"/>
                  <a:pt x="1671429" y="681540"/>
                </a:cubicBezTo>
                <a:cubicBezTo>
                  <a:pt x="1675372" y="679605"/>
                  <a:pt x="1680083" y="678637"/>
                  <a:pt x="1685564" y="678637"/>
                </a:cubicBezTo>
                <a:close/>
                <a:moveTo>
                  <a:pt x="3178090" y="677633"/>
                </a:moveTo>
                <a:cubicBezTo>
                  <a:pt x="3187000" y="677633"/>
                  <a:pt x="3193720" y="680386"/>
                  <a:pt x="3198249" y="685893"/>
                </a:cubicBezTo>
                <a:cubicBezTo>
                  <a:pt x="3202778" y="691399"/>
                  <a:pt x="3204930" y="698990"/>
                  <a:pt x="3204707" y="708664"/>
                </a:cubicBezTo>
                <a:lnTo>
                  <a:pt x="3149901" y="708664"/>
                </a:lnTo>
                <a:cubicBezTo>
                  <a:pt x="3150051" y="704571"/>
                  <a:pt x="3150762" y="700645"/>
                  <a:pt x="3152035" y="696888"/>
                </a:cubicBezTo>
                <a:cubicBezTo>
                  <a:pt x="3153308" y="693130"/>
                  <a:pt x="3155104" y="689837"/>
                  <a:pt x="3157426" y="687009"/>
                </a:cubicBezTo>
                <a:cubicBezTo>
                  <a:pt x="3159747" y="684181"/>
                  <a:pt x="3162630" y="681912"/>
                  <a:pt x="3166074" y="680200"/>
                </a:cubicBezTo>
                <a:cubicBezTo>
                  <a:pt x="3169518" y="678489"/>
                  <a:pt x="3173524" y="677633"/>
                  <a:pt x="3178090" y="677633"/>
                </a:cubicBezTo>
                <a:close/>
                <a:moveTo>
                  <a:pt x="2644691" y="677633"/>
                </a:moveTo>
                <a:cubicBezTo>
                  <a:pt x="2653601" y="677633"/>
                  <a:pt x="2660320" y="680386"/>
                  <a:pt x="2664849" y="685893"/>
                </a:cubicBezTo>
                <a:cubicBezTo>
                  <a:pt x="2669378" y="691399"/>
                  <a:pt x="2671530" y="698990"/>
                  <a:pt x="2671307" y="708664"/>
                </a:cubicBezTo>
                <a:lnTo>
                  <a:pt x="2616501" y="708664"/>
                </a:lnTo>
                <a:cubicBezTo>
                  <a:pt x="2616651" y="704571"/>
                  <a:pt x="2617362" y="700645"/>
                  <a:pt x="2618635" y="696888"/>
                </a:cubicBezTo>
                <a:cubicBezTo>
                  <a:pt x="2619908" y="693130"/>
                  <a:pt x="2621705" y="689837"/>
                  <a:pt x="2624026" y="687009"/>
                </a:cubicBezTo>
                <a:cubicBezTo>
                  <a:pt x="2626347" y="684181"/>
                  <a:pt x="2629230" y="681912"/>
                  <a:pt x="2632674" y="680200"/>
                </a:cubicBezTo>
                <a:cubicBezTo>
                  <a:pt x="2636118" y="678489"/>
                  <a:pt x="2640124" y="677633"/>
                  <a:pt x="2644691" y="677633"/>
                </a:cubicBezTo>
                <a:close/>
                <a:moveTo>
                  <a:pt x="1396916" y="677633"/>
                </a:moveTo>
                <a:cubicBezTo>
                  <a:pt x="1405826" y="677633"/>
                  <a:pt x="1412545" y="680386"/>
                  <a:pt x="1417074" y="685893"/>
                </a:cubicBezTo>
                <a:cubicBezTo>
                  <a:pt x="1421603" y="691399"/>
                  <a:pt x="1423755" y="698990"/>
                  <a:pt x="1423532" y="708664"/>
                </a:cubicBezTo>
                <a:lnTo>
                  <a:pt x="1368726" y="708664"/>
                </a:lnTo>
                <a:cubicBezTo>
                  <a:pt x="1368876" y="704571"/>
                  <a:pt x="1369587" y="700645"/>
                  <a:pt x="1370860" y="696888"/>
                </a:cubicBezTo>
                <a:cubicBezTo>
                  <a:pt x="1372133" y="693130"/>
                  <a:pt x="1373930" y="689837"/>
                  <a:pt x="1376251" y="687009"/>
                </a:cubicBezTo>
                <a:cubicBezTo>
                  <a:pt x="1378572" y="684181"/>
                  <a:pt x="1381455" y="681912"/>
                  <a:pt x="1384899" y="680200"/>
                </a:cubicBezTo>
                <a:cubicBezTo>
                  <a:pt x="1388343" y="678489"/>
                  <a:pt x="1392349" y="677633"/>
                  <a:pt x="1396916" y="677633"/>
                </a:cubicBezTo>
                <a:close/>
                <a:moveTo>
                  <a:pt x="1034966" y="677633"/>
                </a:moveTo>
                <a:cubicBezTo>
                  <a:pt x="1043876" y="677633"/>
                  <a:pt x="1050595" y="680386"/>
                  <a:pt x="1055124" y="685893"/>
                </a:cubicBezTo>
                <a:cubicBezTo>
                  <a:pt x="1059653" y="691399"/>
                  <a:pt x="1061805" y="698990"/>
                  <a:pt x="1061582" y="708664"/>
                </a:cubicBezTo>
                <a:lnTo>
                  <a:pt x="1006776" y="708664"/>
                </a:lnTo>
                <a:cubicBezTo>
                  <a:pt x="1006926" y="704571"/>
                  <a:pt x="1007637" y="700645"/>
                  <a:pt x="1008910" y="696888"/>
                </a:cubicBezTo>
                <a:cubicBezTo>
                  <a:pt x="1010183" y="693130"/>
                  <a:pt x="1011980" y="689837"/>
                  <a:pt x="1014301" y="687009"/>
                </a:cubicBezTo>
                <a:cubicBezTo>
                  <a:pt x="1016622" y="684181"/>
                  <a:pt x="1019505" y="681912"/>
                  <a:pt x="1022949" y="680200"/>
                </a:cubicBezTo>
                <a:cubicBezTo>
                  <a:pt x="1026393" y="678489"/>
                  <a:pt x="1030399" y="677633"/>
                  <a:pt x="1034966" y="677633"/>
                </a:cubicBezTo>
                <a:close/>
                <a:moveTo>
                  <a:pt x="1980373" y="677521"/>
                </a:moveTo>
                <a:cubicBezTo>
                  <a:pt x="1987293" y="677521"/>
                  <a:pt x="1992632" y="679437"/>
                  <a:pt x="1996390" y="683270"/>
                </a:cubicBezTo>
                <a:cubicBezTo>
                  <a:pt x="2000148" y="687102"/>
                  <a:pt x="2002027" y="692441"/>
                  <a:pt x="2002027" y="699287"/>
                </a:cubicBezTo>
                <a:cubicBezTo>
                  <a:pt x="2002027" y="702190"/>
                  <a:pt x="2001599" y="704980"/>
                  <a:pt x="2000743" y="707659"/>
                </a:cubicBezTo>
                <a:cubicBezTo>
                  <a:pt x="1999888" y="710338"/>
                  <a:pt x="1998585" y="712701"/>
                  <a:pt x="1996837" y="714747"/>
                </a:cubicBezTo>
                <a:cubicBezTo>
                  <a:pt x="1995088" y="716793"/>
                  <a:pt x="1992874" y="718393"/>
                  <a:pt x="1990195" y="719547"/>
                </a:cubicBezTo>
                <a:cubicBezTo>
                  <a:pt x="1987516" y="720700"/>
                  <a:pt x="1984354" y="721277"/>
                  <a:pt x="1980707" y="721277"/>
                </a:cubicBezTo>
                <a:cubicBezTo>
                  <a:pt x="1973936" y="721277"/>
                  <a:pt x="1968671" y="719379"/>
                  <a:pt x="1964913" y="715584"/>
                </a:cubicBezTo>
                <a:cubicBezTo>
                  <a:pt x="1961155" y="711789"/>
                  <a:pt x="1959276" y="706580"/>
                  <a:pt x="1959276" y="699957"/>
                </a:cubicBezTo>
                <a:cubicBezTo>
                  <a:pt x="1959276" y="696981"/>
                  <a:pt x="1959704" y="694134"/>
                  <a:pt x="1960560" y="691418"/>
                </a:cubicBezTo>
                <a:cubicBezTo>
                  <a:pt x="1961416" y="688702"/>
                  <a:pt x="1962718" y="686302"/>
                  <a:pt x="1964467" y="684219"/>
                </a:cubicBezTo>
                <a:cubicBezTo>
                  <a:pt x="1966215" y="682135"/>
                  <a:pt x="1968411" y="680498"/>
                  <a:pt x="1971052" y="679307"/>
                </a:cubicBezTo>
                <a:cubicBezTo>
                  <a:pt x="1973694" y="678117"/>
                  <a:pt x="1976801" y="677521"/>
                  <a:pt x="1980373" y="677521"/>
                </a:cubicBezTo>
                <a:close/>
                <a:moveTo>
                  <a:pt x="2936668" y="664796"/>
                </a:moveTo>
                <a:cubicBezTo>
                  <a:pt x="2934882" y="664796"/>
                  <a:pt x="2933393" y="664852"/>
                  <a:pt x="2932203" y="664964"/>
                </a:cubicBezTo>
                <a:cubicBezTo>
                  <a:pt x="2931012" y="665076"/>
                  <a:pt x="2930045" y="665299"/>
                  <a:pt x="2929300" y="665634"/>
                </a:cubicBezTo>
                <a:cubicBezTo>
                  <a:pt x="2928556" y="665968"/>
                  <a:pt x="2928054" y="666341"/>
                  <a:pt x="2927794" y="666750"/>
                </a:cubicBezTo>
                <a:cubicBezTo>
                  <a:pt x="2927533" y="667159"/>
                  <a:pt x="2927403" y="667661"/>
                  <a:pt x="2927403" y="668257"/>
                </a:cubicBezTo>
                <a:lnTo>
                  <a:pt x="2927403" y="729202"/>
                </a:lnTo>
                <a:cubicBezTo>
                  <a:pt x="2927403" y="736494"/>
                  <a:pt x="2928017" y="742689"/>
                  <a:pt x="2929245" y="747787"/>
                </a:cubicBezTo>
                <a:cubicBezTo>
                  <a:pt x="2930472" y="752884"/>
                  <a:pt x="2932500" y="757349"/>
                  <a:pt x="2935328" y="761181"/>
                </a:cubicBezTo>
                <a:cubicBezTo>
                  <a:pt x="2938156" y="765014"/>
                  <a:pt x="2941858" y="768046"/>
                  <a:pt x="2946434" y="770278"/>
                </a:cubicBezTo>
                <a:cubicBezTo>
                  <a:pt x="2951011" y="772511"/>
                  <a:pt x="2956648" y="773627"/>
                  <a:pt x="2963345" y="773627"/>
                </a:cubicBezTo>
                <a:cubicBezTo>
                  <a:pt x="2969075" y="773627"/>
                  <a:pt x="2974730" y="772176"/>
                  <a:pt x="2980312" y="769274"/>
                </a:cubicBezTo>
                <a:cubicBezTo>
                  <a:pt x="2985892" y="766372"/>
                  <a:pt x="2991548" y="761758"/>
                  <a:pt x="2997278" y="755433"/>
                </a:cubicBezTo>
                <a:lnTo>
                  <a:pt x="2997278" y="768716"/>
                </a:lnTo>
                <a:cubicBezTo>
                  <a:pt x="2997278" y="769311"/>
                  <a:pt x="2997390" y="769813"/>
                  <a:pt x="2997613" y="770223"/>
                </a:cubicBezTo>
                <a:cubicBezTo>
                  <a:pt x="2997836" y="770632"/>
                  <a:pt x="2998264" y="770985"/>
                  <a:pt x="2998896" y="771283"/>
                </a:cubicBezTo>
                <a:cubicBezTo>
                  <a:pt x="2999529" y="771581"/>
                  <a:pt x="3000384" y="771804"/>
                  <a:pt x="3001464" y="771953"/>
                </a:cubicBezTo>
                <a:cubicBezTo>
                  <a:pt x="3002542" y="772102"/>
                  <a:pt x="3003938" y="772176"/>
                  <a:pt x="3005649" y="772176"/>
                </a:cubicBezTo>
                <a:cubicBezTo>
                  <a:pt x="3007212" y="772176"/>
                  <a:pt x="3008533" y="772102"/>
                  <a:pt x="3009612" y="771953"/>
                </a:cubicBezTo>
                <a:cubicBezTo>
                  <a:pt x="3010691" y="771804"/>
                  <a:pt x="3011565" y="771581"/>
                  <a:pt x="3012235" y="771283"/>
                </a:cubicBezTo>
                <a:cubicBezTo>
                  <a:pt x="3012905" y="770985"/>
                  <a:pt x="3013370" y="770632"/>
                  <a:pt x="3013630" y="770223"/>
                </a:cubicBezTo>
                <a:cubicBezTo>
                  <a:pt x="3013891" y="769813"/>
                  <a:pt x="3014021" y="769311"/>
                  <a:pt x="3014021" y="768716"/>
                </a:cubicBezTo>
                <a:lnTo>
                  <a:pt x="3014021" y="668257"/>
                </a:lnTo>
                <a:cubicBezTo>
                  <a:pt x="3014021" y="667661"/>
                  <a:pt x="3013854" y="667159"/>
                  <a:pt x="3013519" y="666750"/>
                </a:cubicBezTo>
                <a:cubicBezTo>
                  <a:pt x="3013184" y="666341"/>
                  <a:pt x="3012682" y="665968"/>
                  <a:pt x="3012012" y="665634"/>
                </a:cubicBezTo>
                <a:cubicBezTo>
                  <a:pt x="3011342" y="665299"/>
                  <a:pt x="3010412" y="665076"/>
                  <a:pt x="3009221" y="664964"/>
                </a:cubicBezTo>
                <a:cubicBezTo>
                  <a:pt x="3008030" y="664852"/>
                  <a:pt x="3006542" y="664796"/>
                  <a:pt x="3004756" y="664796"/>
                </a:cubicBezTo>
                <a:cubicBezTo>
                  <a:pt x="3002896" y="664796"/>
                  <a:pt x="3001389" y="664852"/>
                  <a:pt x="3000236" y="664964"/>
                </a:cubicBezTo>
                <a:cubicBezTo>
                  <a:pt x="2999082" y="665076"/>
                  <a:pt x="2998134" y="665299"/>
                  <a:pt x="2997390" y="665634"/>
                </a:cubicBezTo>
                <a:cubicBezTo>
                  <a:pt x="2996645" y="665968"/>
                  <a:pt x="2996143" y="666341"/>
                  <a:pt x="2995882" y="666750"/>
                </a:cubicBezTo>
                <a:cubicBezTo>
                  <a:pt x="2995622" y="667159"/>
                  <a:pt x="2995492" y="667661"/>
                  <a:pt x="2995492" y="668257"/>
                </a:cubicBezTo>
                <a:lnTo>
                  <a:pt x="2995492" y="738466"/>
                </a:lnTo>
                <a:cubicBezTo>
                  <a:pt x="2990357" y="744792"/>
                  <a:pt x="2985502" y="749591"/>
                  <a:pt x="2980925" y="752866"/>
                </a:cubicBezTo>
                <a:cubicBezTo>
                  <a:pt x="2976349" y="756140"/>
                  <a:pt x="2971754" y="757777"/>
                  <a:pt x="2967140" y="757777"/>
                </a:cubicBezTo>
                <a:cubicBezTo>
                  <a:pt x="2963568" y="757777"/>
                  <a:pt x="2960443" y="757089"/>
                  <a:pt x="2957764" y="755712"/>
                </a:cubicBezTo>
                <a:cubicBezTo>
                  <a:pt x="2955085" y="754335"/>
                  <a:pt x="2952871" y="752400"/>
                  <a:pt x="2951122" y="749908"/>
                </a:cubicBezTo>
                <a:cubicBezTo>
                  <a:pt x="2949374" y="747415"/>
                  <a:pt x="2948072" y="744401"/>
                  <a:pt x="2947216" y="740866"/>
                </a:cubicBezTo>
                <a:cubicBezTo>
                  <a:pt x="2946360" y="737332"/>
                  <a:pt x="2945932" y="732625"/>
                  <a:pt x="2945932" y="726746"/>
                </a:cubicBezTo>
                <a:lnTo>
                  <a:pt x="2945932" y="668257"/>
                </a:lnTo>
                <a:cubicBezTo>
                  <a:pt x="2945932" y="667661"/>
                  <a:pt x="2945783" y="667159"/>
                  <a:pt x="2945486" y="666750"/>
                </a:cubicBezTo>
                <a:cubicBezTo>
                  <a:pt x="2945188" y="666341"/>
                  <a:pt x="2944686" y="665968"/>
                  <a:pt x="2943979" y="665634"/>
                </a:cubicBezTo>
                <a:cubicBezTo>
                  <a:pt x="2943272" y="665299"/>
                  <a:pt x="2942323" y="665076"/>
                  <a:pt x="2941132" y="664964"/>
                </a:cubicBezTo>
                <a:cubicBezTo>
                  <a:pt x="2939942" y="664852"/>
                  <a:pt x="2938454" y="664796"/>
                  <a:pt x="2936668" y="664796"/>
                </a:cubicBezTo>
                <a:close/>
                <a:moveTo>
                  <a:pt x="2298939" y="664796"/>
                </a:moveTo>
                <a:cubicBezTo>
                  <a:pt x="2297153" y="664796"/>
                  <a:pt x="2295665" y="664871"/>
                  <a:pt x="2294474" y="665020"/>
                </a:cubicBezTo>
                <a:cubicBezTo>
                  <a:pt x="2293284" y="665169"/>
                  <a:pt x="2292335" y="665392"/>
                  <a:pt x="2291628" y="665689"/>
                </a:cubicBezTo>
                <a:cubicBezTo>
                  <a:pt x="2290921" y="665987"/>
                  <a:pt x="2290437" y="666359"/>
                  <a:pt x="2290177" y="666806"/>
                </a:cubicBezTo>
                <a:cubicBezTo>
                  <a:pt x="2289916" y="667252"/>
                  <a:pt x="2289786" y="667736"/>
                  <a:pt x="2289786" y="668257"/>
                </a:cubicBezTo>
                <a:lnTo>
                  <a:pt x="2289786" y="768716"/>
                </a:lnTo>
                <a:cubicBezTo>
                  <a:pt x="2289786" y="769311"/>
                  <a:pt x="2289916" y="769813"/>
                  <a:pt x="2290177" y="770223"/>
                </a:cubicBezTo>
                <a:cubicBezTo>
                  <a:pt x="2290437" y="770632"/>
                  <a:pt x="2290921" y="770985"/>
                  <a:pt x="2291628" y="771283"/>
                </a:cubicBezTo>
                <a:cubicBezTo>
                  <a:pt x="2292335" y="771581"/>
                  <a:pt x="2293284" y="771804"/>
                  <a:pt x="2294474" y="771953"/>
                </a:cubicBezTo>
                <a:cubicBezTo>
                  <a:pt x="2295665" y="772102"/>
                  <a:pt x="2297153" y="772176"/>
                  <a:pt x="2298939" y="772176"/>
                </a:cubicBezTo>
                <a:cubicBezTo>
                  <a:pt x="2300800" y="772176"/>
                  <a:pt x="2302325" y="772102"/>
                  <a:pt x="2303516" y="771953"/>
                </a:cubicBezTo>
                <a:cubicBezTo>
                  <a:pt x="2304706" y="771804"/>
                  <a:pt x="2305636" y="771581"/>
                  <a:pt x="2306306" y="771283"/>
                </a:cubicBezTo>
                <a:cubicBezTo>
                  <a:pt x="2306976" y="770985"/>
                  <a:pt x="2307460" y="770632"/>
                  <a:pt x="2307757" y="770223"/>
                </a:cubicBezTo>
                <a:cubicBezTo>
                  <a:pt x="2308055" y="769813"/>
                  <a:pt x="2308204" y="769311"/>
                  <a:pt x="2308204" y="768716"/>
                </a:cubicBezTo>
                <a:lnTo>
                  <a:pt x="2308204" y="668257"/>
                </a:lnTo>
                <a:cubicBezTo>
                  <a:pt x="2308204" y="667736"/>
                  <a:pt x="2308055" y="667252"/>
                  <a:pt x="2307757" y="666806"/>
                </a:cubicBezTo>
                <a:cubicBezTo>
                  <a:pt x="2307460" y="666359"/>
                  <a:pt x="2306976" y="665987"/>
                  <a:pt x="2306306" y="665689"/>
                </a:cubicBezTo>
                <a:cubicBezTo>
                  <a:pt x="2305636" y="665392"/>
                  <a:pt x="2304706" y="665169"/>
                  <a:pt x="2303516" y="665020"/>
                </a:cubicBezTo>
                <a:cubicBezTo>
                  <a:pt x="2302325" y="664871"/>
                  <a:pt x="2300800" y="664796"/>
                  <a:pt x="2298939" y="664796"/>
                </a:cubicBezTo>
                <a:close/>
                <a:moveTo>
                  <a:pt x="1775064" y="664796"/>
                </a:moveTo>
                <a:cubicBezTo>
                  <a:pt x="1773278" y="664796"/>
                  <a:pt x="1771790" y="664871"/>
                  <a:pt x="1770599" y="665020"/>
                </a:cubicBezTo>
                <a:cubicBezTo>
                  <a:pt x="1769409" y="665169"/>
                  <a:pt x="1768460" y="665392"/>
                  <a:pt x="1767753" y="665689"/>
                </a:cubicBezTo>
                <a:cubicBezTo>
                  <a:pt x="1767046" y="665987"/>
                  <a:pt x="1766562" y="666359"/>
                  <a:pt x="1766302" y="666806"/>
                </a:cubicBezTo>
                <a:cubicBezTo>
                  <a:pt x="1766041" y="667252"/>
                  <a:pt x="1765911" y="667736"/>
                  <a:pt x="1765911" y="668257"/>
                </a:cubicBezTo>
                <a:lnTo>
                  <a:pt x="1765911" y="768716"/>
                </a:lnTo>
                <a:cubicBezTo>
                  <a:pt x="1765911" y="769311"/>
                  <a:pt x="1766041" y="769813"/>
                  <a:pt x="1766302" y="770223"/>
                </a:cubicBezTo>
                <a:cubicBezTo>
                  <a:pt x="1766562" y="770632"/>
                  <a:pt x="1767046" y="770985"/>
                  <a:pt x="1767753" y="771283"/>
                </a:cubicBezTo>
                <a:cubicBezTo>
                  <a:pt x="1768460" y="771581"/>
                  <a:pt x="1769409" y="771804"/>
                  <a:pt x="1770599" y="771953"/>
                </a:cubicBezTo>
                <a:cubicBezTo>
                  <a:pt x="1771790" y="772102"/>
                  <a:pt x="1773278" y="772176"/>
                  <a:pt x="1775064" y="772176"/>
                </a:cubicBezTo>
                <a:cubicBezTo>
                  <a:pt x="1776924" y="772176"/>
                  <a:pt x="1778450" y="772102"/>
                  <a:pt x="1779641" y="771953"/>
                </a:cubicBezTo>
                <a:cubicBezTo>
                  <a:pt x="1780831" y="771804"/>
                  <a:pt x="1781761" y="771581"/>
                  <a:pt x="1782431" y="771283"/>
                </a:cubicBezTo>
                <a:cubicBezTo>
                  <a:pt x="1783101" y="770985"/>
                  <a:pt x="1783585" y="770632"/>
                  <a:pt x="1783882" y="770223"/>
                </a:cubicBezTo>
                <a:cubicBezTo>
                  <a:pt x="1784180" y="769813"/>
                  <a:pt x="1784329" y="769311"/>
                  <a:pt x="1784329" y="768716"/>
                </a:cubicBezTo>
                <a:lnTo>
                  <a:pt x="1784329" y="668257"/>
                </a:lnTo>
                <a:cubicBezTo>
                  <a:pt x="1784329" y="667736"/>
                  <a:pt x="1784180" y="667252"/>
                  <a:pt x="1783882" y="666806"/>
                </a:cubicBezTo>
                <a:cubicBezTo>
                  <a:pt x="1783585" y="666359"/>
                  <a:pt x="1783101" y="665987"/>
                  <a:pt x="1782431" y="665689"/>
                </a:cubicBezTo>
                <a:cubicBezTo>
                  <a:pt x="1781761" y="665392"/>
                  <a:pt x="1780831" y="665169"/>
                  <a:pt x="1779641" y="665020"/>
                </a:cubicBezTo>
                <a:cubicBezTo>
                  <a:pt x="1778450" y="664871"/>
                  <a:pt x="1776924" y="664796"/>
                  <a:pt x="1775064" y="664796"/>
                </a:cubicBezTo>
                <a:close/>
                <a:moveTo>
                  <a:pt x="1980707" y="663457"/>
                </a:moveTo>
                <a:cubicBezTo>
                  <a:pt x="1975052" y="663457"/>
                  <a:pt x="1969824" y="664294"/>
                  <a:pt x="1965025" y="665968"/>
                </a:cubicBezTo>
                <a:cubicBezTo>
                  <a:pt x="1960225" y="667643"/>
                  <a:pt x="1956114" y="670043"/>
                  <a:pt x="1952691" y="673168"/>
                </a:cubicBezTo>
                <a:cubicBezTo>
                  <a:pt x="1949268" y="676293"/>
                  <a:pt x="1946589" y="680126"/>
                  <a:pt x="1944654" y="684665"/>
                </a:cubicBezTo>
                <a:cubicBezTo>
                  <a:pt x="1942719" y="689204"/>
                  <a:pt x="1941752" y="694339"/>
                  <a:pt x="1941752" y="700069"/>
                </a:cubicBezTo>
                <a:cubicBezTo>
                  <a:pt x="1941752" y="704980"/>
                  <a:pt x="1942421" y="709166"/>
                  <a:pt x="1943761" y="712626"/>
                </a:cubicBezTo>
                <a:cubicBezTo>
                  <a:pt x="1945100" y="716086"/>
                  <a:pt x="1946923" y="719193"/>
                  <a:pt x="1949230" y="721946"/>
                </a:cubicBezTo>
                <a:cubicBezTo>
                  <a:pt x="1946477" y="724774"/>
                  <a:pt x="1944170" y="727974"/>
                  <a:pt x="1942310" y="731546"/>
                </a:cubicBezTo>
                <a:cubicBezTo>
                  <a:pt x="1940449" y="735118"/>
                  <a:pt x="1939519" y="739173"/>
                  <a:pt x="1939519" y="743713"/>
                </a:cubicBezTo>
                <a:cubicBezTo>
                  <a:pt x="1939519" y="746987"/>
                  <a:pt x="1940394" y="750038"/>
                  <a:pt x="1942142" y="752866"/>
                </a:cubicBezTo>
                <a:cubicBezTo>
                  <a:pt x="1943891" y="755693"/>
                  <a:pt x="1946589" y="758037"/>
                  <a:pt x="1950235" y="759898"/>
                </a:cubicBezTo>
                <a:cubicBezTo>
                  <a:pt x="1947854" y="761758"/>
                  <a:pt x="1945751" y="763637"/>
                  <a:pt x="1943928" y="765535"/>
                </a:cubicBezTo>
                <a:cubicBezTo>
                  <a:pt x="1942105" y="767432"/>
                  <a:pt x="1940580" y="769423"/>
                  <a:pt x="1939352" y="771506"/>
                </a:cubicBezTo>
                <a:cubicBezTo>
                  <a:pt x="1938124" y="773590"/>
                  <a:pt x="1937212" y="775785"/>
                  <a:pt x="1936617" y="778092"/>
                </a:cubicBezTo>
                <a:cubicBezTo>
                  <a:pt x="1936022" y="780399"/>
                  <a:pt x="1935724" y="782780"/>
                  <a:pt x="1935724" y="785236"/>
                </a:cubicBezTo>
                <a:cubicBezTo>
                  <a:pt x="1935724" y="789105"/>
                  <a:pt x="1936543" y="792696"/>
                  <a:pt x="1938180" y="796007"/>
                </a:cubicBezTo>
                <a:cubicBezTo>
                  <a:pt x="1939817" y="799318"/>
                  <a:pt x="1942459" y="802165"/>
                  <a:pt x="1946105" y="804546"/>
                </a:cubicBezTo>
                <a:cubicBezTo>
                  <a:pt x="1949751" y="806927"/>
                  <a:pt x="1954421" y="808806"/>
                  <a:pt x="1960113" y="810183"/>
                </a:cubicBezTo>
                <a:cubicBezTo>
                  <a:pt x="1965806" y="811560"/>
                  <a:pt x="1972708" y="812248"/>
                  <a:pt x="1980819" y="812248"/>
                </a:cubicBezTo>
                <a:cubicBezTo>
                  <a:pt x="1989228" y="812248"/>
                  <a:pt x="1996520" y="811336"/>
                  <a:pt x="2002697" y="809513"/>
                </a:cubicBezTo>
                <a:cubicBezTo>
                  <a:pt x="2008873" y="807690"/>
                  <a:pt x="2013952" y="805197"/>
                  <a:pt x="2017933" y="802035"/>
                </a:cubicBezTo>
                <a:cubicBezTo>
                  <a:pt x="2021914" y="798872"/>
                  <a:pt x="2024872" y="795207"/>
                  <a:pt x="2026807" y="791040"/>
                </a:cubicBezTo>
                <a:cubicBezTo>
                  <a:pt x="2028742" y="786873"/>
                  <a:pt x="2029709" y="782482"/>
                  <a:pt x="2029709" y="777869"/>
                </a:cubicBezTo>
                <a:cubicBezTo>
                  <a:pt x="2029709" y="773478"/>
                  <a:pt x="2028853" y="769627"/>
                  <a:pt x="2027142" y="766316"/>
                </a:cubicBezTo>
                <a:cubicBezTo>
                  <a:pt x="2025430" y="763004"/>
                  <a:pt x="2023049" y="760214"/>
                  <a:pt x="2019998" y="757944"/>
                </a:cubicBezTo>
                <a:cubicBezTo>
                  <a:pt x="2016947" y="755675"/>
                  <a:pt x="2013338" y="753926"/>
                  <a:pt x="2009171" y="752698"/>
                </a:cubicBezTo>
                <a:cubicBezTo>
                  <a:pt x="2005004" y="751470"/>
                  <a:pt x="2000427" y="750782"/>
                  <a:pt x="1995441" y="750633"/>
                </a:cubicBezTo>
                <a:lnTo>
                  <a:pt x="1969210" y="749517"/>
                </a:lnTo>
                <a:cubicBezTo>
                  <a:pt x="1965192" y="749368"/>
                  <a:pt x="1961974" y="748438"/>
                  <a:pt x="1959555" y="746726"/>
                </a:cubicBezTo>
                <a:cubicBezTo>
                  <a:pt x="1957137" y="745015"/>
                  <a:pt x="1955928" y="742857"/>
                  <a:pt x="1955928" y="740252"/>
                </a:cubicBezTo>
                <a:cubicBezTo>
                  <a:pt x="1955928" y="738020"/>
                  <a:pt x="1956355" y="736048"/>
                  <a:pt x="1957211" y="734336"/>
                </a:cubicBezTo>
                <a:cubicBezTo>
                  <a:pt x="1958067" y="732625"/>
                  <a:pt x="1959165" y="731099"/>
                  <a:pt x="1960504" y="729760"/>
                </a:cubicBezTo>
                <a:cubicBezTo>
                  <a:pt x="1962513" y="731397"/>
                  <a:pt x="1965360" y="732755"/>
                  <a:pt x="1969043" y="733834"/>
                </a:cubicBezTo>
                <a:cubicBezTo>
                  <a:pt x="1972727" y="734913"/>
                  <a:pt x="1976615" y="735453"/>
                  <a:pt x="1980707" y="735453"/>
                </a:cubicBezTo>
                <a:cubicBezTo>
                  <a:pt x="1986512" y="735453"/>
                  <a:pt x="1991795" y="734634"/>
                  <a:pt x="1996558" y="732997"/>
                </a:cubicBezTo>
                <a:cubicBezTo>
                  <a:pt x="2001320" y="731360"/>
                  <a:pt x="2005432" y="728997"/>
                  <a:pt x="2008892" y="725909"/>
                </a:cubicBezTo>
                <a:cubicBezTo>
                  <a:pt x="2012352" y="722821"/>
                  <a:pt x="2015012" y="719044"/>
                  <a:pt x="2016873" y="714579"/>
                </a:cubicBezTo>
                <a:cubicBezTo>
                  <a:pt x="2018733" y="710115"/>
                  <a:pt x="2019663" y="704980"/>
                  <a:pt x="2019663" y="699176"/>
                </a:cubicBezTo>
                <a:cubicBezTo>
                  <a:pt x="2019663" y="695678"/>
                  <a:pt x="2019142" y="692311"/>
                  <a:pt x="2018101" y="689074"/>
                </a:cubicBezTo>
                <a:cubicBezTo>
                  <a:pt x="2017059" y="685837"/>
                  <a:pt x="2015236" y="682879"/>
                  <a:pt x="2012631" y="680200"/>
                </a:cubicBezTo>
                <a:lnTo>
                  <a:pt x="2027030" y="680200"/>
                </a:lnTo>
                <a:cubicBezTo>
                  <a:pt x="2028146" y="680200"/>
                  <a:pt x="2029058" y="679623"/>
                  <a:pt x="2029765" y="678470"/>
                </a:cubicBezTo>
                <a:cubicBezTo>
                  <a:pt x="2030472" y="677317"/>
                  <a:pt x="2030825" y="675438"/>
                  <a:pt x="2030825" y="672833"/>
                </a:cubicBezTo>
                <a:cubicBezTo>
                  <a:pt x="2030825" y="670303"/>
                  <a:pt x="2030509" y="668424"/>
                  <a:pt x="2029877" y="667196"/>
                </a:cubicBezTo>
                <a:cubicBezTo>
                  <a:pt x="2029244" y="665968"/>
                  <a:pt x="2028295" y="665355"/>
                  <a:pt x="2027030" y="665355"/>
                </a:cubicBezTo>
                <a:lnTo>
                  <a:pt x="1996669" y="665355"/>
                </a:lnTo>
                <a:cubicBezTo>
                  <a:pt x="1994362" y="664759"/>
                  <a:pt x="1991888" y="664294"/>
                  <a:pt x="1989246" y="663959"/>
                </a:cubicBezTo>
                <a:cubicBezTo>
                  <a:pt x="1986605" y="663624"/>
                  <a:pt x="1983758" y="663457"/>
                  <a:pt x="1980707" y="663457"/>
                </a:cubicBezTo>
                <a:close/>
                <a:moveTo>
                  <a:pt x="2758260" y="663345"/>
                </a:moveTo>
                <a:cubicBezTo>
                  <a:pt x="2751637" y="663345"/>
                  <a:pt x="2745479" y="664443"/>
                  <a:pt x="2739787" y="666638"/>
                </a:cubicBezTo>
                <a:cubicBezTo>
                  <a:pt x="2734094" y="668833"/>
                  <a:pt x="2729146" y="672201"/>
                  <a:pt x="2724941" y="676740"/>
                </a:cubicBezTo>
                <a:cubicBezTo>
                  <a:pt x="2720737" y="681279"/>
                  <a:pt x="2717425" y="687102"/>
                  <a:pt x="2715007" y="694209"/>
                </a:cubicBezTo>
                <a:cubicBezTo>
                  <a:pt x="2712588" y="701315"/>
                  <a:pt x="2711379" y="709817"/>
                  <a:pt x="2711379" y="719714"/>
                </a:cubicBezTo>
                <a:cubicBezTo>
                  <a:pt x="2711379" y="728420"/>
                  <a:pt x="2712365" y="736104"/>
                  <a:pt x="2714337" y="742764"/>
                </a:cubicBezTo>
                <a:cubicBezTo>
                  <a:pt x="2716309" y="749424"/>
                  <a:pt x="2719174" y="755042"/>
                  <a:pt x="2722932" y="759619"/>
                </a:cubicBezTo>
                <a:cubicBezTo>
                  <a:pt x="2726690" y="764195"/>
                  <a:pt x="2731359" y="767674"/>
                  <a:pt x="2736940" y="770055"/>
                </a:cubicBezTo>
                <a:cubicBezTo>
                  <a:pt x="2742521" y="772436"/>
                  <a:pt x="2748921" y="773627"/>
                  <a:pt x="2756139" y="773627"/>
                </a:cubicBezTo>
                <a:cubicBezTo>
                  <a:pt x="2759637" y="773627"/>
                  <a:pt x="2763023" y="773292"/>
                  <a:pt x="2766297" y="772622"/>
                </a:cubicBezTo>
                <a:cubicBezTo>
                  <a:pt x="2769571" y="771953"/>
                  <a:pt x="2772603" y="771078"/>
                  <a:pt x="2775394" y="769999"/>
                </a:cubicBezTo>
                <a:cubicBezTo>
                  <a:pt x="2778184" y="768920"/>
                  <a:pt x="2780696" y="767693"/>
                  <a:pt x="2782928" y="766316"/>
                </a:cubicBezTo>
                <a:cubicBezTo>
                  <a:pt x="2785161" y="764939"/>
                  <a:pt x="2786742" y="763786"/>
                  <a:pt x="2787672" y="762856"/>
                </a:cubicBezTo>
                <a:cubicBezTo>
                  <a:pt x="2788602" y="761925"/>
                  <a:pt x="2789198" y="761218"/>
                  <a:pt x="2789458" y="760735"/>
                </a:cubicBezTo>
                <a:cubicBezTo>
                  <a:pt x="2789719" y="760251"/>
                  <a:pt x="2789942" y="759693"/>
                  <a:pt x="2790128" y="759060"/>
                </a:cubicBezTo>
                <a:cubicBezTo>
                  <a:pt x="2790314" y="758428"/>
                  <a:pt x="2790444" y="757647"/>
                  <a:pt x="2790518" y="756716"/>
                </a:cubicBezTo>
                <a:cubicBezTo>
                  <a:pt x="2790593" y="755786"/>
                  <a:pt x="2790630" y="754689"/>
                  <a:pt x="2790630" y="753424"/>
                </a:cubicBezTo>
                <a:cubicBezTo>
                  <a:pt x="2790630" y="751935"/>
                  <a:pt x="2790574" y="750652"/>
                  <a:pt x="2790463" y="749573"/>
                </a:cubicBezTo>
                <a:cubicBezTo>
                  <a:pt x="2790351" y="748494"/>
                  <a:pt x="2790165" y="747601"/>
                  <a:pt x="2789905" y="746894"/>
                </a:cubicBezTo>
                <a:cubicBezTo>
                  <a:pt x="2789644" y="746187"/>
                  <a:pt x="2789328" y="745685"/>
                  <a:pt x="2788956" y="745387"/>
                </a:cubicBezTo>
                <a:cubicBezTo>
                  <a:pt x="2788584" y="745089"/>
                  <a:pt x="2788137" y="744940"/>
                  <a:pt x="2787616" y="744940"/>
                </a:cubicBezTo>
                <a:cubicBezTo>
                  <a:pt x="2786723" y="744940"/>
                  <a:pt x="2785477" y="745592"/>
                  <a:pt x="2783877" y="746894"/>
                </a:cubicBezTo>
                <a:cubicBezTo>
                  <a:pt x="2782277" y="748196"/>
                  <a:pt x="2780305" y="749647"/>
                  <a:pt x="2777961" y="751247"/>
                </a:cubicBezTo>
                <a:cubicBezTo>
                  <a:pt x="2775617" y="752847"/>
                  <a:pt x="2772845" y="754317"/>
                  <a:pt x="2769645" y="755656"/>
                </a:cubicBezTo>
                <a:cubicBezTo>
                  <a:pt x="2766446" y="756995"/>
                  <a:pt x="2762725" y="757665"/>
                  <a:pt x="2758483" y="757665"/>
                </a:cubicBezTo>
                <a:cubicBezTo>
                  <a:pt x="2754018" y="757665"/>
                  <a:pt x="2750056" y="756865"/>
                  <a:pt x="2746596" y="755265"/>
                </a:cubicBezTo>
                <a:cubicBezTo>
                  <a:pt x="2743135" y="753665"/>
                  <a:pt x="2740215" y="751228"/>
                  <a:pt x="2737833" y="747954"/>
                </a:cubicBezTo>
                <a:cubicBezTo>
                  <a:pt x="2735452" y="744680"/>
                  <a:pt x="2733648" y="740606"/>
                  <a:pt x="2732420" y="735732"/>
                </a:cubicBezTo>
                <a:cubicBezTo>
                  <a:pt x="2731192" y="730858"/>
                  <a:pt x="2730578" y="725183"/>
                  <a:pt x="2730578" y="718709"/>
                </a:cubicBezTo>
                <a:cubicBezTo>
                  <a:pt x="2730578" y="705761"/>
                  <a:pt x="2732941" y="695883"/>
                  <a:pt x="2737666" y="689074"/>
                </a:cubicBezTo>
                <a:cubicBezTo>
                  <a:pt x="2742391" y="682265"/>
                  <a:pt x="2749181" y="678861"/>
                  <a:pt x="2758037" y="678861"/>
                </a:cubicBezTo>
                <a:cubicBezTo>
                  <a:pt x="2762353" y="678861"/>
                  <a:pt x="2766092" y="679475"/>
                  <a:pt x="2769255" y="680702"/>
                </a:cubicBezTo>
                <a:cubicBezTo>
                  <a:pt x="2772417" y="681930"/>
                  <a:pt x="2775115" y="683288"/>
                  <a:pt x="2777347" y="684777"/>
                </a:cubicBezTo>
                <a:cubicBezTo>
                  <a:pt x="2779580" y="686265"/>
                  <a:pt x="2781421" y="687623"/>
                  <a:pt x="2782872" y="688851"/>
                </a:cubicBezTo>
                <a:cubicBezTo>
                  <a:pt x="2784324" y="690079"/>
                  <a:pt x="2785607" y="690693"/>
                  <a:pt x="2786723" y="690693"/>
                </a:cubicBezTo>
                <a:cubicBezTo>
                  <a:pt x="2787691" y="690693"/>
                  <a:pt x="2788509" y="690116"/>
                  <a:pt x="2789179" y="688962"/>
                </a:cubicBezTo>
                <a:cubicBezTo>
                  <a:pt x="2789849" y="687809"/>
                  <a:pt x="2790184" y="685781"/>
                  <a:pt x="2790184" y="682879"/>
                </a:cubicBezTo>
                <a:cubicBezTo>
                  <a:pt x="2790184" y="681540"/>
                  <a:pt x="2790146" y="680423"/>
                  <a:pt x="2790072" y="679530"/>
                </a:cubicBezTo>
                <a:cubicBezTo>
                  <a:pt x="2789998" y="678637"/>
                  <a:pt x="2789849" y="677838"/>
                  <a:pt x="2789626" y="677131"/>
                </a:cubicBezTo>
                <a:cubicBezTo>
                  <a:pt x="2789402" y="676424"/>
                  <a:pt x="2789123" y="675810"/>
                  <a:pt x="2788788" y="675289"/>
                </a:cubicBezTo>
                <a:cubicBezTo>
                  <a:pt x="2788454" y="674768"/>
                  <a:pt x="2787840" y="674061"/>
                  <a:pt x="2786947" y="673168"/>
                </a:cubicBezTo>
                <a:cubicBezTo>
                  <a:pt x="2786054" y="672275"/>
                  <a:pt x="2784621" y="671196"/>
                  <a:pt x="2782649" y="669931"/>
                </a:cubicBezTo>
                <a:cubicBezTo>
                  <a:pt x="2780677" y="668666"/>
                  <a:pt x="2778426" y="667550"/>
                  <a:pt x="2775896" y="666582"/>
                </a:cubicBezTo>
                <a:cubicBezTo>
                  <a:pt x="2773366" y="665615"/>
                  <a:pt x="2770594" y="664834"/>
                  <a:pt x="2767580" y="664238"/>
                </a:cubicBezTo>
                <a:cubicBezTo>
                  <a:pt x="2764567" y="663643"/>
                  <a:pt x="2761460" y="663345"/>
                  <a:pt x="2758260" y="663345"/>
                </a:cubicBezTo>
                <a:close/>
                <a:moveTo>
                  <a:pt x="3179034" y="663234"/>
                </a:moveTo>
                <a:cubicBezTo>
                  <a:pt x="3171667" y="663234"/>
                  <a:pt x="3165007" y="664517"/>
                  <a:pt x="3159054" y="667085"/>
                </a:cubicBezTo>
                <a:cubicBezTo>
                  <a:pt x="3153101" y="669652"/>
                  <a:pt x="3148022" y="673335"/>
                  <a:pt x="3143818" y="678135"/>
                </a:cubicBezTo>
                <a:cubicBezTo>
                  <a:pt x="3139613" y="682935"/>
                  <a:pt x="3136395" y="688776"/>
                  <a:pt x="3134162" y="695660"/>
                </a:cubicBezTo>
                <a:cubicBezTo>
                  <a:pt x="3131930" y="702543"/>
                  <a:pt x="3130814" y="710301"/>
                  <a:pt x="3130814" y="718933"/>
                </a:cubicBezTo>
                <a:cubicBezTo>
                  <a:pt x="3130814" y="728011"/>
                  <a:pt x="3131893" y="735974"/>
                  <a:pt x="3134051" y="742820"/>
                </a:cubicBezTo>
                <a:cubicBezTo>
                  <a:pt x="3136209" y="749666"/>
                  <a:pt x="3139409" y="755358"/>
                  <a:pt x="3143650" y="759898"/>
                </a:cubicBezTo>
                <a:cubicBezTo>
                  <a:pt x="3147892" y="764437"/>
                  <a:pt x="3153120" y="767860"/>
                  <a:pt x="3159333" y="770167"/>
                </a:cubicBezTo>
                <a:cubicBezTo>
                  <a:pt x="3165546" y="772474"/>
                  <a:pt x="3172783" y="773627"/>
                  <a:pt x="3181043" y="773627"/>
                </a:cubicBezTo>
                <a:cubicBezTo>
                  <a:pt x="3185806" y="773627"/>
                  <a:pt x="3190289" y="773274"/>
                  <a:pt x="3194494" y="772567"/>
                </a:cubicBezTo>
                <a:cubicBezTo>
                  <a:pt x="3198698" y="771860"/>
                  <a:pt x="3202400" y="771060"/>
                  <a:pt x="3205600" y="770167"/>
                </a:cubicBezTo>
                <a:cubicBezTo>
                  <a:pt x="3208800" y="769274"/>
                  <a:pt x="3211404" y="768362"/>
                  <a:pt x="3213414" y="767432"/>
                </a:cubicBezTo>
                <a:cubicBezTo>
                  <a:pt x="3215422" y="766502"/>
                  <a:pt x="3216632" y="765832"/>
                  <a:pt x="3217041" y="765423"/>
                </a:cubicBezTo>
                <a:cubicBezTo>
                  <a:pt x="3217450" y="765014"/>
                  <a:pt x="3217785" y="764586"/>
                  <a:pt x="3218046" y="764139"/>
                </a:cubicBezTo>
                <a:cubicBezTo>
                  <a:pt x="3218306" y="763693"/>
                  <a:pt x="3218492" y="763190"/>
                  <a:pt x="3218604" y="762632"/>
                </a:cubicBezTo>
                <a:cubicBezTo>
                  <a:pt x="3218716" y="762074"/>
                  <a:pt x="3218808" y="761442"/>
                  <a:pt x="3218883" y="760735"/>
                </a:cubicBezTo>
                <a:cubicBezTo>
                  <a:pt x="3218957" y="760028"/>
                  <a:pt x="3218994" y="759191"/>
                  <a:pt x="3218994" y="758223"/>
                </a:cubicBezTo>
                <a:cubicBezTo>
                  <a:pt x="3218994" y="756884"/>
                  <a:pt x="3218938" y="755749"/>
                  <a:pt x="3218826" y="754819"/>
                </a:cubicBezTo>
                <a:cubicBezTo>
                  <a:pt x="3218714" y="753889"/>
                  <a:pt x="3218546" y="753163"/>
                  <a:pt x="3218321" y="752642"/>
                </a:cubicBezTo>
                <a:cubicBezTo>
                  <a:pt x="3218097" y="752121"/>
                  <a:pt x="3217779" y="751731"/>
                  <a:pt x="3217368" y="751470"/>
                </a:cubicBezTo>
                <a:cubicBezTo>
                  <a:pt x="3216957" y="751210"/>
                  <a:pt x="3216490" y="751080"/>
                  <a:pt x="3215967" y="751080"/>
                </a:cubicBezTo>
                <a:cubicBezTo>
                  <a:pt x="3215069" y="751080"/>
                  <a:pt x="3213742" y="751470"/>
                  <a:pt x="3211984" y="752252"/>
                </a:cubicBezTo>
                <a:cubicBezTo>
                  <a:pt x="3210227" y="753033"/>
                  <a:pt x="3207983" y="753907"/>
                  <a:pt x="3205254" y="754875"/>
                </a:cubicBezTo>
                <a:cubicBezTo>
                  <a:pt x="3202524" y="755842"/>
                  <a:pt x="3199290" y="756716"/>
                  <a:pt x="3195552" y="757498"/>
                </a:cubicBezTo>
                <a:cubicBezTo>
                  <a:pt x="3191813" y="758279"/>
                  <a:pt x="3187550" y="758670"/>
                  <a:pt x="3182765" y="758670"/>
                </a:cubicBezTo>
                <a:cubicBezTo>
                  <a:pt x="3176708" y="758670"/>
                  <a:pt x="3171586" y="757814"/>
                  <a:pt x="3167398" y="756103"/>
                </a:cubicBezTo>
                <a:cubicBezTo>
                  <a:pt x="3163211" y="754391"/>
                  <a:pt x="3159808" y="751935"/>
                  <a:pt x="3157191" y="748736"/>
                </a:cubicBezTo>
                <a:cubicBezTo>
                  <a:pt x="3154574" y="745536"/>
                  <a:pt x="3152705" y="741703"/>
                  <a:pt x="3151583" y="737239"/>
                </a:cubicBezTo>
                <a:cubicBezTo>
                  <a:pt x="3150462" y="732774"/>
                  <a:pt x="3149901" y="727751"/>
                  <a:pt x="3149901" y="722170"/>
                </a:cubicBezTo>
                <a:lnTo>
                  <a:pt x="3216059" y="722170"/>
                </a:lnTo>
                <a:cubicBezTo>
                  <a:pt x="3217929" y="722170"/>
                  <a:pt x="3219592" y="721556"/>
                  <a:pt x="3221050" y="720328"/>
                </a:cubicBezTo>
                <a:cubicBezTo>
                  <a:pt x="3222507" y="719100"/>
                  <a:pt x="3223236" y="717035"/>
                  <a:pt x="3223236" y="714133"/>
                </a:cubicBezTo>
                <a:lnTo>
                  <a:pt x="3223236" y="710784"/>
                </a:lnTo>
                <a:cubicBezTo>
                  <a:pt x="3223236" y="704236"/>
                  <a:pt x="3222399" y="698078"/>
                  <a:pt x="3220724" y="692311"/>
                </a:cubicBezTo>
                <a:cubicBezTo>
                  <a:pt x="3219050" y="686544"/>
                  <a:pt x="3216427" y="681521"/>
                  <a:pt x="3212855" y="677242"/>
                </a:cubicBezTo>
                <a:cubicBezTo>
                  <a:pt x="3209284" y="672963"/>
                  <a:pt x="3204726" y="669559"/>
                  <a:pt x="3199182" y="667029"/>
                </a:cubicBezTo>
                <a:cubicBezTo>
                  <a:pt x="3193638" y="664499"/>
                  <a:pt x="3186922" y="663234"/>
                  <a:pt x="3179034" y="663234"/>
                </a:cubicBezTo>
                <a:close/>
                <a:moveTo>
                  <a:pt x="3082817" y="663234"/>
                </a:moveTo>
                <a:cubicBezTo>
                  <a:pt x="3076715" y="663234"/>
                  <a:pt x="3071376" y="664052"/>
                  <a:pt x="3066799" y="665689"/>
                </a:cubicBezTo>
                <a:cubicBezTo>
                  <a:pt x="3062223" y="667327"/>
                  <a:pt x="3058409" y="669503"/>
                  <a:pt x="3055358" y="672219"/>
                </a:cubicBezTo>
                <a:cubicBezTo>
                  <a:pt x="3052307" y="674935"/>
                  <a:pt x="3050019" y="678098"/>
                  <a:pt x="3048493" y="681707"/>
                </a:cubicBezTo>
                <a:cubicBezTo>
                  <a:pt x="3046968" y="685316"/>
                  <a:pt x="3046205" y="689093"/>
                  <a:pt x="3046205" y="693037"/>
                </a:cubicBezTo>
                <a:cubicBezTo>
                  <a:pt x="3046205" y="697501"/>
                  <a:pt x="3046930" y="701334"/>
                  <a:pt x="3048382" y="704534"/>
                </a:cubicBezTo>
                <a:cubicBezTo>
                  <a:pt x="3049833" y="707733"/>
                  <a:pt x="3051749" y="710487"/>
                  <a:pt x="3054130" y="712794"/>
                </a:cubicBezTo>
                <a:cubicBezTo>
                  <a:pt x="3056512" y="715100"/>
                  <a:pt x="3059209" y="717054"/>
                  <a:pt x="3062223" y="718654"/>
                </a:cubicBezTo>
                <a:cubicBezTo>
                  <a:pt x="3065236" y="720254"/>
                  <a:pt x="3068324" y="721686"/>
                  <a:pt x="3071487" y="722951"/>
                </a:cubicBezTo>
                <a:cubicBezTo>
                  <a:pt x="3074650" y="724216"/>
                  <a:pt x="3077720" y="725425"/>
                  <a:pt x="3080696" y="726579"/>
                </a:cubicBezTo>
                <a:cubicBezTo>
                  <a:pt x="3083672" y="727732"/>
                  <a:pt x="3086352" y="729053"/>
                  <a:pt x="3088733" y="730541"/>
                </a:cubicBezTo>
                <a:cubicBezTo>
                  <a:pt x="3091114" y="732030"/>
                  <a:pt x="3093030" y="733741"/>
                  <a:pt x="3094481" y="735676"/>
                </a:cubicBezTo>
                <a:cubicBezTo>
                  <a:pt x="3095932" y="737611"/>
                  <a:pt x="3096658" y="739992"/>
                  <a:pt x="3096658" y="742820"/>
                </a:cubicBezTo>
                <a:cubicBezTo>
                  <a:pt x="3096658" y="745573"/>
                  <a:pt x="3096156" y="747954"/>
                  <a:pt x="3095151" y="749963"/>
                </a:cubicBezTo>
                <a:cubicBezTo>
                  <a:pt x="3094146" y="751973"/>
                  <a:pt x="3092714" y="753628"/>
                  <a:pt x="3090854" y="754931"/>
                </a:cubicBezTo>
                <a:cubicBezTo>
                  <a:pt x="3088993" y="756233"/>
                  <a:pt x="3086798" y="757219"/>
                  <a:pt x="3084268" y="757888"/>
                </a:cubicBezTo>
                <a:cubicBezTo>
                  <a:pt x="3081738" y="758558"/>
                  <a:pt x="3078910" y="758893"/>
                  <a:pt x="3075784" y="758893"/>
                </a:cubicBezTo>
                <a:cubicBezTo>
                  <a:pt x="3071618" y="758893"/>
                  <a:pt x="3067934" y="758391"/>
                  <a:pt x="3064734" y="757386"/>
                </a:cubicBezTo>
                <a:cubicBezTo>
                  <a:pt x="3061534" y="756382"/>
                  <a:pt x="3058762" y="755284"/>
                  <a:pt x="3056418" y="754093"/>
                </a:cubicBezTo>
                <a:cubicBezTo>
                  <a:pt x="3054074" y="752903"/>
                  <a:pt x="3052102" y="751805"/>
                  <a:pt x="3050502" y="750801"/>
                </a:cubicBezTo>
                <a:cubicBezTo>
                  <a:pt x="3048902" y="749796"/>
                  <a:pt x="3047693" y="749294"/>
                  <a:pt x="3046875" y="749294"/>
                </a:cubicBezTo>
                <a:cubicBezTo>
                  <a:pt x="3046354" y="749294"/>
                  <a:pt x="3045889" y="749424"/>
                  <a:pt x="3045480" y="749684"/>
                </a:cubicBezTo>
                <a:cubicBezTo>
                  <a:pt x="3045070" y="749945"/>
                  <a:pt x="3044754" y="750373"/>
                  <a:pt x="3044531" y="750968"/>
                </a:cubicBezTo>
                <a:cubicBezTo>
                  <a:pt x="3044308" y="751563"/>
                  <a:pt x="3044122" y="752345"/>
                  <a:pt x="3043972" y="753312"/>
                </a:cubicBezTo>
                <a:cubicBezTo>
                  <a:pt x="3043824" y="754279"/>
                  <a:pt x="3043749" y="755470"/>
                  <a:pt x="3043749" y="756884"/>
                </a:cubicBezTo>
                <a:cubicBezTo>
                  <a:pt x="3043749" y="759191"/>
                  <a:pt x="3043936" y="761014"/>
                  <a:pt x="3044308" y="762353"/>
                </a:cubicBezTo>
                <a:cubicBezTo>
                  <a:pt x="3044680" y="763693"/>
                  <a:pt x="3045275" y="764735"/>
                  <a:pt x="3046094" y="765479"/>
                </a:cubicBezTo>
                <a:cubicBezTo>
                  <a:pt x="3046912" y="766223"/>
                  <a:pt x="3048214" y="767060"/>
                  <a:pt x="3050000" y="767990"/>
                </a:cubicBezTo>
                <a:cubicBezTo>
                  <a:pt x="3051786" y="768920"/>
                  <a:pt x="3053963" y="769813"/>
                  <a:pt x="3056530" y="770669"/>
                </a:cubicBezTo>
                <a:cubicBezTo>
                  <a:pt x="3059097" y="771525"/>
                  <a:pt x="3062000" y="772232"/>
                  <a:pt x="3065236" y="772790"/>
                </a:cubicBezTo>
                <a:cubicBezTo>
                  <a:pt x="3068474" y="773348"/>
                  <a:pt x="3071878" y="773627"/>
                  <a:pt x="3075450" y="773627"/>
                </a:cubicBezTo>
                <a:cubicBezTo>
                  <a:pt x="3081254" y="773627"/>
                  <a:pt x="3086575" y="772920"/>
                  <a:pt x="3091412" y="771506"/>
                </a:cubicBezTo>
                <a:cubicBezTo>
                  <a:pt x="3096248" y="770092"/>
                  <a:pt x="3100416" y="768009"/>
                  <a:pt x="3103913" y="765255"/>
                </a:cubicBezTo>
                <a:cubicBezTo>
                  <a:pt x="3107410" y="762502"/>
                  <a:pt x="3110108" y="759116"/>
                  <a:pt x="3112006" y="755098"/>
                </a:cubicBezTo>
                <a:cubicBezTo>
                  <a:pt x="3113903" y="751080"/>
                  <a:pt x="3114852" y="746503"/>
                  <a:pt x="3114852" y="741369"/>
                </a:cubicBezTo>
                <a:cubicBezTo>
                  <a:pt x="3114852" y="737053"/>
                  <a:pt x="3114126" y="733332"/>
                  <a:pt x="3112676" y="730206"/>
                </a:cubicBezTo>
                <a:cubicBezTo>
                  <a:pt x="3111224" y="727081"/>
                  <a:pt x="3109308" y="724402"/>
                  <a:pt x="3106927" y="722170"/>
                </a:cubicBezTo>
                <a:cubicBezTo>
                  <a:pt x="3104546" y="719937"/>
                  <a:pt x="3101811" y="718040"/>
                  <a:pt x="3098723" y="716477"/>
                </a:cubicBezTo>
                <a:cubicBezTo>
                  <a:pt x="3095634" y="714914"/>
                  <a:pt x="3092509" y="713500"/>
                  <a:pt x="3089346" y="712235"/>
                </a:cubicBezTo>
                <a:cubicBezTo>
                  <a:pt x="3086184" y="710970"/>
                  <a:pt x="3083077" y="709743"/>
                  <a:pt x="3080026" y="708552"/>
                </a:cubicBezTo>
                <a:cubicBezTo>
                  <a:pt x="3076975" y="707361"/>
                  <a:pt x="3074259" y="706022"/>
                  <a:pt x="3071878" y="704534"/>
                </a:cubicBezTo>
                <a:cubicBezTo>
                  <a:pt x="3069497" y="703045"/>
                  <a:pt x="3067562" y="701315"/>
                  <a:pt x="3066074" y="699343"/>
                </a:cubicBezTo>
                <a:cubicBezTo>
                  <a:pt x="3064585" y="697371"/>
                  <a:pt x="3063841" y="694934"/>
                  <a:pt x="3063841" y="692032"/>
                </a:cubicBezTo>
                <a:cubicBezTo>
                  <a:pt x="3063841" y="689948"/>
                  <a:pt x="3064232" y="688014"/>
                  <a:pt x="3065013" y="686228"/>
                </a:cubicBezTo>
                <a:cubicBezTo>
                  <a:pt x="3065794" y="684442"/>
                  <a:pt x="3066948" y="682898"/>
                  <a:pt x="3068474" y="681595"/>
                </a:cubicBezTo>
                <a:cubicBezTo>
                  <a:pt x="3069999" y="680293"/>
                  <a:pt x="3071952" y="679289"/>
                  <a:pt x="3074334" y="678582"/>
                </a:cubicBezTo>
                <a:cubicBezTo>
                  <a:pt x="3076715" y="677875"/>
                  <a:pt x="3079468" y="677521"/>
                  <a:pt x="3082594" y="677521"/>
                </a:cubicBezTo>
                <a:cubicBezTo>
                  <a:pt x="3086091" y="677521"/>
                  <a:pt x="3089198" y="677931"/>
                  <a:pt x="3091914" y="678749"/>
                </a:cubicBezTo>
                <a:cubicBezTo>
                  <a:pt x="3094630" y="679568"/>
                  <a:pt x="3096993" y="680442"/>
                  <a:pt x="3099002" y="681372"/>
                </a:cubicBezTo>
                <a:cubicBezTo>
                  <a:pt x="3101011" y="682302"/>
                  <a:pt x="3102648" y="683177"/>
                  <a:pt x="3103913" y="683995"/>
                </a:cubicBezTo>
                <a:cubicBezTo>
                  <a:pt x="3105178" y="684814"/>
                  <a:pt x="3106146" y="685223"/>
                  <a:pt x="3106815" y="685223"/>
                </a:cubicBezTo>
                <a:cubicBezTo>
                  <a:pt x="3107262" y="685223"/>
                  <a:pt x="3107671" y="685093"/>
                  <a:pt x="3108043" y="684832"/>
                </a:cubicBezTo>
                <a:cubicBezTo>
                  <a:pt x="3108415" y="684572"/>
                  <a:pt x="3108732" y="684144"/>
                  <a:pt x="3108992" y="683549"/>
                </a:cubicBezTo>
                <a:cubicBezTo>
                  <a:pt x="3109252" y="682954"/>
                  <a:pt x="3109438" y="682191"/>
                  <a:pt x="3109550" y="681261"/>
                </a:cubicBezTo>
                <a:cubicBezTo>
                  <a:pt x="3109662" y="680330"/>
                  <a:pt x="3109718" y="679233"/>
                  <a:pt x="3109718" y="677968"/>
                </a:cubicBezTo>
                <a:cubicBezTo>
                  <a:pt x="3109718" y="676777"/>
                  <a:pt x="3109662" y="675773"/>
                  <a:pt x="3109550" y="674954"/>
                </a:cubicBezTo>
                <a:cubicBezTo>
                  <a:pt x="3109438" y="674135"/>
                  <a:pt x="3109327" y="673447"/>
                  <a:pt x="3109215" y="672889"/>
                </a:cubicBezTo>
                <a:cubicBezTo>
                  <a:pt x="3109104" y="672331"/>
                  <a:pt x="3108918" y="671829"/>
                  <a:pt x="3108657" y="671382"/>
                </a:cubicBezTo>
                <a:cubicBezTo>
                  <a:pt x="3108396" y="670936"/>
                  <a:pt x="3107876" y="670415"/>
                  <a:pt x="3107094" y="669819"/>
                </a:cubicBezTo>
                <a:cubicBezTo>
                  <a:pt x="3106313" y="669224"/>
                  <a:pt x="3105160" y="668536"/>
                  <a:pt x="3103634" y="667754"/>
                </a:cubicBezTo>
                <a:cubicBezTo>
                  <a:pt x="3102108" y="666973"/>
                  <a:pt x="3100267" y="666248"/>
                  <a:pt x="3098109" y="665578"/>
                </a:cubicBezTo>
                <a:cubicBezTo>
                  <a:pt x="3095951" y="664908"/>
                  <a:pt x="3093532" y="664350"/>
                  <a:pt x="3090854" y="663904"/>
                </a:cubicBezTo>
                <a:cubicBezTo>
                  <a:pt x="3088174" y="663457"/>
                  <a:pt x="3085496" y="663234"/>
                  <a:pt x="3082817" y="663234"/>
                </a:cubicBezTo>
                <a:close/>
                <a:moveTo>
                  <a:pt x="2849715" y="663234"/>
                </a:moveTo>
                <a:cubicBezTo>
                  <a:pt x="2845845" y="663234"/>
                  <a:pt x="2842013" y="663587"/>
                  <a:pt x="2838218" y="664294"/>
                </a:cubicBezTo>
                <a:cubicBezTo>
                  <a:pt x="2834423" y="665001"/>
                  <a:pt x="2830925" y="665894"/>
                  <a:pt x="2827725" y="666973"/>
                </a:cubicBezTo>
                <a:cubicBezTo>
                  <a:pt x="2824526" y="668052"/>
                  <a:pt x="2821698" y="669243"/>
                  <a:pt x="2819242" y="670545"/>
                </a:cubicBezTo>
                <a:cubicBezTo>
                  <a:pt x="2816787" y="671847"/>
                  <a:pt x="2815056" y="672982"/>
                  <a:pt x="2814052" y="673949"/>
                </a:cubicBezTo>
                <a:cubicBezTo>
                  <a:pt x="2813047" y="674917"/>
                  <a:pt x="2812415" y="675940"/>
                  <a:pt x="2812154" y="677019"/>
                </a:cubicBezTo>
                <a:cubicBezTo>
                  <a:pt x="2811894" y="678098"/>
                  <a:pt x="2811764" y="679568"/>
                  <a:pt x="2811764" y="681428"/>
                </a:cubicBezTo>
                <a:cubicBezTo>
                  <a:pt x="2811764" y="682544"/>
                  <a:pt x="2811838" y="683567"/>
                  <a:pt x="2811987" y="684498"/>
                </a:cubicBezTo>
                <a:cubicBezTo>
                  <a:pt x="2812136" y="685428"/>
                  <a:pt x="2812378" y="686191"/>
                  <a:pt x="2812712" y="686786"/>
                </a:cubicBezTo>
                <a:cubicBezTo>
                  <a:pt x="2813047" y="687381"/>
                  <a:pt x="2813438" y="687828"/>
                  <a:pt x="2813884" y="688125"/>
                </a:cubicBezTo>
                <a:cubicBezTo>
                  <a:pt x="2814331" y="688423"/>
                  <a:pt x="2814852" y="688572"/>
                  <a:pt x="2815447" y="688572"/>
                </a:cubicBezTo>
                <a:cubicBezTo>
                  <a:pt x="2816340" y="688572"/>
                  <a:pt x="2817698" y="688032"/>
                  <a:pt x="2819521" y="686953"/>
                </a:cubicBezTo>
                <a:cubicBezTo>
                  <a:pt x="2821344" y="685874"/>
                  <a:pt x="2823614" y="684684"/>
                  <a:pt x="2826330" y="683381"/>
                </a:cubicBezTo>
                <a:cubicBezTo>
                  <a:pt x="2829046" y="682079"/>
                  <a:pt x="2832209" y="680889"/>
                  <a:pt x="2835818" y="679810"/>
                </a:cubicBezTo>
                <a:cubicBezTo>
                  <a:pt x="2839427" y="678731"/>
                  <a:pt x="2843501" y="678191"/>
                  <a:pt x="2848041" y="678191"/>
                </a:cubicBezTo>
                <a:cubicBezTo>
                  <a:pt x="2852282" y="678191"/>
                  <a:pt x="2855854" y="678693"/>
                  <a:pt x="2858756" y="679698"/>
                </a:cubicBezTo>
                <a:cubicBezTo>
                  <a:pt x="2861658" y="680702"/>
                  <a:pt x="2864021" y="682191"/>
                  <a:pt x="2865844" y="684163"/>
                </a:cubicBezTo>
                <a:cubicBezTo>
                  <a:pt x="2867667" y="686135"/>
                  <a:pt x="2868988" y="688609"/>
                  <a:pt x="2869807" y="691586"/>
                </a:cubicBezTo>
                <a:cubicBezTo>
                  <a:pt x="2870625" y="694562"/>
                  <a:pt x="2871034" y="697985"/>
                  <a:pt x="2871034" y="701855"/>
                </a:cubicBezTo>
                <a:lnTo>
                  <a:pt x="2871034" y="709668"/>
                </a:lnTo>
                <a:lnTo>
                  <a:pt x="2857193" y="709668"/>
                </a:lnTo>
                <a:cubicBezTo>
                  <a:pt x="2849380" y="709668"/>
                  <a:pt x="2842348" y="710356"/>
                  <a:pt x="2836097" y="711733"/>
                </a:cubicBezTo>
                <a:cubicBezTo>
                  <a:pt x="2829846" y="713110"/>
                  <a:pt x="2824563" y="715175"/>
                  <a:pt x="2820247" y="717928"/>
                </a:cubicBezTo>
                <a:cubicBezTo>
                  <a:pt x="2815931" y="720681"/>
                  <a:pt x="2812619" y="724142"/>
                  <a:pt x="2810313" y="728309"/>
                </a:cubicBezTo>
                <a:cubicBezTo>
                  <a:pt x="2808006" y="732476"/>
                  <a:pt x="2806852" y="737387"/>
                  <a:pt x="2806852" y="743043"/>
                </a:cubicBezTo>
                <a:cubicBezTo>
                  <a:pt x="2806852" y="747880"/>
                  <a:pt x="2807689" y="752196"/>
                  <a:pt x="2809364" y="755991"/>
                </a:cubicBezTo>
                <a:cubicBezTo>
                  <a:pt x="2811038" y="759786"/>
                  <a:pt x="2813382" y="762986"/>
                  <a:pt x="2816396" y="765590"/>
                </a:cubicBezTo>
                <a:cubicBezTo>
                  <a:pt x="2819410" y="768195"/>
                  <a:pt x="2823056" y="770185"/>
                  <a:pt x="2827335" y="771562"/>
                </a:cubicBezTo>
                <a:cubicBezTo>
                  <a:pt x="2831614" y="772939"/>
                  <a:pt x="2836395" y="773627"/>
                  <a:pt x="2841678" y="773627"/>
                </a:cubicBezTo>
                <a:cubicBezTo>
                  <a:pt x="2847706" y="773627"/>
                  <a:pt x="2853417" y="772325"/>
                  <a:pt x="2858812" y="769720"/>
                </a:cubicBezTo>
                <a:cubicBezTo>
                  <a:pt x="2864207" y="767116"/>
                  <a:pt x="2869100" y="763470"/>
                  <a:pt x="2873490" y="758781"/>
                </a:cubicBezTo>
                <a:lnTo>
                  <a:pt x="2873490" y="768827"/>
                </a:lnTo>
                <a:cubicBezTo>
                  <a:pt x="2873490" y="769720"/>
                  <a:pt x="2873751" y="770390"/>
                  <a:pt x="2874271" y="770837"/>
                </a:cubicBezTo>
                <a:cubicBezTo>
                  <a:pt x="2874792" y="771283"/>
                  <a:pt x="2875630" y="771618"/>
                  <a:pt x="2876783" y="771841"/>
                </a:cubicBezTo>
                <a:cubicBezTo>
                  <a:pt x="2877936" y="772064"/>
                  <a:pt x="2879480" y="772176"/>
                  <a:pt x="2881415" y="772176"/>
                </a:cubicBezTo>
                <a:cubicBezTo>
                  <a:pt x="2883424" y="772176"/>
                  <a:pt x="2884950" y="772064"/>
                  <a:pt x="2885992" y="771841"/>
                </a:cubicBezTo>
                <a:cubicBezTo>
                  <a:pt x="2887033" y="771618"/>
                  <a:pt x="2887852" y="771283"/>
                  <a:pt x="2888447" y="770837"/>
                </a:cubicBezTo>
                <a:cubicBezTo>
                  <a:pt x="2889043" y="770390"/>
                  <a:pt x="2889340" y="769720"/>
                  <a:pt x="2889340" y="768827"/>
                </a:cubicBezTo>
                <a:lnTo>
                  <a:pt x="2889340" y="701073"/>
                </a:lnTo>
                <a:cubicBezTo>
                  <a:pt x="2889340" y="694823"/>
                  <a:pt x="2888633" y="689353"/>
                  <a:pt x="2887220" y="684665"/>
                </a:cubicBezTo>
                <a:cubicBezTo>
                  <a:pt x="2885806" y="679977"/>
                  <a:pt x="2883536" y="676052"/>
                  <a:pt x="2880411" y="672889"/>
                </a:cubicBezTo>
                <a:cubicBezTo>
                  <a:pt x="2877285" y="669726"/>
                  <a:pt x="2873192" y="667327"/>
                  <a:pt x="2868132" y="665689"/>
                </a:cubicBezTo>
                <a:cubicBezTo>
                  <a:pt x="2863072" y="664052"/>
                  <a:pt x="2856933" y="663234"/>
                  <a:pt x="2849715" y="663234"/>
                </a:cubicBezTo>
                <a:close/>
                <a:moveTo>
                  <a:pt x="2645634" y="663234"/>
                </a:moveTo>
                <a:cubicBezTo>
                  <a:pt x="2638267" y="663234"/>
                  <a:pt x="2631607" y="664517"/>
                  <a:pt x="2625654" y="667085"/>
                </a:cubicBezTo>
                <a:cubicBezTo>
                  <a:pt x="2619701" y="669652"/>
                  <a:pt x="2614622" y="673335"/>
                  <a:pt x="2610418" y="678135"/>
                </a:cubicBezTo>
                <a:cubicBezTo>
                  <a:pt x="2606213" y="682935"/>
                  <a:pt x="2602995" y="688776"/>
                  <a:pt x="2600763" y="695660"/>
                </a:cubicBezTo>
                <a:cubicBezTo>
                  <a:pt x="2598530" y="702543"/>
                  <a:pt x="2597414" y="710301"/>
                  <a:pt x="2597414" y="718933"/>
                </a:cubicBezTo>
                <a:cubicBezTo>
                  <a:pt x="2597414" y="728011"/>
                  <a:pt x="2598493" y="735974"/>
                  <a:pt x="2600651" y="742820"/>
                </a:cubicBezTo>
                <a:cubicBezTo>
                  <a:pt x="2602809" y="749666"/>
                  <a:pt x="2606009" y="755358"/>
                  <a:pt x="2610250" y="759898"/>
                </a:cubicBezTo>
                <a:cubicBezTo>
                  <a:pt x="2614492" y="764437"/>
                  <a:pt x="2619720" y="767860"/>
                  <a:pt x="2625933" y="770167"/>
                </a:cubicBezTo>
                <a:cubicBezTo>
                  <a:pt x="2632147" y="772474"/>
                  <a:pt x="2639384" y="773627"/>
                  <a:pt x="2647643" y="773627"/>
                </a:cubicBezTo>
                <a:cubicBezTo>
                  <a:pt x="2652406" y="773627"/>
                  <a:pt x="2656889" y="773274"/>
                  <a:pt x="2661094" y="772567"/>
                </a:cubicBezTo>
                <a:cubicBezTo>
                  <a:pt x="2665298" y="771860"/>
                  <a:pt x="2669000" y="771060"/>
                  <a:pt x="2672200" y="770167"/>
                </a:cubicBezTo>
                <a:cubicBezTo>
                  <a:pt x="2675400" y="769274"/>
                  <a:pt x="2678004" y="768362"/>
                  <a:pt x="2680014" y="767432"/>
                </a:cubicBezTo>
                <a:cubicBezTo>
                  <a:pt x="2682023" y="766502"/>
                  <a:pt x="2683232" y="765832"/>
                  <a:pt x="2683641" y="765423"/>
                </a:cubicBezTo>
                <a:cubicBezTo>
                  <a:pt x="2684051" y="765014"/>
                  <a:pt x="2684385" y="764586"/>
                  <a:pt x="2684646" y="764139"/>
                </a:cubicBezTo>
                <a:cubicBezTo>
                  <a:pt x="2684906" y="763693"/>
                  <a:pt x="2685092" y="763190"/>
                  <a:pt x="2685204" y="762632"/>
                </a:cubicBezTo>
                <a:cubicBezTo>
                  <a:pt x="2685316" y="762074"/>
                  <a:pt x="2685409" y="761442"/>
                  <a:pt x="2685483" y="760735"/>
                </a:cubicBezTo>
                <a:cubicBezTo>
                  <a:pt x="2685557" y="760028"/>
                  <a:pt x="2685595" y="759191"/>
                  <a:pt x="2685595" y="758223"/>
                </a:cubicBezTo>
                <a:cubicBezTo>
                  <a:pt x="2685595" y="756884"/>
                  <a:pt x="2685539" y="755749"/>
                  <a:pt x="2685426" y="754819"/>
                </a:cubicBezTo>
                <a:cubicBezTo>
                  <a:pt x="2685314" y="753889"/>
                  <a:pt x="2685146" y="753163"/>
                  <a:pt x="2684921" y="752642"/>
                </a:cubicBezTo>
                <a:cubicBezTo>
                  <a:pt x="2684697" y="752121"/>
                  <a:pt x="2684379" y="751731"/>
                  <a:pt x="2683968" y="751470"/>
                </a:cubicBezTo>
                <a:cubicBezTo>
                  <a:pt x="2683557" y="751210"/>
                  <a:pt x="2683090" y="751080"/>
                  <a:pt x="2682567" y="751080"/>
                </a:cubicBezTo>
                <a:cubicBezTo>
                  <a:pt x="2681669" y="751080"/>
                  <a:pt x="2680342" y="751470"/>
                  <a:pt x="2678584" y="752252"/>
                </a:cubicBezTo>
                <a:cubicBezTo>
                  <a:pt x="2676827" y="753033"/>
                  <a:pt x="2674583" y="753907"/>
                  <a:pt x="2671854" y="754875"/>
                </a:cubicBezTo>
                <a:cubicBezTo>
                  <a:pt x="2669124" y="755842"/>
                  <a:pt x="2665890" y="756716"/>
                  <a:pt x="2662152" y="757498"/>
                </a:cubicBezTo>
                <a:cubicBezTo>
                  <a:pt x="2658413" y="758279"/>
                  <a:pt x="2654151" y="758670"/>
                  <a:pt x="2649365" y="758670"/>
                </a:cubicBezTo>
                <a:cubicBezTo>
                  <a:pt x="2643308" y="758670"/>
                  <a:pt x="2638186" y="757814"/>
                  <a:pt x="2633999" y="756103"/>
                </a:cubicBezTo>
                <a:cubicBezTo>
                  <a:pt x="2629811" y="754391"/>
                  <a:pt x="2626409" y="751935"/>
                  <a:pt x="2623791" y="748736"/>
                </a:cubicBezTo>
                <a:cubicBezTo>
                  <a:pt x="2621174" y="745536"/>
                  <a:pt x="2619305" y="741703"/>
                  <a:pt x="2618183" y="737239"/>
                </a:cubicBezTo>
                <a:cubicBezTo>
                  <a:pt x="2617062" y="732774"/>
                  <a:pt x="2616501" y="727751"/>
                  <a:pt x="2616501" y="722170"/>
                </a:cubicBezTo>
                <a:lnTo>
                  <a:pt x="2682659" y="722170"/>
                </a:lnTo>
                <a:cubicBezTo>
                  <a:pt x="2684529" y="722170"/>
                  <a:pt x="2686193" y="721556"/>
                  <a:pt x="2687650" y="720328"/>
                </a:cubicBezTo>
                <a:cubicBezTo>
                  <a:pt x="2689108" y="719100"/>
                  <a:pt x="2689836" y="717035"/>
                  <a:pt x="2689836" y="714133"/>
                </a:cubicBezTo>
                <a:lnTo>
                  <a:pt x="2689836" y="710784"/>
                </a:lnTo>
                <a:cubicBezTo>
                  <a:pt x="2689836" y="704236"/>
                  <a:pt x="2688999" y="698078"/>
                  <a:pt x="2687325" y="692311"/>
                </a:cubicBezTo>
                <a:cubicBezTo>
                  <a:pt x="2685650" y="686544"/>
                  <a:pt x="2683027" y="681521"/>
                  <a:pt x="2679456" y="677242"/>
                </a:cubicBezTo>
                <a:cubicBezTo>
                  <a:pt x="2675884" y="672963"/>
                  <a:pt x="2671326" y="669559"/>
                  <a:pt x="2665782" y="667029"/>
                </a:cubicBezTo>
                <a:cubicBezTo>
                  <a:pt x="2660238" y="664499"/>
                  <a:pt x="2653522" y="663234"/>
                  <a:pt x="2645634" y="663234"/>
                </a:cubicBezTo>
                <a:close/>
                <a:moveTo>
                  <a:pt x="2377967" y="663234"/>
                </a:moveTo>
                <a:cubicBezTo>
                  <a:pt x="2371865" y="663234"/>
                  <a:pt x="2366526" y="664052"/>
                  <a:pt x="2361949" y="665689"/>
                </a:cubicBezTo>
                <a:cubicBezTo>
                  <a:pt x="2357373" y="667327"/>
                  <a:pt x="2353559" y="669503"/>
                  <a:pt x="2350508" y="672219"/>
                </a:cubicBezTo>
                <a:cubicBezTo>
                  <a:pt x="2347457" y="674935"/>
                  <a:pt x="2345169" y="678098"/>
                  <a:pt x="2343643" y="681707"/>
                </a:cubicBezTo>
                <a:cubicBezTo>
                  <a:pt x="2342118" y="685316"/>
                  <a:pt x="2341355" y="689093"/>
                  <a:pt x="2341355" y="693037"/>
                </a:cubicBezTo>
                <a:cubicBezTo>
                  <a:pt x="2341355" y="697501"/>
                  <a:pt x="2342081" y="701334"/>
                  <a:pt x="2343532" y="704534"/>
                </a:cubicBezTo>
                <a:cubicBezTo>
                  <a:pt x="2344983" y="707733"/>
                  <a:pt x="2346899" y="710487"/>
                  <a:pt x="2349280" y="712794"/>
                </a:cubicBezTo>
                <a:cubicBezTo>
                  <a:pt x="2351662" y="715100"/>
                  <a:pt x="2354359" y="717054"/>
                  <a:pt x="2357373" y="718654"/>
                </a:cubicBezTo>
                <a:cubicBezTo>
                  <a:pt x="2360387" y="720254"/>
                  <a:pt x="2363475" y="721686"/>
                  <a:pt x="2366637" y="722951"/>
                </a:cubicBezTo>
                <a:cubicBezTo>
                  <a:pt x="2369800" y="724216"/>
                  <a:pt x="2372870" y="725425"/>
                  <a:pt x="2375846" y="726579"/>
                </a:cubicBezTo>
                <a:cubicBezTo>
                  <a:pt x="2378823" y="727732"/>
                  <a:pt x="2381502" y="729053"/>
                  <a:pt x="2383883" y="730541"/>
                </a:cubicBezTo>
                <a:cubicBezTo>
                  <a:pt x="2386264" y="732030"/>
                  <a:pt x="2388180" y="733741"/>
                  <a:pt x="2389631" y="735676"/>
                </a:cubicBezTo>
                <a:cubicBezTo>
                  <a:pt x="2391082" y="737611"/>
                  <a:pt x="2391808" y="739992"/>
                  <a:pt x="2391808" y="742820"/>
                </a:cubicBezTo>
                <a:cubicBezTo>
                  <a:pt x="2391808" y="745573"/>
                  <a:pt x="2391306" y="747954"/>
                  <a:pt x="2390301" y="749963"/>
                </a:cubicBezTo>
                <a:cubicBezTo>
                  <a:pt x="2389296" y="751973"/>
                  <a:pt x="2387864" y="753628"/>
                  <a:pt x="2386004" y="754931"/>
                </a:cubicBezTo>
                <a:cubicBezTo>
                  <a:pt x="2384143" y="756233"/>
                  <a:pt x="2381948" y="757219"/>
                  <a:pt x="2379418" y="757888"/>
                </a:cubicBezTo>
                <a:cubicBezTo>
                  <a:pt x="2376888" y="758558"/>
                  <a:pt x="2374060" y="758893"/>
                  <a:pt x="2370935" y="758893"/>
                </a:cubicBezTo>
                <a:cubicBezTo>
                  <a:pt x="2366768" y="758893"/>
                  <a:pt x="2363084" y="758391"/>
                  <a:pt x="2359884" y="757386"/>
                </a:cubicBezTo>
                <a:cubicBezTo>
                  <a:pt x="2356685" y="756382"/>
                  <a:pt x="2353913" y="755284"/>
                  <a:pt x="2351569" y="754093"/>
                </a:cubicBezTo>
                <a:cubicBezTo>
                  <a:pt x="2349225" y="752903"/>
                  <a:pt x="2347253" y="751805"/>
                  <a:pt x="2345653" y="750801"/>
                </a:cubicBezTo>
                <a:cubicBezTo>
                  <a:pt x="2344053" y="749796"/>
                  <a:pt x="2342843" y="749294"/>
                  <a:pt x="2342025" y="749294"/>
                </a:cubicBezTo>
                <a:cubicBezTo>
                  <a:pt x="2341504" y="749294"/>
                  <a:pt x="2341039" y="749424"/>
                  <a:pt x="2340630" y="749684"/>
                </a:cubicBezTo>
                <a:cubicBezTo>
                  <a:pt x="2340220" y="749945"/>
                  <a:pt x="2339904" y="750373"/>
                  <a:pt x="2339681" y="750968"/>
                </a:cubicBezTo>
                <a:cubicBezTo>
                  <a:pt x="2339458" y="751563"/>
                  <a:pt x="2339272" y="752345"/>
                  <a:pt x="2339123" y="753312"/>
                </a:cubicBezTo>
                <a:cubicBezTo>
                  <a:pt x="2338974" y="754279"/>
                  <a:pt x="2338900" y="755470"/>
                  <a:pt x="2338900" y="756884"/>
                </a:cubicBezTo>
                <a:cubicBezTo>
                  <a:pt x="2338900" y="759191"/>
                  <a:pt x="2339086" y="761014"/>
                  <a:pt x="2339458" y="762353"/>
                </a:cubicBezTo>
                <a:cubicBezTo>
                  <a:pt x="2339830" y="763693"/>
                  <a:pt x="2340425" y="764735"/>
                  <a:pt x="2341244" y="765479"/>
                </a:cubicBezTo>
                <a:cubicBezTo>
                  <a:pt x="2342062" y="766223"/>
                  <a:pt x="2343364" y="767060"/>
                  <a:pt x="2345150" y="767990"/>
                </a:cubicBezTo>
                <a:cubicBezTo>
                  <a:pt x="2346936" y="768920"/>
                  <a:pt x="2349113" y="769813"/>
                  <a:pt x="2351680" y="770669"/>
                </a:cubicBezTo>
                <a:cubicBezTo>
                  <a:pt x="2354247" y="771525"/>
                  <a:pt x="2357150" y="772232"/>
                  <a:pt x="2360387" y="772790"/>
                </a:cubicBezTo>
                <a:cubicBezTo>
                  <a:pt x="2363624" y="773348"/>
                  <a:pt x="2367028" y="773627"/>
                  <a:pt x="2370600" y="773627"/>
                </a:cubicBezTo>
                <a:cubicBezTo>
                  <a:pt x="2376404" y="773627"/>
                  <a:pt x="2381725" y="772920"/>
                  <a:pt x="2386562" y="771506"/>
                </a:cubicBezTo>
                <a:cubicBezTo>
                  <a:pt x="2391399" y="770092"/>
                  <a:pt x="2395566" y="768009"/>
                  <a:pt x="2399063" y="765255"/>
                </a:cubicBezTo>
                <a:cubicBezTo>
                  <a:pt x="2402561" y="762502"/>
                  <a:pt x="2405258" y="759116"/>
                  <a:pt x="2407156" y="755098"/>
                </a:cubicBezTo>
                <a:cubicBezTo>
                  <a:pt x="2409053" y="751080"/>
                  <a:pt x="2410002" y="746503"/>
                  <a:pt x="2410002" y="741369"/>
                </a:cubicBezTo>
                <a:cubicBezTo>
                  <a:pt x="2410002" y="737053"/>
                  <a:pt x="2409277" y="733332"/>
                  <a:pt x="2407826" y="730206"/>
                </a:cubicBezTo>
                <a:cubicBezTo>
                  <a:pt x="2406375" y="727081"/>
                  <a:pt x="2404458" y="724402"/>
                  <a:pt x="2402077" y="722170"/>
                </a:cubicBezTo>
                <a:cubicBezTo>
                  <a:pt x="2399696" y="719937"/>
                  <a:pt x="2396961" y="718040"/>
                  <a:pt x="2393873" y="716477"/>
                </a:cubicBezTo>
                <a:cubicBezTo>
                  <a:pt x="2390785" y="714914"/>
                  <a:pt x="2387659" y="713500"/>
                  <a:pt x="2384497" y="712235"/>
                </a:cubicBezTo>
                <a:cubicBezTo>
                  <a:pt x="2381334" y="710970"/>
                  <a:pt x="2378227" y="709743"/>
                  <a:pt x="2375176" y="708552"/>
                </a:cubicBezTo>
                <a:cubicBezTo>
                  <a:pt x="2372125" y="707361"/>
                  <a:pt x="2369409" y="706022"/>
                  <a:pt x="2367028" y="704534"/>
                </a:cubicBezTo>
                <a:cubicBezTo>
                  <a:pt x="2364647" y="703045"/>
                  <a:pt x="2362712" y="701315"/>
                  <a:pt x="2361224" y="699343"/>
                </a:cubicBezTo>
                <a:cubicBezTo>
                  <a:pt x="2359735" y="697371"/>
                  <a:pt x="2358991" y="694934"/>
                  <a:pt x="2358991" y="692032"/>
                </a:cubicBezTo>
                <a:cubicBezTo>
                  <a:pt x="2358991" y="689948"/>
                  <a:pt x="2359382" y="688014"/>
                  <a:pt x="2360163" y="686228"/>
                </a:cubicBezTo>
                <a:cubicBezTo>
                  <a:pt x="2360945" y="684442"/>
                  <a:pt x="2362098" y="682898"/>
                  <a:pt x="2363624" y="681595"/>
                </a:cubicBezTo>
                <a:cubicBezTo>
                  <a:pt x="2365149" y="680293"/>
                  <a:pt x="2367102" y="679289"/>
                  <a:pt x="2369484" y="678582"/>
                </a:cubicBezTo>
                <a:cubicBezTo>
                  <a:pt x="2371865" y="677875"/>
                  <a:pt x="2374618" y="677521"/>
                  <a:pt x="2377744" y="677521"/>
                </a:cubicBezTo>
                <a:cubicBezTo>
                  <a:pt x="2381241" y="677521"/>
                  <a:pt x="2384348" y="677931"/>
                  <a:pt x="2387064" y="678749"/>
                </a:cubicBezTo>
                <a:cubicBezTo>
                  <a:pt x="2389780" y="679568"/>
                  <a:pt x="2392143" y="680442"/>
                  <a:pt x="2394152" y="681372"/>
                </a:cubicBezTo>
                <a:cubicBezTo>
                  <a:pt x="2396161" y="682302"/>
                  <a:pt x="2397798" y="683177"/>
                  <a:pt x="2399063" y="683995"/>
                </a:cubicBezTo>
                <a:cubicBezTo>
                  <a:pt x="2400328" y="684814"/>
                  <a:pt x="2401296" y="685223"/>
                  <a:pt x="2401965" y="685223"/>
                </a:cubicBezTo>
                <a:cubicBezTo>
                  <a:pt x="2402412" y="685223"/>
                  <a:pt x="2402821" y="685093"/>
                  <a:pt x="2403193" y="684832"/>
                </a:cubicBezTo>
                <a:cubicBezTo>
                  <a:pt x="2403565" y="684572"/>
                  <a:pt x="2403882" y="684144"/>
                  <a:pt x="2404142" y="683549"/>
                </a:cubicBezTo>
                <a:cubicBezTo>
                  <a:pt x="2404403" y="682954"/>
                  <a:pt x="2404589" y="682191"/>
                  <a:pt x="2404700" y="681261"/>
                </a:cubicBezTo>
                <a:cubicBezTo>
                  <a:pt x="2404812" y="680330"/>
                  <a:pt x="2404868" y="679233"/>
                  <a:pt x="2404868" y="677968"/>
                </a:cubicBezTo>
                <a:cubicBezTo>
                  <a:pt x="2404868" y="676777"/>
                  <a:pt x="2404812" y="675773"/>
                  <a:pt x="2404700" y="674954"/>
                </a:cubicBezTo>
                <a:cubicBezTo>
                  <a:pt x="2404589" y="674135"/>
                  <a:pt x="2404477" y="673447"/>
                  <a:pt x="2404365" y="672889"/>
                </a:cubicBezTo>
                <a:cubicBezTo>
                  <a:pt x="2404254" y="672331"/>
                  <a:pt x="2404068" y="671829"/>
                  <a:pt x="2403807" y="671382"/>
                </a:cubicBezTo>
                <a:cubicBezTo>
                  <a:pt x="2403547" y="670936"/>
                  <a:pt x="2403026" y="670415"/>
                  <a:pt x="2402245" y="669819"/>
                </a:cubicBezTo>
                <a:cubicBezTo>
                  <a:pt x="2401463" y="669224"/>
                  <a:pt x="2400310" y="668536"/>
                  <a:pt x="2398784" y="667754"/>
                </a:cubicBezTo>
                <a:cubicBezTo>
                  <a:pt x="2397259" y="666973"/>
                  <a:pt x="2395417" y="666248"/>
                  <a:pt x="2393259" y="665578"/>
                </a:cubicBezTo>
                <a:cubicBezTo>
                  <a:pt x="2391101" y="664908"/>
                  <a:pt x="2388683" y="664350"/>
                  <a:pt x="2386004" y="663904"/>
                </a:cubicBezTo>
                <a:cubicBezTo>
                  <a:pt x="2383325" y="663457"/>
                  <a:pt x="2380646" y="663234"/>
                  <a:pt x="2377967" y="663234"/>
                </a:cubicBezTo>
                <a:close/>
                <a:moveTo>
                  <a:pt x="1873626" y="663234"/>
                </a:moveTo>
                <a:cubicBezTo>
                  <a:pt x="1867896" y="663234"/>
                  <a:pt x="1862222" y="664703"/>
                  <a:pt x="1856603" y="667643"/>
                </a:cubicBezTo>
                <a:cubicBezTo>
                  <a:pt x="1850985" y="670582"/>
                  <a:pt x="1845348" y="675214"/>
                  <a:pt x="1839693" y="681540"/>
                </a:cubicBezTo>
                <a:lnTo>
                  <a:pt x="1839693" y="668257"/>
                </a:lnTo>
                <a:cubicBezTo>
                  <a:pt x="1839693" y="667661"/>
                  <a:pt x="1839563" y="667159"/>
                  <a:pt x="1839302" y="666750"/>
                </a:cubicBezTo>
                <a:cubicBezTo>
                  <a:pt x="1839042" y="666341"/>
                  <a:pt x="1838614" y="665968"/>
                  <a:pt x="1838018" y="665634"/>
                </a:cubicBezTo>
                <a:cubicBezTo>
                  <a:pt x="1837423" y="665299"/>
                  <a:pt x="1836586" y="665076"/>
                  <a:pt x="1835507" y="664964"/>
                </a:cubicBezTo>
                <a:cubicBezTo>
                  <a:pt x="1834428" y="664852"/>
                  <a:pt x="1833070" y="664796"/>
                  <a:pt x="1831433" y="664796"/>
                </a:cubicBezTo>
                <a:cubicBezTo>
                  <a:pt x="1829721" y="664796"/>
                  <a:pt x="1828345" y="664852"/>
                  <a:pt x="1827303" y="664964"/>
                </a:cubicBezTo>
                <a:cubicBezTo>
                  <a:pt x="1826261" y="665076"/>
                  <a:pt x="1825405" y="665299"/>
                  <a:pt x="1824736" y="665634"/>
                </a:cubicBezTo>
                <a:cubicBezTo>
                  <a:pt x="1824066" y="665968"/>
                  <a:pt x="1823619" y="666341"/>
                  <a:pt x="1823396" y="666750"/>
                </a:cubicBezTo>
                <a:cubicBezTo>
                  <a:pt x="1823173" y="667159"/>
                  <a:pt x="1823061" y="667661"/>
                  <a:pt x="1823061" y="668257"/>
                </a:cubicBezTo>
                <a:lnTo>
                  <a:pt x="1823061" y="768716"/>
                </a:lnTo>
                <a:cubicBezTo>
                  <a:pt x="1823061" y="769311"/>
                  <a:pt x="1823191" y="769813"/>
                  <a:pt x="1823452" y="770223"/>
                </a:cubicBezTo>
                <a:cubicBezTo>
                  <a:pt x="1823712" y="770632"/>
                  <a:pt x="1824196" y="770985"/>
                  <a:pt x="1824903" y="771283"/>
                </a:cubicBezTo>
                <a:cubicBezTo>
                  <a:pt x="1825610" y="771581"/>
                  <a:pt x="1826559" y="771804"/>
                  <a:pt x="1827749" y="771953"/>
                </a:cubicBezTo>
                <a:cubicBezTo>
                  <a:pt x="1828940" y="772102"/>
                  <a:pt x="1830428" y="772176"/>
                  <a:pt x="1832214" y="772176"/>
                </a:cubicBezTo>
                <a:cubicBezTo>
                  <a:pt x="1834074" y="772176"/>
                  <a:pt x="1835600" y="772102"/>
                  <a:pt x="1836791" y="771953"/>
                </a:cubicBezTo>
                <a:cubicBezTo>
                  <a:pt x="1837981" y="771804"/>
                  <a:pt x="1838911" y="771581"/>
                  <a:pt x="1839581" y="771283"/>
                </a:cubicBezTo>
                <a:cubicBezTo>
                  <a:pt x="1840251" y="770985"/>
                  <a:pt x="1840735" y="770632"/>
                  <a:pt x="1841032" y="770223"/>
                </a:cubicBezTo>
                <a:cubicBezTo>
                  <a:pt x="1841330" y="769813"/>
                  <a:pt x="1841479" y="769311"/>
                  <a:pt x="1841479" y="768716"/>
                </a:cubicBezTo>
                <a:lnTo>
                  <a:pt x="1841479" y="698506"/>
                </a:lnTo>
                <a:cubicBezTo>
                  <a:pt x="1846539" y="692181"/>
                  <a:pt x="1851376" y="687381"/>
                  <a:pt x="1855989" y="684107"/>
                </a:cubicBezTo>
                <a:cubicBezTo>
                  <a:pt x="1860603" y="680833"/>
                  <a:pt x="1865217" y="679196"/>
                  <a:pt x="1869830" y="679196"/>
                </a:cubicBezTo>
                <a:cubicBezTo>
                  <a:pt x="1873402" y="679196"/>
                  <a:pt x="1876546" y="679865"/>
                  <a:pt x="1879262" y="681205"/>
                </a:cubicBezTo>
                <a:cubicBezTo>
                  <a:pt x="1881979" y="682544"/>
                  <a:pt x="1884192" y="684479"/>
                  <a:pt x="1885904" y="687009"/>
                </a:cubicBezTo>
                <a:cubicBezTo>
                  <a:pt x="1887615" y="689539"/>
                  <a:pt x="1888918" y="692553"/>
                  <a:pt x="1889811" y="696050"/>
                </a:cubicBezTo>
                <a:cubicBezTo>
                  <a:pt x="1890704" y="699548"/>
                  <a:pt x="1891150" y="704162"/>
                  <a:pt x="1891150" y="709891"/>
                </a:cubicBezTo>
                <a:lnTo>
                  <a:pt x="1891150" y="768716"/>
                </a:lnTo>
                <a:cubicBezTo>
                  <a:pt x="1891150" y="769311"/>
                  <a:pt x="1891299" y="769813"/>
                  <a:pt x="1891597" y="770223"/>
                </a:cubicBezTo>
                <a:cubicBezTo>
                  <a:pt x="1891894" y="770632"/>
                  <a:pt x="1892378" y="770985"/>
                  <a:pt x="1893048" y="771283"/>
                </a:cubicBezTo>
                <a:cubicBezTo>
                  <a:pt x="1893717" y="771581"/>
                  <a:pt x="1894648" y="771804"/>
                  <a:pt x="1895838" y="771953"/>
                </a:cubicBezTo>
                <a:cubicBezTo>
                  <a:pt x="1897029" y="772102"/>
                  <a:pt x="1898554" y="772176"/>
                  <a:pt x="1900415" y="772176"/>
                </a:cubicBezTo>
                <a:cubicBezTo>
                  <a:pt x="1902201" y="772176"/>
                  <a:pt x="1903689" y="772102"/>
                  <a:pt x="1904879" y="771953"/>
                </a:cubicBezTo>
                <a:cubicBezTo>
                  <a:pt x="1906070" y="771804"/>
                  <a:pt x="1907000" y="771581"/>
                  <a:pt x="1907670" y="771283"/>
                </a:cubicBezTo>
                <a:cubicBezTo>
                  <a:pt x="1908340" y="770985"/>
                  <a:pt x="1908823" y="770632"/>
                  <a:pt x="1909121" y="770223"/>
                </a:cubicBezTo>
                <a:cubicBezTo>
                  <a:pt x="1909419" y="769813"/>
                  <a:pt x="1909568" y="769311"/>
                  <a:pt x="1909568" y="768716"/>
                </a:cubicBezTo>
                <a:lnTo>
                  <a:pt x="1909568" y="707436"/>
                </a:lnTo>
                <a:cubicBezTo>
                  <a:pt x="1909568" y="700292"/>
                  <a:pt x="1908954" y="694171"/>
                  <a:pt x="1907726" y="689074"/>
                </a:cubicBezTo>
                <a:cubicBezTo>
                  <a:pt x="1906498" y="683977"/>
                  <a:pt x="1904470" y="679530"/>
                  <a:pt x="1901642" y="675735"/>
                </a:cubicBezTo>
                <a:cubicBezTo>
                  <a:pt x="1898815" y="671940"/>
                  <a:pt x="1895113" y="668908"/>
                  <a:pt x="1890536" y="666638"/>
                </a:cubicBezTo>
                <a:cubicBezTo>
                  <a:pt x="1885960" y="664369"/>
                  <a:pt x="1880323" y="663234"/>
                  <a:pt x="1873626" y="663234"/>
                </a:cubicBezTo>
                <a:close/>
                <a:moveTo>
                  <a:pt x="1686288" y="663234"/>
                </a:moveTo>
                <a:cubicBezTo>
                  <a:pt x="1677731" y="663234"/>
                  <a:pt x="1670252" y="664610"/>
                  <a:pt x="1663852" y="667364"/>
                </a:cubicBezTo>
                <a:cubicBezTo>
                  <a:pt x="1657453" y="670117"/>
                  <a:pt x="1652114" y="673987"/>
                  <a:pt x="1647835" y="678972"/>
                </a:cubicBezTo>
                <a:cubicBezTo>
                  <a:pt x="1643556" y="683958"/>
                  <a:pt x="1640356" y="689893"/>
                  <a:pt x="1638235" y="696776"/>
                </a:cubicBezTo>
                <a:cubicBezTo>
                  <a:pt x="1636115" y="703659"/>
                  <a:pt x="1635054" y="711194"/>
                  <a:pt x="1635054" y="719379"/>
                </a:cubicBezTo>
                <a:cubicBezTo>
                  <a:pt x="1635054" y="727862"/>
                  <a:pt x="1636059" y="735453"/>
                  <a:pt x="1638068" y="742150"/>
                </a:cubicBezTo>
                <a:cubicBezTo>
                  <a:pt x="1640077" y="748847"/>
                  <a:pt x="1643128" y="754540"/>
                  <a:pt x="1647221" y="759228"/>
                </a:cubicBezTo>
                <a:cubicBezTo>
                  <a:pt x="1651314" y="763916"/>
                  <a:pt x="1656430" y="767488"/>
                  <a:pt x="1662569" y="769944"/>
                </a:cubicBezTo>
                <a:cubicBezTo>
                  <a:pt x="1668708" y="772399"/>
                  <a:pt x="1675907" y="773627"/>
                  <a:pt x="1684167" y="773627"/>
                </a:cubicBezTo>
                <a:cubicBezTo>
                  <a:pt x="1692651" y="773627"/>
                  <a:pt x="1700111" y="772232"/>
                  <a:pt x="1706547" y="769441"/>
                </a:cubicBezTo>
                <a:cubicBezTo>
                  <a:pt x="1712984" y="766651"/>
                  <a:pt x="1718342" y="762763"/>
                  <a:pt x="1722621" y="757777"/>
                </a:cubicBezTo>
                <a:cubicBezTo>
                  <a:pt x="1726900" y="752791"/>
                  <a:pt x="1730118" y="746857"/>
                  <a:pt x="1732276" y="739973"/>
                </a:cubicBezTo>
                <a:cubicBezTo>
                  <a:pt x="1734434" y="733090"/>
                  <a:pt x="1735513" y="725556"/>
                  <a:pt x="1735513" y="717370"/>
                </a:cubicBezTo>
                <a:cubicBezTo>
                  <a:pt x="1735513" y="708961"/>
                  <a:pt x="1734490" y="701408"/>
                  <a:pt x="1732444" y="694711"/>
                </a:cubicBezTo>
                <a:cubicBezTo>
                  <a:pt x="1730397" y="688014"/>
                  <a:pt x="1727328" y="682321"/>
                  <a:pt x="1723235" y="677633"/>
                </a:cubicBezTo>
                <a:cubicBezTo>
                  <a:pt x="1719142" y="672945"/>
                  <a:pt x="1714026" y="669373"/>
                  <a:pt x="1707887" y="666917"/>
                </a:cubicBezTo>
                <a:cubicBezTo>
                  <a:pt x="1701748" y="664462"/>
                  <a:pt x="1694548" y="663234"/>
                  <a:pt x="1686288" y="663234"/>
                </a:cubicBezTo>
                <a:close/>
                <a:moveTo>
                  <a:pt x="1397859" y="663234"/>
                </a:moveTo>
                <a:cubicBezTo>
                  <a:pt x="1390492" y="663234"/>
                  <a:pt x="1383832" y="664517"/>
                  <a:pt x="1377879" y="667085"/>
                </a:cubicBezTo>
                <a:cubicBezTo>
                  <a:pt x="1371926" y="669652"/>
                  <a:pt x="1366847" y="673335"/>
                  <a:pt x="1362643" y="678135"/>
                </a:cubicBezTo>
                <a:cubicBezTo>
                  <a:pt x="1358438" y="682935"/>
                  <a:pt x="1355220" y="688776"/>
                  <a:pt x="1352988" y="695660"/>
                </a:cubicBezTo>
                <a:cubicBezTo>
                  <a:pt x="1350755" y="702543"/>
                  <a:pt x="1349639" y="710301"/>
                  <a:pt x="1349639" y="718933"/>
                </a:cubicBezTo>
                <a:cubicBezTo>
                  <a:pt x="1349639" y="728011"/>
                  <a:pt x="1350718" y="735974"/>
                  <a:pt x="1352876" y="742820"/>
                </a:cubicBezTo>
                <a:cubicBezTo>
                  <a:pt x="1355034" y="749666"/>
                  <a:pt x="1358234" y="755358"/>
                  <a:pt x="1362475" y="759898"/>
                </a:cubicBezTo>
                <a:cubicBezTo>
                  <a:pt x="1366717" y="764437"/>
                  <a:pt x="1371945" y="767860"/>
                  <a:pt x="1378158" y="770167"/>
                </a:cubicBezTo>
                <a:cubicBezTo>
                  <a:pt x="1384372" y="772474"/>
                  <a:pt x="1391608" y="773627"/>
                  <a:pt x="1399868" y="773627"/>
                </a:cubicBezTo>
                <a:cubicBezTo>
                  <a:pt x="1404631" y="773627"/>
                  <a:pt x="1409114" y="773274"/>
                  <a:pt x="1413319" y="772567"/>
                </a:cubicBezTo>
                <a:cubicBezTo>
                  <a:pt x="1417523" y="771860"/>
                  <a:pt x="1421225" y="771060"/>
                  <a:pt x="1424425" y="770167"/>
                </a:cubicBezTo>
                <a:cubicBezTo>
                  <a:pt x="1427625" y="769274"/>
                  <a:pt x="1430229" y="768362"/>
                  <a:pt x="1432239" y="767432"/>
                </a:cubicBezTo>
                <a:cubicBezTo>
                  <a:pt x="1434248" y="766502"/>
                  <a:pt x="1435457" y="765832"/>
                  <a:pt x="1435866" y="765423"/>
                </a:cubicBezTo>
                <a:cubicBezTo>
                  <a:pt x="1436276" y="765014"/>
                  <a:pt x="1436610" y="764586"/>
                  <a:pt x="1436871" y="764139"/>
                </a:cubicBezTo>
                <a:cubicBezTo>
                  <a:pt x="1437131" y="763693"/>
                  <a:pt x="1437317" y="763190"/>
                  <a:pt x="1437429" y="762632"/>
                </a:cubicBezTo>
                <a:cubicBezTo>
                  <a:pt x="1437541" y="762074"/>
                  <a:pt x="1437634" y="761442"/>
                  <a:pt x="1437708" y="760735"/>
                </a:cubicBezTo>
                <a:cubicBezTo>
                  <a:pt x="1437782" y="760028"/>
                  <a:pt x="1437820" y="759191"/>
                  <a:pt x="1437820" y="758223"/>
                </a:cubicBezTo>
                <a:cubicBezTo>
                  <a:pt x="1437820" y="756884"/>
                  <a:pt x="1437764" y="755749"/>
                  <a:pt x="1437651" y="754819"/>
                </a:cubicBezTo>
                <a:cubicBezTo>
                  <a:pt x="1437539" y="753889"/>
                  <a:pt x="1437371" y="753163"/>
                  <a:pt x="1437146" y="752642"/>
                </a:cubicBezTo>
                <a:cubicBezTo>
                  <a:pt x="1436922" y="752121"/>
                  <a:pt x="1436604" y="751731"/>
                  <a:pt x="1436193" y="751470"/>
                </a:cubicBezTo>
                <a:cubicBezTo>
                  <a:pt x="1435782" y="751210"/>
                  <a:pt x="1435315" y="751080"/>
                  <a:pt x="1434792" y="751080"/>
                </a:cubicBezTo>
                <a:cubicBezTo>
                  <a:pt x="1433894" y="751080"/>
                  <a:pt x="1432567" y="751470"/>
                  <a:pt x="1430809" y="752252"/>
                </a:cubicBezTo>
                <a:cubicBezTo>
                  <a:pt x="1429052" y="753033"/>
                  <a:pt x="1426808" y="753907"/>
                  <a:pt x="1424079" y="754875"/>
                </a:cubicBezTo>
                <a:cubicBezTo>
                  <a:pt x="1421349" y="755842"/>
                  <a:pt x="1418115" y="756716"/>
                  <a:pt x="1414377" y="757498"/>
                </a:cubicBezTo>
                <a:cubicBezTo>
                  <a:pt x="1410638" y="758279"/>
                  <a:pt x="1406376" y="758670"/>
                  <a:pt x="1401590" y="758670"/>
                </a:cubicBezTo>
                <a:cubicBezTo>
                  <a:pt x="1395533" y="758670"/>
                  <a:pt x="1390411" y="757814"/>
                  <a:pt x="1386224" y="756103"/>
                </a:cubicBezTo>
                <a:cubicBezTo>
                  <a:pt x="1382036" y="754391"/>
                  <a:pt x="1378634" y="751935"/>
                  <a:pt x="1376016" y="748736"/>
                </a:cubicBezTo>
                <a:cubicBezTo>
                  <a:pt x="1373399" y="745536"/>
                  <a:pt x="1371530" y="741703"/>
                  <a:pt x="1370408" y="737239"/>
                </a:cubicBezTo>
                <a:cubicBezTo>
                  <a:pt x="1369287" y="732774"/>
                  <a:pt x="1368726" y="727751"/>
                  <a:pt x="1368726" y="722170"/>
                </a:cubicBezTo>
                <a:lnTo>
                  <a:pt x="1434884" y="722170"/>
                </a:lnTo>
                <a:cubicBezTo>
                  <a:pt x="1436754" y="722170"/>
                  <a:pt x="1438418" y="721556"/>
                  <a:pt x="1439875" y="720328"/>
                </a:cubicBezTo>
                <a:cubicBezTo>
                  <a:pt x="1441332" y="719100"/>
                  <a:pt x="1442061" y="717035"/>
                  <a:pt x="1442061" y="714133"/>
                </a:cubicBezTo>
                <a:lnTo>
                  <a:pt x="1442061" y="710784"/>
                </a:lnTo>
                <a:cubicBezTo>
                  <a:pt x="1442061" y="704236"/>
                  <a:pt x="1441224" y="698078"/>
                  <a:pt x="1439550" y="692311"/>
                </a:cubicBezTo>
                <a:cubicBezTo>
                  <a:pt x="1437875" y="686544"/>
                  <a:pt x="1435252" y="681521"/>
                  <a:pt x="1431680" y="677242"/>
                </a:cubicBezTo>
                <a:cubicBezTo>
                  <a:pt x="1428109" y="672963"/>
                  <a:pt x="1423551" y="669559"/>
                  <a:pt x="1418007" y="667029"/>
                </a:cubicBezTo>
                <a:cubicBezTo>
                  <a:pt x="1412463" y="664499"/>
                  <a:pt x="1405747" y="663234"/>
                  <a:pt x="1397859" y="663234"/>
                </a:cubicBezTo>
                <a:close/>
                <a:moveTo>
                  <a:pt x="1324227" y="663234"/>
                </a:moveTo>
                <a:cubicBezTo>
                  <a:pt x="1322069" y="663234"/>
                  <a:pt x="1319929" y="663513"/>
                  <a:pt x="1317808" y="664071"/>
                </a:cubicBezTo>
                <a:cubicBezTo>
                  <a:pt x="1315688" y="664629"/>
                  <a:pt x="1313548" y="665634"/>
                  <a:pt x="1311390" y="667085"/>
                </a:cubicBezTo>
                <a:cubicBezTo>
                  <a:pt x="1309232" y="668536"/>
                  <a:pt x="1306944" y="670526"/>
                  <a:pt x="1304525" y="673056"/>
                </a:cubicBezTo>
                <a:cubicBezTo>
                  <a:pt x="1302107" y="675587"/>
                  <a:pt x="1299521" y="678861"/>
                  <a:pt x="1296768" y="682879"/>
                </a:cubicBezTo>
                <a:lnTo>
                  <a:pt x="1296768" y="668257"/>
                </a:lnTo>
                <a:cubicBezTo>
                  <a:pt x="1296768" y="667661"/>
                  <a:pt x="1296638" y="667159"/>
                  <a:pt x="1296377" y="666750"/>
                </a:cubicBezTo>
                <a:cubicBezTo>
                  <a:pt x="1296117" y="666341"/>
                  <a:pt x="1295689" y="665968"/>
                  <a:pt x="1295093" y="665634"/>
                </a:cubicBezTo>
                <a:cubicBezTo>
                  <a:pt x="1294498" y="665299"/>
                  <a:pt x="1293661" y="665076"/>
                  <a:pt x="1292582" y="664964"/>
                </a:cubicBezTo>
                <a:cubicBezTo>
                  <a:pt x="1291503" y="664852"/>
                  <a:pt x="1290145" y="664796"/>
                  <a:pt x="1288508" y="664796"/>
                </a:cubicBezTo>
                <a:cubicBezTo>
                  <a:pt x="1286796" y="664796"/>
                  <a:pt x="1285420" y="664852"/>
                  <a:pt x="1284378" y="664964"/>
                </a:cubicBezTo>
                <a:cubicBezTo>
                  <a:pt x="1283336" y="665076"/>
                  <a:pt x="1282480" y="665299"/>
                  <a:pt x="1281811" y="665634"/>
                </a:cubicBezTo>
                <a:cubicBezTo>
                  <a:pt x="1281141" y="665968"/>
                  <a:pt x="1280694" y="666341"/>
                  <a:pt x="1280471" y="666750"/>
                </a:cubicBezTo>
                <a:cubicBezTo>
                  <a:pt x="1280248" y="667159"/>
                  <a:pt x="1280136" y="667661"/>
                  <a:pt x="1280136" y="668257"/>
                </a:cubicBezTo>
                <a:lnTo>
                  <a:pt x="1280136" y="768716"/>
                </a:lnTo>
                <a:cubicBezTo>
                  <a:pt x="1280136" y="769311"/>
                  <a:pt x="1280266" y="769813"/>
                  <a:pt x="1280527" y="770223"/>
                </a:cubicBezTo>
                <a:cubicBezTo>
                  <a:pt x="1280787" y="770632"/>
                  <a:pt x="1281271" y="770985"/>
                  <a:pt x="1281978" y="771283"/>
                </a:cubicBezTo>
                <a:cubicBezTo>
                  <a:pt x="1282685" y="771581"/>
                  <a:pt x="1283634" y="771804"/>
                  <a:pt x="1284824" y="771953"/>
                </a:cubicBezTo>
                <a:cubicBezTo>
                  <a:pt x="1286015" y="772102"/>
                  <a:pt x="1287503" y="772176"/>
                  <a:pt x="1289289" y="772176"/>
                </a:cubicBezTo>
                <a:cubicBezTo>
                  <a:pt x="1291150" y="772176"/>
                  <a:pt x="1292675" y="772102"/>
                  <a:pt x="1293866" y="771953"/>
                </a:cubicBezTo>
                <a:cubicBezTo>
                  <a:pt x="1295056" y="771804"/>
                  <a:pt x="1295986" y="771581"/>
                  <a:pt x="1296656" y="771283"/>
                </a:cubicBezTo>
                <a:cubicBezTo>
                  <a:pt x="1297326" y="770985"/>
                  <a:pt x="1297810" y="770632"/>
                  <a:pt x="1298107" y="770223"/>
                </a:cubicBezTo>
                <a:cubicBezTo>
                  <a:pt x="1298405" y="769813"/>
                  <a:pt x="1298554" y="769311"/>
                  <a:pt x="1298554" y="768716"/>
                </a:cubicBezTo>
                <a:lnTo>
                  <a:pt x="1298554" y="702636"/>
                </a:lnTo>
                <a:cubicBezTo>
                  <a:pt x="1301158" y="698543"/>
                  <a:pt x="1303539" y="695083"/>
                  <a:pt x="1305697" y="692255"/>
                </a:cubicBezTo>
                <a:cubicBezTo>
                  <a:pt x="1307855" y="689428"/>
                  <a:pt x="1309920" y="687158"/>
                  <a:pt x="1311892" y="685446"/>
                </a:cubicBezTo>
                <a:cubicBezTo>
                  <a:pt x="1313864" y="683735"/>
                  <a:pt x="1315743" y="682507"/>
                  <a:pt x="1317529" y="681763"/>
                </a:cubicBezTo>
                <a:cubicBezTo>
                  <a:pt x="1319315" y="681019"/>
                  <a:pt x="1321138" y="680647"/>
                  <a:pt x="1322999" y="680647"/>
                </a:cubicBezTo>
                <a:cubicBezTo>
                  <a:pt x="1324561" y="680647"/>
                  <a:pt x="1326013" y="680795"/>
                  <a:pt x="1327352" y="681093"/>
                </a:cubicBezTo>
                <a:cubicBezTo>
                  <a:pt x="1328691" y="681391"/>
                  <a:pt x="1329901" y="681707"/>
                  <a:pt x="1330980" y="682042"/>
                </a:cubicBezTo>
                <a:cubicBezTo>
                  <a:pt x="1332059" y="682377"/>
                  <a:pt x="1333026" y="682712"/>
                  <a:pt x="1333882" y="683047"/>
                </a:cubicBezTo>
                <a:cubicBezTo>
                  <a:pt x="1334738" y="683381"/>
                  <a:pt x="1335463" y="683549"/>
                  <a:pt x="1336058" y="683549"/>
                </a:cubicBezTo>
                <a:cubicBezTo>
                  <a:pt x="1336654" y="683549"/>
                  <a:pt x="1337119" y="683381"/>
                  <a:pt x="1337454" y="683047"/>
                </a:cubicBezTo>
                <a:cubicBezTo>
                  <a:pt x="1337789" y="682712"/>
                  <a:pt x="1338068" y="682228"/>
                  <a:pt x="1338291" y="681595"/>
                </a:cubicBezTo>
                <a:cubicBezTo>
                  <a:pt x="1338514" y="680963"/>
                  <a:pt x="1338663" y="680089"/>
                  <a:pt x="1338737" y="678972"/>
                </a:cubicBezTo>
                <a:cubicBezTo>
                  <a:pt x="1338812" y="677856"/>
                  <a:pt x="1338849" y="676479"/>
                  <a:pt x="1338849" y="674842"/>
                </a:cubicBezTo>
                <a:cubicBezTo>
                  <a:pt x="1338849" y="673131"/>
                  <a:pt x="1338830" y="671773"/>
                  <a:pt x="1338793" y="670768"/>
                </a:cubicBezTo>
                <a:cubicBezTo>
                  <a:pt x="1338756" y="669764"/>
                  <a:pt x="1338681" y="669001"/>
                  <a:pt x="1338570" y="668480"/>
                </a:cubicBezTo>
                <a:cubicBezTo>
                  <a:pt x="1338458" y="667959"/>
                  <a:pt x="1338328" y="667531"/>
                  <a:pt x="1338179" y="667196"/>
                </a:cubicBezTo>
                <a:cubicBezTo>
                  <a:pt x="1338030" y="666861"/>
                  <a:pt x="1337733" y="666508"/>
                  <a:pt x="1337286" y="666136"/>
                </a:cubicBezTo>
                <a:cubicBezTo>
                  <a:pt x="1336840" y="665764"/>
                  <a:pt x="1336077" y="665392"/>
                  <a:pt x="1334998" y="665020"/>
                </a:cubicBezTo>
                <a:cubicBezTo>
                  <a:pt x="1333919" y="664648"/>
                  <a:pt x="1332710" y="664313"/>
                  <a:pt x="1331370" y="664015"/>
                </a:cubicBezTo>
                <a:cubicBezTo>
                  <a:pt x="1330031" y="663717"/>
                  <a:pt x="1328747" y="663513"/>
                  <a:pt x="1327519" y="663401"/>
                </a:cubicBezTo>
                <a:cubicBezTo>
                  <a:pt x="1326292" y="663290"/>
                  <a:pt x="1325194" y="663234"/>
                  <a:pt x="1324227" y="663234"/>
                </a:cubicBezTo>
                <a:close/>
                <a:moveTo>
                  <a:pt x="1201890" y="663234"/>
                </a:moveTo>
                <a:cubicBezTo>
                  <a:pt x="1198020" y="663234"/>
                  <a:pt x="1194188" y="663587"/>
                  <a:pt x="1190393" y="664294"/>
                </a:cubicBezTo>
                <a:cubicBezTo>
                  <a:pt x="1186598" y="665001"/>
                  <a:pt x="1183100" y="665894"/>
                  <a:pt x="1179901" y="666973"/>
                </a:cubicBezTo>
                <a:cubicBezTo>
                  <a:pt x="1176701" y="668052"/>
                  <a:pt x="1173873" y="669243"/>
                  <a:pt x="1171417" y="670545"/>
                </a:cubicBezTo>
                <a:cubicBezTo>
                  <a:pt x="1168962" y="671847"/>
                  <a:pt x="1167232" y="672982"/>
                  <a:pt x="1166227" y="673949"/>
                </a:cubicBezTo>
                <a:cubicBezTo>
                  <a:pt x="1165222" y="674917"/>
                  <a:pt x="1164590" y="675940"/>
                  <a:pt x="1164329" y="677019"/>
                </a:cubicBezTo>
                <a:cubicBezTo>
                  <a:pt x="1164069" y="678098"/>
                  <a:pt x="1163939" y="679568"/>
                  <a:pt x="1163939" y="681428"/>
                </a:cubicBezTo>
                <a:cubicBezTo>
                  <a:pt x="1163939" y="682544"/>
                  <a:pt x="1164013" y="683567"/>
                  <a:pt x="1164162" y="684498"/>
                </a:cubicBezTo>
                <a:cubicBezTo>
                  <a:pt x="1164311" y="685428"/>
                  <a:pt x="1164553" y="686191"/>
                  <a:pt x="1164888" y="686786"/>
                </a:cubicBezTo>
                <a:cubicBezTo>
                  <a:pt x="1165222" y="687381"/>
                  <a:pt x="1165613" y="687828"/>
                  <a:pt x="1166059" y="688125"/>
                </a:cubicBezTo>
                <a:cubicBezTo>
                  <a:pt x="1166506" y="688423"/>
                  <a:pt x="1167027" y="688572"/>
                  <a:pt x="1167622" y="688572"/>
                </a:cubicBezTo>
                <a:cubicBezTo>
                  <a:pt x="1168515" y="688572"/>
                  <a:pt x="1169873" y="688032"/>
                  <a:pt x="1171696" y="686953"/>
                </a:cubicBezTo>
                <a:cubicBezTo>
                  <a:pt x="1173520" y="685874"/>
                  <a:pt x="1175789" y="684684"/>
                  <a:pt x="1178505" y="683381"/>
                </a:cubicBezTo>
                <a:cubicBezTo>
                  <a:pt x="1181221" y="682079"/>
                  <a:pt x="1184384" y="680889"/>
                  <a:pt x="1187993" y="679810"/>
                </a:cubicBezTo>
                <a:cubicBezTo>
                  <a:pt x="1191602" y="678731"/>
                  <a:pt x="1195676" y="678191"/>
                  <a:pt x="1200216" y="678191"/>
                </a:cubicBezTo>
                <a:cubicBezTo>
                  <a:pt x="1204457" y="678191"/>
                  <a:pt x="1208029" y="678693"/>
                  <a:pt x="1210931" y="679698"/>
                </a:cubicBezTo>
                <a:cubicBezTo>
                  <a:pt x="1213833" y="680702"/>
                  <a:pt x="1216196" y="682191"/>
                  <a:pt x="1218019" y="684163"/>
                </a:cubicBezTo>
                <a:cubicBezTo>
                  <a:pt x="1219842" y="686135"/>
                  <a:pt x="1221163" y="688609"/>
                  <a:pt x="1221982" y="691586"/>
                </a:cubicBezTo>
                <a:cubicBezTo>
                  <a:pt x="1222800" y="694562"/>
                  <a:pt x="1223210" y="697985"/>
                  <a:pt x="1223210" y="701855"/>
                </a:cubicBezTo>
                <a:lnTo>
                  <a:pt x="1223210" y="709668"/>
                </a:lnTo>
                <a:lnTo>
                  <a:pt x="1209369" y="709668"/>
                </a:lnTo>
                <a:cubicBezTo>
                  <a:pt x="1201555" y="709668"/>
                  <a:pt x="1194523" y="710356"/>
                  <a:pt x="1188272" y="711733"/>
                </a:cubicBezTo>
                <a:cubicBezTo>
                  <a:pt x="1182021" y="713110"/>
                  <a:pt x="1176738" y="715175"/>
                  <a:pt x="1172422" y="717928"/>
                </a:cubicBezTo>
                <a:cubicBezTo>
                  <a:pt x="1168106" y="720681"/>
                  <a:pt x="1164794" y="724142"/>
                  <a:pt x="1162488" y="728309"/>
                </a:cubicBezTo>
                <a:cubicBezTo>
                  <a:pt x="1160181" y="732476"/>
                  <a:pt x="1159027" y="737387"/>
                  <a:pt x="1159027" y="743043"/>
                </a:cubicBezTo>
                <a:cubicBezTo>
                  <a:pt x="1159027" y="747880"/>
                  <a:pt x="1159865" y="752196"/>
                  <a:pt x="1161539" y="755991"/>
                </a:cubicBezTo>
                <a:cubicBezTo>
                  <a:pt x="1163213" y="759786"/>
                  <a:pt x="1165557" y="762986"/>
                  <a:pt x="1168571" y="765590"/>
                </a:cubicBezTo>
                <a:cubicBezTo>
                  <a:pt x="1171585" y="768195"/>
                  <a:pt x="1175231" y="770185"/>
                  <a:pt x="1179510" y="771562"/>
                </a:cubicBezTo>
                <a:cubicBezTo>
                  <a:pt x="1183789" y="772939"/>
                  <a:pt x="1188570" y="773627"/>
                  <a:pt x="1193853" y="773627"/>
                </a:cubicBezTo>
                <a:cubicBezTo>
                  <a:pt x="1199881" y="773627"/>
                  <a:pt x="1205592" y="772325"/>
                  <a:pt x="1210987" y="769720"/>
                </a:cubicBezTo>
                <a:cubicBezTo>
                  <a:pt x="1216382" y="767116"/>
                  <a:pt x="1221275" y="763470"/>
                  <a:pt x="1225665" y="758781"/>
                </a:cubicBezTo>
                <a:lnTo>
                  <a:pt x="1225665" y="768827"/>
                </a:lnTo>
                <a:cubicBezTo>
                  <a:pt x="1225665" y="769720"/>
                  <a:pt x="1225926" y="770390"/>
                  <a:pt x="1226446" y="770837"/>
                </a:cubicBezTo>
                <a:cubicBezTo>
                  <a:pt x="1226967" y="771283"/>
                  <a:pt x="1227805" y="771618"/>
                  <a:pt x="1228958" y="771841"/>
                </a:cubicBezTo>
                <a:cubicBezTo>
                  <a:pt x="1230111" y="772064"/>
                  <a:pt x="1231656" y="772176"/>
                  <a:pt x="1233590" y="772176"/>
                </a:cubicBezTo>
                <a:cubicBezTo>
                  <a:pt x="1235599" y="772176"/>
                  <a:pt x="1237125" y="772064"/>
                  <a:pt x="1238167" y="771841"/>
                </a:cubicBezTo>
                <a:cubicBezTo>
                  <a:pt x="1239208" y="771618"/>
                  <a:pt x="1240027" y="771283"/>
                  <a:pt x="1240622" y="770837"/>
                </a:cubicBezTo>
                <a:cubicBezTo>
                  <a:pt x="1241218" y="770390"/>
                  <a:pt x="1241515" y="769720"/>
                  <a:pt x="1241515" y="768827"/>
                </a:cubicBezTo>
                <a:lnTo>
                  <a:pt x="1241515" y="701073"/>
                </a:lnTo>
                <a:cubicBezTo>
                  <a:pt x="1241515" y="694823"/>
                  <a:pt x="1240808" y="689353"/>
                  <a:pt x="1239395" y="684665"/>
                </a:cubicBezTo>
                <a:cubicBezTo>
                  <a:pt x="1237981" y="679977"/>
                  <a:pt x="1235711" y="676052"/>
                  <a:pt x="1232586" y="672889"/>
                </a:cubicBezTo>
                <a:cubicBezTo>
                  <a:pt x="1229460" y="669726"/>
                  <a:pt x="1225368" y="667327"/>
                  <a:pt x="1220307" y="665689"/>
                </a:cubicBezTo>
                <a:cubicBezTo>
                  <a:pt x="1215247" y="664052"/>
                  <a:pt x="1209108" y="663234"/>
                  <a:pt x="1201890" y="663234"/>
                </a:cubicBezTo>
                <a:close/>
                <a:moveTo>
                  <a:pt x="1035909" y="663234"/>
                </a:moveTo>
                <a:cubicBezTo>
                  <a:pt x="1028542" y="663234"/>
                  <a:pt x="1021882" y="664517"/>
                  <a:pt x="1015929" y="667085"/>
                </a:cubicBezTo>
                <a:cubicBezTo>
                  <a:pt x="1009976" y="669652"/>
                  <a:pt x="1004897" y="673335"/>
                  <a:pt x="1000693" y="678135"/>
                </a:cubicBezTo>
                <a:cubicBezTo>
                  <a:pt x="996488" y="682935"/>
                  <a:pt x="993270" y="688776"/>
                  <a:pt x="991038" y="695660"/>
                </a:cubicBezTo>
                <a:cubicBezTo>
                  <a:pt x="988805" y="702543"/>
                  <a:pt x="987689" y="710301"/>
                  <a:pt x="987689" y="718933"/>
                </a:cubicBezTo>
                <a:cubicBezTo>
                  <a:pt x="987689" y="728011"/>
                  <a:pt x="988768" y="735974"/>
                  <a:pt x="990926" y="742820"/>
                </a:cubicBezTo>
                <a:cubicBezTo>
                  <a:pt x="993084" y="749666"/>
                  <a:pt x="996284" y="755358"/>
                  <a:pt x="1000525" y="759898"/>
                </a:cubicBezTo>
                <a:cubicBezTo>
                  <a:pt x="1004767" y="764437"/>
                  <a:pt x="1009995" y="767860"/>
                  <a:pt x="1016208" y="770167"/>
                </a:cubicBezTo>
                <a:cubicBezTo>
                  <a:pt x="1022422" y="772474"/>
                  <a:pt x="1029659" y="773627"/>
                  <a:pt x="1037918" y="773627"/>
                </a:cubicBezTo>
                <a:cubicBezTo>
                  <a:pt x="1042681" y="773627"/>
                  <a:pt x="1047164" y="773274"/>
                  <a:pt x="1051369" y="772567"/>
                </a:cubicBezTo>
                <a:cubicBezTo>
                  <a:pt x="1055573" y="771860"/>
                  <a:pt x="1059275" y="771060"/>
                  <a:pt x="1062475" y="770167"/>
                </a:cubicBezTo>
                <a:cubicBezTo>
                  <a:pt x="1065675" y="769274"/>
                  <a:pt x="1068279" y="768362"/>
                  <a:pt x="1070289" y="767432"/>
                </a:cubicBezTo>
                <a:cubicBezTo>
                  <a:pt x="1072298" y="766502"/>
                  <a:pt x="1073507" y="765832"/>
                  <a:pt x="1073916" y="765423"/>
                </a:cubicBezTo>
                <a:cubicBezTo>
                  <a:pt x="1074326" y="765014"/>
                  <a:pt x="1074660" y="764586"/>
                  <a:pt x="1074921" y="764139"/>
                </a:cubicBezTo>
                <a:cubicBezTo>
                  <a:pt x="1075181" y="763693"/>
                  <a:pt x="1075367" y="763190"/>
                  <a:pt x="1075479" y="762632"/>
                </a:cubicBezTo>
                <a:cubicBezTo>
                  <a:pt x="1075591" y="762074"/>
                  <a:pt x="1075684" y="761442"/>
                  <a:pt x="1075758" y="760735"/>
                </a:cubicBezTo>
                <a:cubicBezTo>
                  <a:pt x="1075832" y="760028"/>
                  <a:pt x="1075870" y="759191"/>
                  <a:pt x="1075870" y="758223"/>
                </a:cubicBezTo>
                <a:cubicBezTo>
                  <a:pt x="1075870" y="756884"/>
                  <a:pt x="1075814" y="755749"/>
                  <a:pt x="1075701" y="754819"/>
                </a:cubicBezTo>
                <a:cubicBezTo>
                  <a:pt x="1075589" y="753889"/>
                  <a:pt x="1075421" y="753163"/>
                  <a:pt x="1075196" y="752642"/>
                </a:cubicBezTo>
                <a:cubicBezTo>
                  <a:pt x="1074972" y="752121"/>
                  <a:pt x="1074654" y="751731"/>
                  <a:pt x="1074243" y="751470"/>
                </a:cubicBezTo>
                <a:cubicBezTo>
                  <a:pt x="1073832" y="751210"/>
                  <a:pt x="1073365" y="751080"/>
                  <a:pt x="1072842" y="751080"/>
                </a:cubicBezTo>
                <a:cubicBezTo>
                  <a:pt x="1071944" y="751080"/>
                  <a:pt x="1070617" y="751470"/>
                  <a:pt x="1068859" y="752252"/>
                </a:cubicBezTo>
                <a:cubicBezTo>
                  <a:pt x="1067102" y="753033"/>
                  <a:pt x="1064858" y="753907"/>
                  <a:pt x="1062129" y="754875"/>
                </a:cubicBezTo>
                <a:cubicBezTo>
                  <a:pt x="1059399" y="755842"/>
                  <a:pt x="1056165" y="756716"/>
                  <a:pt x="1052427" y="757498"/>
                </a:cubicBezTo>
                <a:cubicBezTo>
                  <a:pt x="1048688" y="758279"/>
                  <a:pt x="1044426" y="758670"/>
                  <a:pt x="1039640" y="758670"/>
                </a:cubicBezTo>
                <a:cubicBezTo>
                  <a:pt x="1033583" y="758670"/>
                  <a:pt x="1028461" y="757814"/>
                  <a:pt x="1024274" y="756103"/>
                </a:cubicBezTo>
                <a:cubicBezTo>
                  <a:pt x="1020086" y="754391"/>
                  <a:pt x="1016684" y="751935"/>
                  <a:pt x="1014066" y="748736"/>
                </a:cubicBezTo>
                <a:cubicBezTo>
                  <a:pt x="1011449" y="745536"/>
                  <a:pt x="1009580" y="741703"/>
                  <a:pt x="1008458" y="737239"/>
                </a:cubicBezTo>
                <a:cubicBezTo>
                  <a:pt x="1007337" y="732774"/>
                  <a:pt x="1006776" y="727751"/>
                  <a:pt x="1006776" y="722170"/>
                </a:cubicBezTo>
                <a:lnTo>
                  <a:pt x="1072934" y="722170"/>
                </a:lnTo>
                <a:cubicBezTo>
                  <a:pt x="1074804" y="722170"/>
                  <a:pt x="1076468" y="721556"/>
                  <a:pt x="1077925" y="720328"/>
                </a:cubicBezTo>
                <a:cubicBezTo>
                  <a:pt x="1079383" y="719100"/>
                  <a:pt x="1080111" y="717035"/>
                  <a:pt x="1080111" y="714133"/>
                </a:cubicBezTo>
                <a:lnTo>
                  <a:pt x="1080111" y="710784"/>
                </a:lnTo>
                <a:cubicBezTo>
                  <a:pt x="1080111" y="704236"/>
                  <a:pt x="1079274" y="698078"/>
                  <a:pt x="1077600" y="692311"/>
                </a:cubicBezTo>
                <a:cubicBezTo>
                  <a:pt x="1075925" y="686544"/>
                  <a:pt x="1073302" y="681521"/>
                  <a:pt x="1069730" y="677242"/>
                </a:cubicBezTo>
                <a:cubicBezTo>
                  <a:pt x="1066159" y="672963"/>
                  <a:pt x="1061601" y="669559"/>
                  <a:pt x="1056057" y="667029"/>
                </a:cubicBezTo>
                <a:cubicBezTo>
                  <a:pt x="1050513" y="664499"/>
                  <a:pt x="1043797" y="663234"/>
                  <a:pt x="1035909" y="663234"/>
                </a:cubicBezTo>
                <a:close/>
                <a:moveTo>
                  <a:pt x="2103267" y="637896"/>
                </a:moveTo>
                <a:cubicBezTo>
                  <a:pt x="2101481" y="637896"/>
                  <a:pt x="2099993" y="637970"/>
                  <a:pt x="2098803" y="638119"/>
                </a:cubicBezTo>
                <a:cubicBezTo>
                  <a:pt x="2097612" y="638268"/>
                  <a:pt x="2096663" y="638510"/>
                  <a:pt x="2095956" y="638845"/>
                </a:cubicBezTo>
                <a:cubicBezTo>
                  <a:pt x="2095249" y="639179"/>
                  <a:pt x="2094766" y="639570"/>
                  <a:pt x="2094505" y="640017"/>
                </a:cubicBezTo>
                <a:cubicBezTo>
                  <a:pt x="2094245" y="640463"/>
                  <a:pt x="2094114" y="640947"/>
                  <a:pt x="2094114" y="641468"/>
                </a:cubicBezTo>
                <a:lnTo>
                  <a:pt x="2094114" y="665355"/>
                </a:lnTo>
                <a:lnTo>
                  <a:pt x="2080162" y="665355"/>
                </a:lnTo>
                <a:cubicBezTo>
                  <a:pt x="2079567" y="665355"/>
                  <a:pt x="2079027" y="665485"/>
                  <a:pt x="2078543" y="665745"/>
                </a:cubicBezTo>
                <a:cubicBezTo>
                  <a:pt x="2078060" y="666006"/>
                  <a:pt x="2077669" y="666452"/>
                  <a:pt x="2077371" y="667085"/>
                </a:cubicBezTo>
                <a:cubicBezTo>
                  <a:pt x="2077074" y="667717"/>
                  <a:pt x="2076832" y="668517"/>
                  <a:pt x="2076646" y="669485"/>
                </a:cubicBezTo>
                <a:cubicBezTo>
                  <a:pt x="2076460" y="670452"/>
                  <a:pt x="2076367" y="671643"/>
                  <a:pt x="2076367" y="673056"/>
                </a:cubicBezTo>
                <a:cubicBezTo>
                  <a:pt x="2076367" y="675735"/>
                  <a:pt x="2076702" y="677670"/>
                  <a:pt x="2077371" y="678861"/>
                </a:cubicBezTo>
                <a:cubicBezTo>
                  <a:pt x="2078041" y="680051"/>
                  <a:pt x="2078934" y="680647"/>
                  <a:pt x="2080050" y="680647"/>
                </a:cubicBezTo>
                <a:lnTo>
                  <a:pt x="2094114" y="680647"/>
                </a:lnTo>
                <a:lnTo>
                  <a:pt x="2094114" y="739359"/>
                </a:lnTo>
                <a:cubicBezTo>
                  <a:pt x="2094114" y="745164"/>
                  <a:pt x="2094654" y="750205"/>
                  <a:pt x="2095733" y="754484"/>
                </a:cubicBezTo>
                <a:cubicBezTo>
                  <a:pt x="2096812" y="758763"/>
                  <a:pt x="2098542" y="762297"/>
                  <a:pt x="2100923" y="765088"/>
                </a:cubicBezTo>
                <a:cubicBezTo>
                  <a:pt x="2103305" y="767879"/>
                  <a:pt x="2106356" y="769962"/>
                  <a:pt x="2110076" y="771339"/>
                </a:cubicBezTo>
                <a:cubicBezTo>
                  <a:pt x="2113797" y="772715"/>
                  <a:pt x="2118262" y="773404"/>
                  <a:pt x="2123471" y="773404"/>
                </a:cubicBezTo>
                <a:cubicBezTo>
                  <a:pt x="2125182" y="773404"/>
                  <a:pt x="2126894" y="773292"/>
                  <a:pt x="2128605" y="773069"/>
                </a:cubicBezTo>
                <a:cubicBezTo>
                  <a:pt x="2130317" y="772846"/>
                  <a:pt x="2131935" y="772567"/>
                  <a:pt x="2133461" y="772232"/>
                </a:cubicBezTo>
                <a:cubicBezTo>
                  <a:pt x="2134986" y="771897"/>
                  <a:pt x="2136344" y="771469"/>
                  <a:pt x="2137535" y="770948"/>
                </a:cubicBezTo>
                <a:cubicBezTo>
                  <a:pt x="2138726" y="770427"/>
                  <a:pt x="2139619" y="769869"/>
                  <a:pt x="2140214" y="769274"/>
                </a:cubicBezTo>
                <a:cubicBezTo>
                  <a:pt x="2140809" y="768679"/>
                  <a:pt x="2141256" y="767748"/>
                  <a:pt x="2141553" y="766483"/>
                </a:cubicBezTo>
                <a:cubicBezTo>
                  <a:pt x="2141851" y="765218"/>
                  <a:pt x="2142000" y="763507"/>
                  <a:pt x="2142000" y="761349"/>
                </a:cubicBezTo>
                <a:cubicBezTo>
                  <a:pt x="2142000" y="760009"/>
                  <a:pt x="2141926" y="758893"/>
                  <a:pt x="2141777" y="758000"/>
                </a:cubicBezTo>
                <a:cubicBezTo>
                  <a:pt x="2141628" y="757107"/>
                  <a:pt x="2141460" y="756400"/>
                  <a:pt x="2141274" y="755879"/>
                </a:cubicBezTo>
                <a:cubicBezTo>
                  <a:pt x="2141088" y="755358"/>
                  <a:pt x="2140828" y="755005"/>
                  <a:pt x="2140493" y="754819"/>
                </a:cubicBezTo>
                <a:cubicBezTo>
                  <a:pt x="2140158" y="754633"/>
                  <a:pt x="2139805" y="754540"/>
                  <a:pt x="2139433" y="754540"/>
                </a:cubicBezTo>
                <a:cubicBezTo>
                  <a:pt x="2138837" y="754540"/>
                  <a:pt x="2138168" y="754707"/>
                  <a:pt x="2137423" y="755042"/>
                </a:cubicBezTo>
                <a:cubicBezTo>
                  <a:pt x="2136679" y="755377"/>
                  <a:pt x="2135786" y="755730"/>
                  <a:pt x="2134745" y="756103"/>
                </a:cubicBezTo>
                <a:cubicBezTo>
                  <a:pt x="2133703" y="756475"/>
                  <a:pt x="2132512" y="756828"/>
                  <a:pt x="2131173" y="757163"/>
                </a:cubicBezTo>
                <a:cubicBezTo>
                  <a:pt x="2129833" y="757498"/>
                  <a:pt x="2128308" y="757665"/>
                  <a:pt x="2126596" y="757665"/>
                </a:cubicBezTo>
                <a:cubicBezTo>
                  <a:pt x="2121313" y="757665"/>
                  <a:pt x="2117648" y="755898"/>
                  <a:pt x="2115602" y="752363"/>
                </a:cubicBezTo>
                <a:cubicBezTo>
                  <a:pt x="2113555" y="748829"/>
                  <a:pt x="2112532" y="743601"/>
                  <a:pt x="2112532" y="736680"/>
                </a:cubicBezTo>
                <a:lnTo>
                  <a:pt x="2112532" y="680647"/>
                </a:lnTo>
                <a:lnTo>
                  <a:pt x="2138316" y="680647"/>
                </a:lnTo>
                <a:cubicBezTo>
                  <a:pt x="2139433" y="680647"/>
                  <a:pt x="2140326" y="680051"/>
                  <a:pt x="2140995" y="678861"/>
                </a:cubicBezTo>
                <a:cubicBezTo>
                  <a:pt x="2141665" y="677670"/>
                  <a:pt x="2142000" y="675735"/>
                  <a:pt x="2142000" y="673056"/>
                </a:cubicBezTo>
                <a:cubicBezTo>
                  <a:pt x="2142000" y="671643"/>
                  <a:pt x="2141926" y="670452"/>
                  <a:pt x="2141777" y="669485"/>
                </a:cubicBezTo>
                <a:cubicBezTo>
                  <a:pt x="2141628" y="668517"/>
                  <a:pt x="2141386" y="667717"/>
                  <a:pt x="2141051" y="667085"/>
                </a:cubicBezTo>
                <a:cubicBezTo>
                  <a:pt x="2140716" y="666452"/>
                  <a:pt x="2140326" y="666006"/>
                  <a:pt x="2139879" y="665745"/>
                </a:cubicBezTo>
                <a:cubicBezTo>
                  <a:pt x="2139433" y="665485"/>
                  <a:pt x="2138912" y="665355"/>
                  <a:pt x="2138316" y="665355"/>
                </a:cubicBezTo>
                <a:lnTo>
                  <a:pt x="2112532" y="665355"/>
                </a:lnTo>
                <a:lnTo>
                  <a:pt x="2112532" y="641468"/>
                </a:lnTo>
                <a:cubicBezTo>
                  <a:pt x="2112532" y="640947"/>
                  <a:pt x="2112383" y="640463"/>
                  <a:pt x="2112085" y="640017"/>
                </a:cubicBezTo>
                <a:cubicBezTo>
                  <a:pt x="2111788" y="639570"/>
                  <a:pt x="2111304" y="639179"/>
                  <a:pt x="2110634" y="638845"/>
                </a:cubicBezTo>
                <a:cubicBezTo>
                  <a:pt x="2109965" y="638510"/>
                  <a:pt x="2109035" y="638268"/>
                  <a:pt x="2107844" y="638119"/>
                </a:cubicBezTo>
                <a:cubicBezTo>
                  <a:pt x="2106653" y="637970"/>
                  <a:pt x="2105128" y="637896"/>
                  <a:pt x="2103267" y="637896"/>
                </a:cubicBezTo>
                <a:close/>
                <a:moveTo>
                  <a:pt x="803328" y="626399"/>
                </a:moveTo>
                <a:cubicBezTo>
                  <a:pt x="800947" y="626399"/>
                  <a:pt x="799049" y="626473"/>
                  <a:pt x="797635" y="626622"/>
                </a:cubicBezTo>
                <a:cubicBezTo>
                  <a:pt x="796222" y="626771"/>
                  <a:pt x="795198" y="627106"/>
                  <a:pt x="794566" y="627627"/>
                </a:cubicBezTo>
                <a:cubicBezTo>
                  <a:pt x="793933" y="628148"/>
                  <a:pt x="793636" y="628892"/>
                  <a:pt x="793673" y="629859"/>
                </a:cubicBezTo>
                <a:cubicBezTo>
                  <a:pt x="793710" y="630826"/>
                  <a:pt x="793952" y="632166"/>
                  <a:pt x="794398" y="633877"/>
                </a:cubicBezTo>
                <a:lnTo>
                  <a:pt x="832573" y="767265"/>
                </a:lnTo>
                <a:cubicBezTo>
                  <a:pt x="832796" y="768306"/>
                  <a:pt x="833187" y="769144"/>
                  <a:pt x="833745" y="769776"/>
                </a:cubicBezTo>
                <a:cubicBezTo>
                  <a:pt x="834303" y="770409"/>
                  <a:pt x="835103" y="770892"/>
                  <a:pt x="836145" y="771227"/>
                </a:cubicBezTo>
                <a:cubicBezTo>
                  <a:pt x="837187" y="771562"/>
                  <a:pt x="838526" y="771804"/>
                  <a:pt x="840163" y="771953"/>
                </a:cubicBezTo>
                <a:cubicBezTo>
                  <a:pt x="841800" y="772102"/>
                  <a:pt x="843847" y="772176"/>
                  <a:pt x="846302" y="772176"/>
                </a:cubicBezTo>
                <a:cubicBezTo>
                  <a:pt x="848684" y="772176"/>
                  <a:pt x="850637" y="772102"/>
                  <a:pt x="852162" y="771953"/>
                </a:cubicBezTo>
                <a:cubicBezTo>
                  <a:pt x="853688" y="771804"/>
                  <a:pt x="854934" y="771562"/>
                  <a:pt x="855902" y="771227"/>
                </a:cubicBezTo>
                <a:cubicBezTo>
                  <a:pt x="856869" y="770892"/>
                  <a:pt x="857613" y="770409"/>
                  <a:pt x="858134" y="769776"/>
                </a:cubicBezTo>
                <a:cubicBezTo>
                  <a:pt x="858655" y="769144"/>
                  <a:pt x="859027" y="768306"/>
                  <a:pt x="859250" y="767265"/>
                </a:cubicBezTo>
                <a:lnTo>
                  <a:pt x="887156" y="658211"/>
                </a:lnTo>
                <a:lnTo>
                  <a:pt x="887379" y="658211"/>
                </a:lnTo>
                <a:lnTo>
                  <a:pt x="917628" y="767265"/>
                </a:lnTo>
                <a:cubicBezTo>
                  <a:pt x="917926" y="768306"/>
                  <a:pt x="918335" y="769144"/>
                  <a:pt x="918856" y="769776"/>
                </a:cubicBezTo>
                <a:cubicBezTo>
                  <a:pt x="919377" y="770409"/>
                  <a:pt x="920158" y="770892"/>
                  <a:pt x="921200" y="771227"/>
                </a:cubicBezTo>
                <a:cubicBezTo>
                  <a:pt x="922242" y="771562"/>
                  <a:pt x="923563" y="771804"/>
                  <a:pt x="925163" y="771953"/>
                </a:cubicBezTo>
                <a:cubicBezTo>
                  <a:pt x="926762" y="772102"/>
                  <a:pt x="928716" y="772176"/>
                  <a:pt x="931023" y="772176"/>
                </a:cubicBezTo>
                <a:cubicBezTo>
                  <a:pt x="933255" y="772176"/>
                  <a:pt x="935134" y="772102"/>
                  <a:pt x="936660" y="771953"/>
                </a:cubicBezTo>
                <a:cubicBezTo>
                  <a:pt x="938185" y="771804"/>
                  <a:pt x="939469" y="771562"/>
                  <a:pt x="940510" y="771227"/>
                </a:cubicBezTo>
                <a:cubicBezTo>
                  <a:pt x="941552" y="770892"/>
                  <a:pt x="942371" y="770409"/>
                  <a:pt x="942966" y="769776"/>
                </a:cubicBezTo>
                <a:cubicBezTo>
                  <a:pt x="943561" y="769144"/>
                  <a:pt x="944008" y="768306"/>
                  <a:pt x="944306" y="767265"/>
                </a:cubicBezTo>
                <a:lnTo>
                  <a:pt x="982592" y="633989"/>
                </a:lnTo>
                <a:cubicBezTo>
                  <a:pt x="982964" y="632278"/>
                  <a:pt x="983168" y="630938"/>
                  <a:pt x="983206" y="629971"/>
                </a:cubicBezTo>
                <a:cubicBezTo>
                  <a:pt x="983243" y="629003"/>
                  <a:pt x="982964" y="628259"/>
                  <a:pt x="982368" y="627738"/>
                </a:cubicBezTo>
                <a:cubicBezTo>
                  <a:pt x="981773" y="627217"/>
                  <a:pt x="980824" y="626864"/>
                  <a:pt x="979522" y="626678"/>
                </a:cubicBezTo>
                <a:cubicBezTo>
                  <a:pt x="978220" y="626492"/>
                  <a:pt x="976452" y="626399"/>
                  <a:pt x="974220" y="626399"/>
                </a:cubicBezTo>
                <a:cubicBezTo>
                  <a:pt x="972062" y="626399"/>
                  <a:pt x="970332" y="626473"/>
                  <a:pt x="969030" y="626622"/>
                </a:cubicBezTo>
                <a:cubicBezTo>
                  <a:pt x="967727" y="626771"/>
                  <a:pt x="966723" y="626994"/>
                  <a:pt x="966016" y="627292"/>
                </a:cubicBezTo>
                <a:cubicBezTo>
                  <a:pt x="965309" y="627589"/>
                  <a:pt x="964844" y="628017"/>
                  <a:pt x="964621" y="628575"/>
                </a:cubicBezTo>
                <a:cubicBezTo>
                  <a:pt x="964397" y="629134"/>
                  <a:pt x="964174" y="629785"/>
                  <a:pt x="963951" y="630529"/>
                </a:cubicBezTo>
                <a:lnTo>
                  <a:pt x="932139" y="751414"/>
                </a:lnTo>
                <a:lnTo>
                  <a:pt x="931916" y="751414"/>
                </a:lnTo>
                <a:lnTo>
                  <a:pt x="898764" y="630640"/>
                </a:lnTo>
                <a:cubicBezTo>
                  <a:pt x="898541" y="629822"/>
                  <a:pt x="898262" y="629134"/>
                  <a:pt x="897927" y="628575"/>
                </a:cubicBezTo>
                <a:cubicBezTo>
                  <a:pt x="897592" y="628017"/>
                  <a:pt x="897053" y="627589"/>
                  <a:pt x="896309" y="627292"/>
                </a:cubicBezTo>
                <a:cubicBezTo>
                  <a:pt x="895564" y="626994"/>
                  <a:pt x="894578" y="626771"/>
                  <a:pt x="893351" y="626622"/>
                </a:cubicBezTo>
                <a:cubicBezTo>
                  <a:pt x="892123" y="626473"/>
                  <a:pt x="890467" y="626399"/>
                  <a:pt x="888383" y="626399"/>
                </a:cubicBezTo>
                <a:cubicBezTo>
                  <a:pt x="886151" y="626399"/>
                  <a:pt x="884346" y="626473"/>
                  <a:pt x="882970" y="626622"/>
                </a:cubicBezTo>
                <a:cubicBezTo>
                  <a:pt x="881593" y="626771"/>
                  <a:pt x="880533" y="626994"/>
                  <a:pt x="879789" y="627292"/>
                </a:cubicBezTo>
                <a:cubicBezTo>
                  <a:pt x="879044" y="627589"/>
                  <a:pt x="878505" y="628017"/>
                  <a:pt x="878170" y="628575"/>
                </a:cubicBezTo>
                <a:cubicBezTo>
                  <a:pt x="877835" y="629134"/>
                  <a:pt x="877556" y="629822"/>
                  <a:pt x="877333" y="630640"/>
                </a:cubicBezTo>
                <a:lnTo>
                  <a:pt x="846526" y="751414"/>
                </a:lnTo>
                <a:lnTo>
                  <a:pt x="846414" y="751414"/>
                </a:lnTo>
                <a:lnTo>
                  <a:pt x="813932" y="630417"/>
                </a:lnTo>
                <a:cubicBezTo>
                  <a:pt x="813783" y="629599"/>
                  <a:pt x="813579" y="628929"/>
                  <a:pt x="813318" y="628408"/>
                </a:cubicBezTo>
                <a:cubicBezTo>
                  <a:pt x="813058" y="627887"/>
                  <a:pt x="812574" y="627478"/>
                  <a:pt x="811867" y="627180"/>
                </a:cubicBezTo>
                <a:cubicBezTo>
                  <a:pt x="811160" y="626883"/>
                  <a:pt x="810137" y="626678"/>
                  <a:pt x="808798" y="626566"/>
                </a:cubicBezTo>
                <a:cubicBezTo>
                  <a:pt x="807458" y="626455"/>
                  <a:pt x="805635" y="626399"/>
                  <a:pt x="803328" y="626399"/>
                </a:cubicBezTo>
                <a:close/>
                <a:moveTo>
                  <a:pt x="2299051" y="623385"/>
                </a:moveTo>
                <a:cubicBezTo>
                  <a:pt x="2294660" y="623385"/>
                  <a:pt x="2291647" y="624166"/>
                  <a:pt x="2290010" y="625729"/>
                </a:cubicBezTo>
                <a:cubicBezTo>
                  <a:pt x="2288372" y="627292"/>
                  <a:pt x="2287554" y="630231"/>
                  <a:pt x="2287554" y="634547"/>
                </a:cubicBezTo>
                <a:cubicBezTo>
                  <a:pt x="2287554" y="638789"/>
                  <a:pt x="2288354" y="641672"/>
                  <a:pt x="2289954" y="643198"/>
                </a:cubicBezTo>
                <a:cubicBezTo>
                  <a:pt x="2291554" y="644723"/>
                  <a:pt x="2294512" y="645486"/>
                  <a:pt x="2298828" y="645486"/>
                </a:cubicBezTo>
                <a:cubicBezTo>
                  <a:pt x="2303218" y="645486"/>
                  <a:pt x="2306232" y="644705"/>
                  <a:pt x="2307869" y="643142"/>
                </a:cubicBezTo>
                <a:cubicBezTo>
                  <a:pt x="2309506" y="641579"/>
                  <a:pt x="2310325" y="638640"/>
                  <a:pt x="2310325" y="634324"/>
                </a:cubicBezTo>
                <a:cubicBezTo>
                  <a:pt x="2310325" y="630082"/>
                  <a:pt x="2309525" y="627199"/>
                  <a:pt x="2307925" y="625673"/>
                </a:cubicBezTo>
                <a:cubicBezTo>
                  <a:pt x="2306325" y="624148"/>
                  <a:pt x="2303367" y="623385"/>
                  <a:pt x="2299051" y="623385"/>
                </a:cubicBezTo>
                <a:close/>
                <a:moveTo>
                  <a:pt x="1775176" y="623385"/>
                </a:moveTo>
                <a:cubicBezTo>
                  <a:pt x="1770785" y="623385"/>
                  <a:pt x="1767772" y="624166"/>
                  <a:pt x="1766134" y="625729"/>
                </a:cubicBezTo>
                <a:cubicBezTo>
                  <a:pt x="1764497" y="627292"/>
                  <a:pt x="1763679" y="630231"/>
                  <a:pt x="1763679" y="634547"/>
                </a:cubicBezTo>
                <a:cubicBezTo>
                  <a:pt x="1763679" y="638789"/>
                  <a:pt x="1764479" y="641672"/>
                  <a:pt x="1766079" y="643198"/>
                </a:cubicBezTo>
                <a:cubicBezTo>
                  <a:pt x="1767679" y="644723"/>
                  <a:pt x="1770636" y="645486"/>
                  <a:pt x="1774953" y="645486"/>
                </a:cubicBezTo>
                <a:cubicBezTo>
                  <a:pt x="1779343" y="645486"/>
                  <a:pt x="1782357" y="644705"/>
                  <a:pt x="1783994" y="643142"/>
                </a:cubicBezTo>
                <a:cubicBezTo>
                  <a:pt x="1785631" y="641579"/>
                  <a:pt x="1786449" y="638640"/>
                  <a:pt x="1786449" y="634324"/>
                </a:cubicBezTo>
                <a:cubicBezTo>
                  <a:pt x="1786449" y="630082"/>
                  <a:pt x="1785650" y="627199"/>
                  <a:pt x="1784050" y="625673"/>
                </a:cubicBezTo>
                <a:cubicBezTo>
                  <a:pt x="1782450" y="624148"/>
                  <a:pt x="1779492" y="623385"/>
                  <a:pt x="1775176" y="623385"/>
                </a:cubicBezTo>
                <a:close/>
                <a:moveTo>
                  <a:pt x="1594945" y="616465"/>
                </a:moveTo>
                <a:cubicBezTo>
                  <a:pt x="1593159" y="616465"/>
                  <a:pt x="1591689" y="616558"/>
                  <a:pt x="1590536" y="616744"/>
                </a:cubicBezTo>
                <a:cubicBezTo>
                  <a:pt x="1589382" y="616930"/>
                  <a:pt x="1588434" y="617153"/>
                  <a:pt x="1587690" y="617413"/>
                </a:cubicBezTo>
                <a:cubicBezTo>
                  <a:pt x="1586945" y="617674"/>
                  <a:pt x="1586443" y="618046"/>
                  <a:pt x="1586183" y="618530"/>
                </a:cubicBezTo>
                <a:cubicBezTo>
                  <a:pt x="1585922" y="619013"/>
                  <a:pt x="1585792" y="619516"/>
                  <a:pt x="1585792" y="620036"/>
                </a:cubicBezTo>
                <a:lnTo>
                  <a:pt x="1585792" y="678414"/>
                </a:lnTo>
                <a:cubicBezTo>
                  <a:pt x="1581029" y="673429"/>
                  <a:pt x="1576211" y="669652"/>
                  <a:pt x="1571337" y="667085"/>
                </a:cubicBezTo>
                <a:cubicBezTo>
                  <a:pt x="1566463" y="664517"/>
                  <a:pt x="1561087" y="663234"/>
                  <a:pt x="1555208" y="663234"/>
                </a:cubicBezTo>
                <a:cubicBezTo>
                  <a:pt x="1548138" y="663234"/>
                  <a:pt x="1541906" y="664555"/>
                  <a:pt x="1536511" y="667196"/>
                </a:cubicBezTo>
                <a:cubicBezTo>
                  <a:pt x="1531116" y="669838"/>
                  <a:pt x="1526596" y="673615"/>
                  <a:pt x="1522949" y="678526"/>
                </a:cubicBezTo>
                <a:cubicBezTo>
                  <a:pt x="1519303" y="683437"/>
                  <a:pt x="1516550" y="689372"/>
                  <a:pt x="1514689" y="696329"/>
                </a:cubicBezTo>
                <a:cubicBezTo>
                  <a:pt x="1512829" y="703287"/>
                  <a:pt x="1511899" y="711082"/>
                  <a:pt x="1511899" y="719714"/>
                </a:cubicBezTo>
                <a:cubicBezTo>
                  <a:pt x="1511899" y="727007"/>
                  <a:pt x="1512643" y="733946"/>
                  <a:pt x="1514131" y="740531"/>
                </a:cubicBezTo>
                <a:cubicBezTo>
                  <a:pt x="1515620" y="747117"/>
                  <a:pt x="1517982" y="752847"/>
                  <a:pt x="1521219" y="757721"/>
                </a:cubicBezTo>
                <a:cubicBezTo>
                  <a:pt x="1524456" y="762595"/>
                  <a:pt x="1528679" y="766465"/>
                  <a:pt x="1533888" y="769330"/>
                </a:cubicBezTo>
                <a:cubicBezTo>
                  <a:pt x="1539097" y="772195"/>
                  <a:pt x="1545385" y="773627"/>
                  <a:pt x="1552752" y="773627"/>
                </a:cubicBezTo>
                <a:cubicBezTo>
                  <a:pt x="1559524" y="773627"/>
                  <a:pt x="1565756" y="772027"/>
                  <a:pt x="1571449" y="768827"/>
                </a:cubicBezTo>
                <a:cubicBezTo>
                  <a:pt x="1577141" y="765628"/>
                  <a:pt x="1582629" y="761163"/>
                  <a:pt x="1587913" y="755433"/>
                </a:cubicBezTo>
                <a:lnTo>
                  <a:pt x="1587913" y="768716"/>
                </a:lnTo>
                <a:cubicBezTo>
                  <a:pt x="1587913" y="769311"/>
                  <a:pt x="1588062" y="769832"/>
                  <a:pt x="1588359" y="770278"/>
                </a:cubicBezTo>
                <a:cubicBezTo>
                  <a:pt x="1588657" y="770725"/>
                  <a:pt x="1589141" y="771078"/>
                  <a:pt x="1589810" y="771339"/>
                </a:cubicBezTo>
                <a:cubicBezTo>
                  <a:pt x="1590480" y="771599"/>
                  <a:pt x="1591336" y="771804"/>
                  <a:pt x="1592378" y="771953"/>
                </a:cubicBezTo>
                <a:cubicBezTo>
                  <a:pt x="1593419" y="772102"/>
                  <a:pt x="1594722" y="772176"/>
                  <a:pt x="1596284" y="772176"/>
                </a:cubicBezTo>
                <a:cubicBezTo>
                  <a:pt x="1597773" y="772176"/>
                  <a:pt x="1599038" y="772102"/>
                  <a:pt x="1600079" y="771953"/>
                </a:cubicBezTo>
                <a:cubicBezTo>
                  <a:pt x="1601121" y="771804"/>
                  <a:pt x="1601958" y="771599"/>
                  <a:pt x="1602591" y="771339"/>
                </a:cubicBezTo>
                <a:cubicBezTo>
                  <a:pt x="1603223" y="771078"/>
                  <a:pt x="1603670" y="770725"/>
                  <a:pt x="1603930" y="770278"/>
                </a:cubicBezTo>
                <a:cubicBezTo>
                  <a:pt x="1604191" y="769832"/>
                  <a:pt x="1604321" y="769311"/>
                  <a:pt x="1604321" y="768716"/>
                </a:cubicBezTo>
                <a:lnTo>
                  <a:pt x="1604321" y="620036"/>
                </a:lnTo>
                <a:cubicBezTo>
                  <a:pt x="1604321" y="619516"/>
                  <a:pt x="1604154" y="619013"/>
                  <a:pt x="1603819" y="618530"/>
                </a:cubicBezTo>
                <a:cubicBezTo>
                  <a:pt x="1603484" y="618046"/>
                  <a:pt x="1602982" y="617674"/>
                  <a:pt x="1602312" y="617413"/>
                </a:cubicBezTo>
                <a:cubicBezTo>
                  <a:pt x="1601642" y="617153"/>
                  <a:pt x="1600712" y="616930"/>
                  <a:pt x="1599521" y="616744"/>
                </a:cubicBezTo>
                <a:cubicBezTo>
                  <a:pt x="1598331" y="616558"/>
                  <a:pt x="1596805" y="616465"/>
                  <a:pt x="1594945" y="616465"/>
                </a:cubicBezTo>
                <a:close/>
                <a:moveTo>
                  <a:pt x="2489439" y="616018"/>
                </a:moveTo>
                <a:cubicBezTo>
                  <a:pt x="2487653" y="616018"/>
                  <a:pt x="2486165" y="616092"/>
                  <a:pt x="2484974" y="616241"/>
                </a:cubicBezTo>
                <a:cubicBezTo>
                  <a:pt x="2483784" y="616390"/>
                  <a:pt x="2482835" y="616613"/>
                  <a:pt x="2482128" y="616911"/>
                </a:cubicBezTo>
                <a:cubicBezTo>
                  <a:pt x="2481421" y="617209"/>
                  <a:pt x="2480937" y="617581"/>
                  <a:pt x="2480677" y="618027"/>
                </a:cubicBezTo>
                <a:cubicBezTo>
                  <a:pt x="2480416" y="618474"/>
                  <a:pt x="2480286" y="618995"/>
                  <a:pt x="2480286" y="619590"/>
                </a:cubicBezTo>
                <a:lnTo>
                  <a:pt x="2480286" y="768716"/>
                </a:lnTo>
                <a:cubicBezTo>
                  <a:pt x="2480286" y="769311"/>
                  <a:pt x="2480398" y="769832"/>
                  <a:pt x="2480621" y="770278"/>
                </a:cubicBezTo>
                <a:cubicBezTo>
                  <a:pt x="2480844" y="770725"/>
                  <a:pt x="2481291" y="771078"/>
                  <a:pt x="2481961" y="771339"/>
                </a:cubicBezTo>
                <a:cubicBezTo>
                  <a:pt x="2482630" y="771599"/>
                  <a:pt x="2483486" y="771804"/>
                  <a:pt x="2484528" y="771953"/>
                </a:cubicBezTo>
                <a:cubicBezTo>
                  <a:pt x="2485570" y="772102"/>
                  <a:pt x="2486835" y="772176"/>
                  <a:pt x="2488323" y="772176"/>
                </a:cubicBezTo>
                <a:cubicBezTo>
                  <a:pt x="2489886" y="772176"/>
                  <a:pt x="2491169" y="772102"/>
                  <a:pt x="2492174" y="771953"/>
                </a:cubicBezTo>
                <a:cubicBezTo>
                  <a:pt x="2493179" y="771804"/>
                  <a:pt x="2494016" y="771599"/>
                  <a:pt x="2494685" y="771339"/>
                </a:cubicBezTo>
                <a:cubicBezTo>
                  <a:pt x="2495355" y="771078"/>
                  <a:pt x="2495839" y="770725"/>
                  <a:pt x="2496136" y="770278"/>
                </a:cubicBezTo>
                <a:cubicBezTo>
                  <a:pt x="2496434" y="769832"/>
                  <a:pt x="2496583" y="769311"/>
                  <a:pt x="2496583" y="768716"/>
                </a:cubicBezTo>
                <a:lnTo>
                  <a:pt x="2496583" y="756437"/>
                </a:lnTo>
                <a:cubicBezTo>
                  <a:pt x="2499485" y="759488"/>
                  <a:pt x="2502238" y="762093"/>
                  <a:pt x="2504843" y="764251"/>
                </a:cubicBezTo>
                <a:cubicBezTo>
                  <a:pt x="2507447" y="766409"/>
                  <a:pt x="2510052" y="768195"/>
                  <a:pt x="2512656" y="769609"/>
                </a:cubicBezTo>
                <a:cubicBezTo>
                  <a:pt x="2515261" y="771023"/>
                  <a:pt x="2517921" y="772046"/>
                  <a:pt x="2520637" y="772678"/>
                </a:cubicBezTo>
                <a:cubicBezTo>
                  <a:pt x="2523353" y="773311"/>
                  <a:pt x="2526311" y="773627"/>
                  <a:pt x="2529511" y="773627"/>
                </a:cubicBezTo>
                <a:cubicBezTo>
                  <a:pt x="2536432" y="773627"/>
                  <a:pt x="2542571" y="772325"/>
                  <a:pt x="2547929" y="769720"/>
                </a:cubicBezTo>
                <a:cubicBezTo>
                  <a:pt x="2553286" y="767116"/>
                  <a:pt x="2557807" y="763358"/>
                  <a:pt x="2561491" y="758447"/>
                </a:cubicBezTo>
                <a:cubicBezTo>
                  <a:pt x="2565174" y="753535"/>
                  <a:pt x="2567965" y="747601"/>
                  <a:pt x="2569862" y="740643"/>
                </a:cubicBezTo>
                <a:cubicBezTo>
                  <a:pt x="2571760" y="733685"/>
                  <a:pt x="2572709" y="725853"/>
                  <a:pt x="2572709" y="717147"/>
                </a:cubicBezTo>
                <a:cubicBezTo>
                  <a:pt x="2572709" y="709854"/>
                  <a:pt x="2571964" y="702934"/>
                  <a:pt x="2570476" y="696385"/>
                </a:cubicBezTo>
                <a:cubicBezTo>
                  <a:pt x="2568988" y="689837"/>
                  <a:pt x="2566625" y="684126"/>
                  <a:pt x="2563388" y="679251"/>
                </a:cubicBezTo>
                <a:cubicBezTo>
                  <a:pt x="2560151" y="674377"/>
                  <a:pt x="2555947" y="670489"/>
                  <a:pt x="2550775" y="667587"/>
                </a:cubicBezTo>
                <a:cubicBezTo>
                  <a:pt x="2545603" y="664685"/>
                  <a:pt x="2539371" y="663234"/>
                  <a:pt x="2532078" y="663234"/>
                </a:cubicBezTo>
                <a:cubicBezTo>
                  <a:pt x="2529102" y="663234"/>
                  <a:pt x="2526274" y="663531"/>
                  <a:pt x="2523595" y="664127"/>
                </a:cubicBezTo>
                <a:cubicBezTo>
                  <a:pt x="2520916" y="664722"/>
                  <a:pt x="2518237" y="665671"/>
                  <a:pt x="2515559" y="666973"/>
                </a:cubicBezTo>
                <a:cubicBezTo>
                  <a:pt x="2512880" y="668275"/>
                  <a:pt x="2510145" y="669968"/>
                  <a:pt x="2507354" y="672052"/>
                </a:cubicBezTo>
                <a:cubicBezTo>
                  <a:pt x="2504564" y="674135"/>
                  <a:pt x="2501680" y="676703"/>
                  <a:pt x="2498704" y="679754"/>
                </a:cubicBezTo>
                <a:lnTo>
                  <a:pt x="2498704" y="619590"/>
                </a:lnTo>
                <a:cubicBezTo>
                  <a:pt x="2498704" y="618995"/>
                  <a:pt x="2498555" y="618474"/>
                  <a:pt x="2498257" y="618027"/>
                </a:cubicBezTo>
                <a:cubicBezTo>
                  <a:pt x="2497960" y="617581"/>
                  <a:pt x="2497476" y="617209"/>
                  <a:pt x="2496806" y="616911"/>
                </a:cubicBezTo>
                <a:cubicBezTo>
                  <a:pt x="2496136" y="616613"/>
                  <a:pt x="2495206" y="616390"/>
                  <a:pt x="2494016" y="616241"/>
                </a:cubicBezTo>
                <a:cubicBezTo>
                  <a:pt x="2492825" y="616092"/>
                  <a:pt x="2491300" y="616018"/>
                  <a:pt x="2489439" y="616018"/>
                </a:cubicBezTo>
                <a:close/>
                <a:moveTo>
                  <a:pt x="2175114" y="616018"/>
                </a:moveTo>
                <a:cubicBezTo>
                  <a:pt x="2173328" y="616018"/>
                  <a:pt x="2171840" y="616092"/>
                  <a:pt x="2170649" y="616241"/>
                </a:cubicBezTo>
                <a:cubicBezTo>
                  <a:pt x="2169459" y="616390"/>
                  <a:pt x="2168510" y="616613"/>
                  <a:pt x="2167803" y="616911"/>
                </a:cubicBezTo>
                <a:cubicBezTo>
                  <a:pt x="2167096" y="617209"/>
                  <a:pt x="2166612" y="617581"/>
                  <a:pt x="2166352" y="618027"/>
                </a:cubicBezTo>
                <a:cubicBezTo>
                  <a:pt x="2166091" y="618474"/>
                  <a:pt x="2165961" y="618995"/>
                  <a:pt x="2165961" y="619590"/>
                </a:cubicBezTo>
                <a:lnTo>
                  <a:pt x="2165961" y="768716"/>
                </a:lnTo>
                <a:cubicBezTo>
                  <a:pt x="2165961" y="769311"/>
                  <a:pt x="2166091" y="769813"/>
                  <a:pt x="2166352" y="770223"/>
                </a:cubicBezTo>
                <a:cubicBezTo>
                  <a:pt x="2166612" y="770632"/>
                  <a:pt x="2167096" y="770985"/>
                  <a:pt x="2167803" y="771283"/>
                </a:cubicBezTo>
                <a:cubicBezTo>
                  <a:pt x="2168510" y="771581"/>
                  <a:pt x="2169459" y="771804"/>
                  <a:pt x="2170649" y="771953"/>
                </a:cubicBezTo>
                <a:cubicBezTo>
                  <a:pt x="2171840" y="772102"/>
                  <a:pt x="2173328" y="772176"/>
                  <a:pt x="2175114" y="772176"/>
                </a:cubicBezTo>
                <a:cubicBezTo>
                  <a:pt x="2176975" y="772176"/>
                  <a:pt x="2178500" y="772102"/>
                  <a:pt x="2179691" y="771953"/>
                </a:cubicBezTo>
                <a:cubicBezTo>
                  <a:pt x="2180881" y="771804"/>
                  <a:pt x="2181811" y="771581"/>
                  <a:pt x="2182481" y="771283"/>
                </a:cubicBezTo>
                <a:cubicBezTo>
                  <a:pt x="2183151" y="770985"/>
                  <a:pt x="2183635" y="770632"/>
                  <a:pt x="2183932" y="770223"/>
                </a:cubicBezTo>
                <a:cubicBezTo>
                  <a:pt x="2184230" y="769813"/>
                  <a:pt x="2184379" y="769311"/>
                  <a:pt x="2184379" y="768716"/>
                </a:cubicBezTo>
                <a:lnTo>
                  <a:pt x="2184379" y="698506"/>
                </a:lnTo>
                <a:cubicBezTo>
                  <a:pt x="2189439" y="692181"/>
                  <a:pt x="2194276" y="687381"/>
                  <a:pt x="2198889" y="684107"/>
                </a:cubicBezTo>
                <a:cubicBezTo>
                  <a:pt x="2203503" y="680833"/>
                  <a:pt x="2208117" y="679196"/>
                  <a:pt x="2212731" y="679196"/>
                </a:cubicBezTo>
                <a:cubicBezTo>
                  <a:pt x="2216302" y="679196"/>
                  <a:pt x="2219446" y="679865"/>
                  <a:pt x="2222162" y="681205"/>
                </a:cubicBezTo>
                <a:cubicBezTo>
                  <a:pt x="2224879" y="682544"/>
                  <a:pt x="2227092" y="684479"/>
                  <a:pt x="2228804" y="687009"/>
                </a:cubicBezTo>
                <a:cubicBezTo>
                  <a:pt x="2230515" y="689539"/>
                  <a:pt x="2231818" y="692553"/>
                  <a:pt x="2232711" y="696050"/>
                </a:cubicBezTo>
                <a:cubicBezTo>
                  <a:pt x="2233604" y="699548"/>
                  <a:pt x="2234050" y="704162"/>
                  <a:pt x="2234050" y="709891"/>
                </a:cubicBezTo>
                <a:lnTo>
                  <a:pt x="2234050" y="768716"/>
                </a:lnTo>
                <a:cubicBezTo>
                  <a:pt x="2234050" y="769311"/>
                  <a:pt x="2234199" y="769813"/>
                  <a:pt x="2234497" y="770223"/>
                </a:cubicBezTo>
                <a:cubicBezTo>
                  <a:pt x="2234794" y="770632"/>
                  <a:pt x="2235278" y="770985"/>
                  <a:pt x="2235948" y="771283"/>
                </a:cubicBezTo>
                <a:cubicBezTo>
                  <a:pt x="2236617" y="771581"/>
                  <a:pt x="2237548" y="771804"/>
                  <a:pt x="2238738" y="771953"/>
                </a:cubicBezTo>
                <a:cubicBezTo>
                  <a:pt x="2239929" y="772102"/>
                  <a:pt x="2241454" y="772176"/>
                  <a:pt x="2243315" y="772176"/>
                </a:cubicBezTo>
                <a:cubicBezTo>
                  <a:pt x="2245101" y="772176"/>
                  <a:pt x="2246589" y="772102"/>
                  <a:pt x="2247780" y="771953"/>
                </a:cubicBezTo>
                <a:cubicBezTo>
                  <a:pt x="2248970" y="771804"/>
                  <a:pt x="2249900" y="771581"/>
                  <a:pt x="2250570" y="771283"/>
                </a:cubicBezTo>
                <a:cubicBezTo>
                  <a:pt x="2251240" y="770985"/>
                  <a:pt x="2251723" y="770632"/>
                  <a:pt x="2252021" y="770223"/>
                </a:cubicBezTo>
                <a:cubicBezTo>
                  <a:pt x="2252319" y="769813"/>
                  <a:pt x="2252468" y="769311"/>
                  <a:pt x="2252468" y="768716"/>
                </a:cubicBezTo>
                <a:lnTo>
                  <a:pt x="2252468" y="707547"/>
                </a:lnTo>
                <a:cubicBezTo>
                  <a:pt x="2252468" y="700329"/>
                  <a:pt x="2251854" y="694171"/>
                  <a:pt x="2250626" y="689074"/>
                </a:cubicBezTo>
                <a:cubicBezTo>
                  <a:pt x="2249398" y="683977"/>
                  <a:pt x="2247370" y="679530"/>
                  <a:pt x="2244543" y="675735"/>
                </a:cubicBezTo>
                <a:cubicBezTo>
                  <a:pt x="2241715" y="671940"/>
                  <a:pt x="2238013" y="668908"/>
                  <a:pt x="2233436" y="666638"/>
                </a:cubicBezTo>
                <a:cubicBezTo>
                  <a:pt x="2228860" y="664369"/>
                  <a:pt x="2223223" y="663234"/>
                  <a:pt x="2216526" y="663234"/>
                </a:cubicBezTo>
                <a:cubicBezTo>
                  <a:pt x="2211093" y="663234"/>
                  <a:pt x="2205698" y="664592"/>
                  <a:pt x="2200341" y="667308"/>
                </a:cubicBezTo>
                <a:cubicBezTo>
                  <a:pt x="2194983" y="670024"/>
                  <a:pt x="2189662" y="674173"/>
                  <a:pt x="2184379" y="679754"/>
                </a:cubicBezTo>
                <a:lnTo>
                  <a:pt x="2184379" y="619590"/>
                </a:lnTo>
                <a:cubicBezTo>
                  <a:pt x="2184379" y="618995"/>
                  <a:pt x="2184230" y="618474"/>
                  <a:pt x="2183932" y="618027"/>
                </a:cubicBezTo>
                <a:cubicBezTo>
                  <a:pt x="2183635" y="617581"/>
                  <a:pt x="2183151" y="617209"/>
                  <a:pt x="2182481" y="616911"/>
                </a:cubicBezTo>
                <a:cubicBezTo>
                  <a:pt x="2181811" y="616613"/>
                  <a:pt x="2180881" y="616390"/>
                  <a:pt x="2179691" y="616241"/>
                </a:cubicBezTo>
                <a:cubicBezTo>
                  <a:pt x="2178500" y="616092"/>
                  <a:pt x="2176975" y="616018"/>
                  <a:pt x="2175114" y="616018"/>
                </a:cubicBezTo>
                <a:close/>
                <a:moveTo>
                  <a:pt x="3662362" y="244475"/>
                </a:moveTo>
                <a:lnTo>
                  <a:pt x="3662362" y="244476"/>
                </a:lnTo>
                <a:lnTo>
                  <a:pt x="3662363" y="244476"/>
                </a:lnTo>
                <a:close/>
                <a:moveTo>
                  <a:pt x="3662363" y="122239"/>
                </a:moveTo>
                <a:lnTo>
                  <a:pt x="3662362" y="183357"/>
                </a:lnTo>
                <a:lnTo>
                  <a:pt x="3662363" y="183357"/>
                </a:lnTo>
                <a:close/>
                <a:moveTo>
                  <a:pt x="3662363" y="0"/>
                </a:moveTo>
                <a:cubicBezTo>
                  <a:pt x="3712996" y="0"/>
                  <a:pt x="3756438" y="30784"/>
                  <a:pt x="3774995" y="74657"/>
                </a:cubicBezTo>
                <a:lnTo>
                  <a:pt x="3784601" y="122238"/>
                </a:lnTo>
                <a:lnTo>
                  <a:pt x="3784601" y="122238"/>
                </a:lnTo>
                <a:lnTo>
                  <a:pt x="3784601" y="122239"/>
                </a:lnTo>
                <a:lnTo>
                  <a:pt x="3784600" y="855665"/>
                </a:lnTo>
                <a:lnTo>
                  <a:pt x="3784601" y="1589088"/>
                </a:lnTo>
                <a:cubicBezTo>
                  <a:pt x="3784601" y="1622843"/>
                  <a:pt x="3770919" y="1653403"/>
                  <a:pt x="3748798" y="1675523"/>
                </a:cubicBezTo>
                <a:lnTo>
                  <a:pt x="3748798" y="1675524"/>
                </a:lnTo>
                <a:lnTo>
                  <a:pt x="3748797" y="1675524"/>
                </a:lnTo>
                <a:cubicBezTo>
                  <a:pt x="3726676" y="1697645"/>
                  <a:pt x="3696117" y="1711327"/>
                  <a:pt x="3662362" y="1711327"/>
                </a:cubicBezTo>
                <a:lnTo>
                  <a:pt x="244476" y="1711326"/>
                </a:lnTo>
                <a:lnTo>
                  <a:pt x="244477" y="1833564"/>
                </a:lnTo>
                <a:cubicBezTo>
                  <a:pt x="244477" y="1901074"/>
                  <a:pt x="189749" y="1955802"/>
                  <a:pt x="122239" y="1955802"/>
                </a:cubicBezTo>
                <a:lnTo>
                  <a:pt x="122238" y="1955802"/>
                </a:lnTo>
                <a:lnTo>
                  <a:pt x="122238" y="1955802"/>
                </a:lnTo>
                <a:cubicBezTo>
                  <a:pt x="54728" y="1955802"/>
                  <a:pt x="0" y="1901074"/>
                  <a:pt x="0" y="1833564"/>
                </a:cubicBezTo>
                <a:cubicBezTo>
                  <a:pt x="0" y="1344614"/>
                  <a:pt x="1" y="855664"/>
                  <a:pt x="1" y="366714"/>
                </a:cubicBezTo>
                <a:cubicBezTo>
                  <a:pt x="1" y="299204"/>
                  <a:pt x="54729" y="244476"/>
                  <a:pt x="122239" y="244476"/>
                </a:cubicBezTo>
                <a:lnTo>
                  <a:pt x="3540125" y="244476"/>
                </a:lnTo>
                <a:lnTo>
                  <a:pt x="3540125" y="122239"/>
                </a:lnTo>
                <a:cubicBezTo>
                  <a:pt x="3540125" y="155994"/>
                  <a:pt x="3567489" y="183358"/>
                  <a:pt x="3601244" y="183358"/>
                </a:cubicBezTo>
                <a:lnTo>
                  <a:pt x="3601244" y="183357"/>
                </a:lnTo>
                <a:lnTo>
                  <a:pt x="3577454" y="178554"/>
                </a:lnTo>
                <a:cubicBezTo>
                  <a:pt x="3570142" y="175461"/>
                  <a:pt x="3563556" y="170986"/>
                  <a:pt x="3558026" y="165455"/>
                </a:cubicBezTo>
                <a:lnTo>
                  <a:pt x="3540126" y="122239"/>
                </a:lnTo>
                <a:lnTo>
                  <a:pt x="3540125" y="122239"/>
                </a:lnTo>
                <a:lnTo>
                  <a:pt x="3540125" y="122238"/>
                </a:lnTo>
                <a:lnTo>
                  <a:pt x="3540125" y="122238"/>
                </a:lnTo>
                <a:cubicBezTo>
                  <a:pt x="3540125" y="54728"/>
                  <a:pt x="3594853" y="0"/>
                  <a:pt x="366236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1EC9FE5B-1AB2-3A52-3493-2ECB3149D3AD}"/>
              </a:ext>
            </a:extLst>
          </p:cNvPr>
          <p:cNvSpPr txBox="1"/>
          <p:nvPr/>
        </p:nvSpPr>
        <p:spPr>
          <a:xfrm>
            <a:off x="-5803901" y="-1854201"/>
            <a:ext cx="2019300" cy="1676400"/>
          </a:xfrm>
          <a:custGeom>
            <a:avLst/>
            <a:gdLst/>
            <a:ahLst/>
            <a:cxnLst/>
            <a:rect l="l" t="t" r="r" b="b"/>
            <a:pathLst>
              <a:path w="2019300" h="1676400">
                <a:moveTo>
                  <a:pt x="905803" y="997974"/>
                </a:moveTo>
                <a:lnTo>
                  <a:pt x="921541" y="997974"/>
                </a:lnTo>
                <a:lnTo>
                  <a:pt x="921541" y="1019293"/>
                </a:lnTo>
                <a:cubicBezTo>
                  <a:pt x="917002" y="1024354"/>
                  <a:pt x="912668" y="1028112"/>
                  <a:pt x="908538" y="1030567"/>
                </a:cubicBezTo>
                <a:cubicBezTo>
                  <a:pt x="904408" y="1033023"/>
                  <a:pt x="899924" y="1034251"/>
                  <a:pt x="895087" y="1034251"/>
                </a:cubicBezTo>
                <a:cubicBezTo>
                  <a:pt x="889134" y="1034251"/>
                  <a:pt x="884502" y="1032707"/>
                  <a:pt x="881190" y="1029618"/>
                </a:cubicBezTo>
                <a:cubicBezTo>
                  <a:pt x="877879" y="1026530"/>
                  <a:pt x="876223" y="1022382"/>
                  <a:pt x="876223" y="1017173"/>
                </a:cubicBezTo>
                <a:cubicBezTo>
                  <a:pt x="876223" y="1014122"/>
                  <a:pt x="876800" y="1011424"/>
                  <a:pt x="877953" y="1009080"/>
                </a:cubicBezTo>
                <a:cubicBezTo>
                  <a:pt x="879107" y="1006736"/>
                  <a:pt x="880911" y="1004727"/>
                  <a:pt x="883367" y="1003053"/>
                </a:cubicBezTo>
                <a:cubicBezTo>
                  <a:pt x="885823" y="1001378"/>
                  <a:pt x="888911" y="1000113"/>
                  <a:pt x="892632" y="999258"/>
                </a:cubicBezTo>
                <a:cubicBezTo>
                  <a:pt x="896352" y="998402"/>
                  <a:pt x="900743" y="997974"/>
                  <a:pt x="905803" y="997974"/>
                </a:cubicBezTo>
                <a:close/>
                <a:moveTo>
                  <a:pt x="987621" y="939819"/>
                </a:moveTo>
                <a:cubicBezTo>
                  <a:pt x="985835" y="939819"/>
                  <a:pt x="984347" y="939894"/>
                  <a:pt x="983156" y="940043"/>
                </a:cubicBezTo>
                <a:cubicBezTo>
                  <a:pt x="981966" y="940191"/>
                  <a:pt x="981017" y="940415"/>
                  <a:pt x="980310" y="940712"/>
                </a:cubicBezTo>
                <a:cubicBezTo>
                  <a:pt x="979603" y="941010"/>
                  <a:pt x="979119" y="941382"/>
                  <a:pt x="978859" y="941828"/>
                </a:cubicBezTo>
                <a:cubicBezTo>
                  <a:pt x="978598" y="942275"/>
                  <a:pt x="978468" y="942759"/>
                  <a:pt x="978468" y="943280"/>
                </a:cubicBezTo>
                <a:lnTo>
                  <a:pt x="978468" y="1043738"/>
                </a:lnTo>
                <a:cubicBezTo>
                  <a:pt x="978468" y="1044334"/>
                  <a:pt x="978598" y="1044836"/>
                  <a:pt x="978859" y="1045245"/>
                </a:cubicBezTo>
                <a:cubicBezTo>
                  <a:pt x="979119" y="1045655"/>
                  <a:pt x="979603" y="1046008"/>
                  <a:pt x="980310" y="1046306"/>
                </a:cubicBezTo>
                <a:cubicBezTo>
                  <a:pt x="981017" y="1046603"/>
                  <a:pt x="981966" y="1046827"/>
                  <a:pt x="983156" y="1046976"/>
                </a:cubicBezTo>
                <a:cubicBezTo>
                  <a:pt x="984347" y="1047124"/>
                  <a:pt x="985835" y="1047199"/>
                  <a:pt x="987621" y="1047199"/>
                </a:cubicBezTo>
                <a:cubicBezTo>
                  <a:pt x="989482" y="1047199"/>
                  <a:pt x="991007" y="1047124"/>
                  <a:pt x="992198" y="1046976"/>
                </a:cubicBezTo>
                <a:cubicBezTo>
                  <a:pt x="993388" y="1046827"/>
                  <a:pt x="994318" y="1046603"/>
                  <a:pt x="994988" y="1046306"/>
                </a:cubicBezTo>
                <a:cubicBezTo>
                  <a:pt x="995658" y="1046008"/>
                  <a:pt x="996142" y="1045655"/>
                  <a:pt x="996439" y="1045245"/>
                </a:cubicBezTo>
                <a:cubicBezTo>
                  <a:pt x="996737" y="1044836"/>
                  <a:pt x="996886" y="1044334"/>
                  <a:pt x="996886" y="1043738"/>
                </a:cubicBezTo>
                <a:lnTo>
                  <a:pt x="996886" y="943280"/>
                </a:lnTo>
                <a:cubicBezTo>
                  <a:pt x="996886" y="942759"/>
                  <a:pt x="996737" y="942275"/>
                  <a:pt x="996439" y="941828"/>
                </a:cubicBezTo>
                <a:cubicBezTo>
                  <a:pt x="996142" y="941382"/>
                  <a:pt x="995658" y="941010"/>
                  <a:pt x="994988" y="940712"/>
                </a:cubicBezTo>
                <a:cubicBezTo>
                  <a:pt x="994318" y="940415"/>
                  <a:pt x="993388" y="940191"/>
                  <a:pt x="992198" y="940043"/>
                </a:cubicBezTo>
                <a:cubicBezTo>
                  <a:pt x="991007" y="939894"/>
                  <a:pt x="989482" y="939819"/>
                  <a:pt x="987621" y="939819"/>
                </a:cubicBezTo>
                <a:close/>
                <a:moveTo>
                  <a:pt x="692346" y="939819"/>
                </a:moveTo>
                <a:cubicBezTo>
                  <a:pt x="690560" y="939819"/>
                  <a:pt x="689072" y="939894"/>
                  <a:pt x="687881" y="940043"/>
                </a:cubicBezTo>
                <a:cubicBezTo>
                  <a:pt x="686691" y="940191"/>
                  <a:pt x="685742" y="940415"/>
                  <a:pt x="685035" y="940712"/>
                </a:cubicBezTo>
                <a:cubicBezTo>
                  <a:pt x="684328" y="941010"/>
                  <a:pt x="683844" y="941382"/>
                  <a:pt x="683584" y="941828"/>
                </a:cubicBezTo>
                <a:cubicBezTo>
                  <a:pt x="683324" y="942275"/>
                  <a:pt x="683193" y="942759"/>
                  <a:pt x="683193" y="943280"/>
                </a:cubicBezTo>
                <a:lnTo>
                  <a:pt x="683193" y="1043738"/>
                </a:lnTo>
                <a:cubicBezTo>
                  <a:pt x="683193" y="1044334"/>
                  <a:pt x="683324" y="1044836"/>
                  <a:pt x="683584" y="1045245"/>
                </a:cubicBezTo>
                <a:cubicBezTo>
                  <a:pt x="683844" y="1045655"/>
                  <a:pt x="684328" y="1046008"/>
                  <a:pt x="685035" y="1046306"/>
                </a:cubicBezTo>
                <a:cubicBezTo>
                  <a:pt x="685742" y="1046603"/>
                  <a:pt x="686691" y="1046827"/>
                  <a:pt x="687881" y="1046976"/>
                </a:cubicBezTo>
                <a:cubicBezTo>
                  <a:pt x="689072" y="1047124"/>
                  <a:pt x="690560" y="1047199"/>
                  <a:pt x="692346" y="1047199"/>
                </a:cubicBezTo>
                <a:cubicBezTo>
                  <a:pt x="694207" y="1047199"/>
                  <a:pt x="695732" y="1047124"/>
                  <a:pt x="696923" y="1046976"/>
                </a:cubicBezTo>
                <a:cubicBezTo>
                  <a:pt x="698113" y="1046827"/>
                  <a:pt x="699043" y="1046603"/>
                  <a:pt x="699713" y="1046306"/>
                </a:cubicBezTo>
                <a:cubicBezTo>
                  <a:pt x="700383" y="1046008"/>
                  <a:pt x="700867" y="1045655"/>
                  <a:pt x="701164" y="1045245"/>
                </a:cubicBezTo>
                <a:cubicBezTo>
                  <a:pt x="701462" y="1044836"/>
                  <a:pt x="701611" y="1044334"/>
                  <a:pt x="701611" y="1043738"/>
                </a:cubicBezTo>
                <a:lnTo>
                  <a:pt x="701611" y="943280"/>
                </a:lnTo>
                <a:cubicBezTo>
                  <a:pt x="701611" y="942759"/>
                  <a:pt x="701462" y="942275"/>
                  <a:pt x="701164" y="941828"/>
                </a:cubicBezTo>
                <a:cubicBezTo>
                  <a:pt x="700867" y="941382"/>
                  <a:pt x="700383" y="941010"/>
                  <a:pt x="699713" y="940712"/>
                </a:cubicBezTo>
                <a:cubicBezTo>
                  <a:pt x="699043" y="940415"/>
                  <a:pt x="698113" y="940191"/>
                  <a:pt x="696923" y="940043"/>
                </a:cubicBezTo>
                <a:cubicBezTo>
                  <a:pt x="695732" y="939894"/>
                  <a:pt x="694207" y="939819"/>
                  <a:pt x="692346" y="939819"/>
                </a:cubicBezTo>
                <a:close/>
                <a:moveTo>
                  <a:pt x="900222" y="938257"/>
                </a:moveTo>
                <a:cubicBezTo>
                  <a:pt x="896352" y="938257"/>
                  <a:pt x="892520" y="938610"/>
                  <a:pt x="888725" y="939317"/>
                </a:cubicBezTo>
                <a:cubicBezTo>
                  <a:pt x="884930" y="940024"/>
                  <a:pt x="881432" y="940917"/>
                  <a:pt x="878233" y="941996"/>
                </a:cubicBezTo>
                <a:cubicBezTo>
                  <a:pt x="875033" y="943075"/>
                  <a:pt x="872205" y="944266"/>
                  <a:pt x="869749" y="945568"/>
                </a:cubicBezTo>
                <a:cubicBezTo>
                  <a:pt x="867294" y="946870"/>
                  <a:pt x="865564" y="948005"/>
                  <a:pt x="864559" y="948972"/>
                </a:cubicBezTo>
                <a:cubicBezTo>
                  <a:pt x="863554" y="949940"/>
                  <a:pt x="862922" y="950963"/>
                  <a:pt x="862661" y="952042"/>
                </a:cubicBezTo>
                <a:cubicBezTo>
                  <a:pt x="862401" y="953121"/>
                  <a:pt x="862271" y="954590"/>
                  <a:pt x="862271" y="956451"/>
                </a:cubicBezTo>
                <a:cubicBezTo>
                  <a:pt x="862271" y="957567"/>
                  <a:pt x="862345" y="958590"/>
                  <a:pt x="862494" y="959520"/>
                </a:cubicBezTo>
                <a:cubicBezTo>
                  <a:pt x="862643" y="960451"/>
                  <a:pt x="862885" y="961213"/>
                  <a:pt x="863219" y="961809"/>
                </a:cubicBezTo>
                <a:cubicBezTo>
                  <a:pt x="863554" y="962404"/>
                  <a:pt x="863945" y="962850"/>
                  <a:pt x="864391" y="963148"/>
                </a:cubicBezTo>
                <a:cubicBezTo>
                  <a:pt x="864838" y="963446"/>
                  <a:pt x="865359" y="963595"/>
                  <a:pt x="865954" y="963595"/>
                </a:cubicBezTo>
                <a:cubicBezTo>
                  <a:pt x="866847" y="963595"/>
                  <a:pt x="868205" y="963055"/>
                  <a:pt x="870028" y="961976"/>
                </a:cubicBezTo>
                <a:cubicBezTo>
                  <a:pt x="871851" y="960897"/>
                  <a:pt x="874121" y="959706"/>
                  <a:pt x="876837" y="958404"/>
                </a:cubicBezTo>
                <a:cubicBezTo>
                  <a:pt x="879553" y="957102"/>
                  <a:pt x="882716" y="955911"/>
                  <a:pt x="886325" y="954832"/>
                </a:cubicBezTo>
                <a:cubicBezTo>
                  <a:pt x="889934" y="953753"/>
                  <a:pt x="894008" y="953214"/>
                  <a:pt x="898548" y="953214"/>
                </a:cubicBezTo>
                <a:cubicBezTo>
                  <a:pt x="902789" y="953214"/>
                  <a:pt x="906361" y="953716"/>
                  <a:pt x="909263" y="954721"/>
                </a:cubicBezTo>
                <a:cubicBezTo>
                  <a:pt x="912165" y="955725"/>
                  <a:pt x="914528" y="957214"/>
                  <a:pt x="916351" y="959186"/>
                </a:cubicBezTo>
                <a:cubicBezTo>
                  <a:pt x="918174" y="961158"/>
                  <a:pt x="919495" y="963632"/>
                  <a:pt x="920314" y="966608"/>
                </a:cubicBezTo>
                <a:cubicBezTo>
                  <a:pt x="921132" y="969585"/>
                  <a:pt x="921541" y="973008"/>
                  <a:pt x="921541" y="976877"/>
                </a:cubicBezTo>
                <a:lnTo>
                  <a:pt x="921541" y="984691"/>
                </a:lnTo>
                <a:lnTo>
                  <a:pt x="907700" y="984691"/>
                </a:lnTo>
                <a:cubicBezTo>
                  <a:pt x="899887" y="984691"/>
                  <a:pt x="892855" y="985379"/>
                  <a:pt x="886604" y="986756"/>
                </a:cubicBezTo>
                <a:cubicBezTo>
                  <a:pt x="880353" y="988133"/>
                  <a:pt x="875070" y="990198"/>
                  <a:pt x="870754" y="992951"/>
                </a:cubicBezTo>
                <a:cubicBezTo>
                  <a:pt x="866438" y="995704"/>
                  <a:pt x="863126" y="999164"/>
                  <a:pt x="860820" y="1003332"/>
                </a:cubicBezTo>
                <a:cubicBezTo>
                  <a:pt x="858513" y="1007499"/>
                  <a:pt x="857359" y="1012410"/>
                  <a:pt x="857359" y="1018066"/>
                </a:cubicBezTo>
                <a:cubicBezTo>
                  <a:pt x="857359" y="1022903"/>
                  <a:pt x="858197" y="1027219"/>
                  <a:pt x="859871" y="1031014"/>
                </a:cubicBezTo>
                <a:cubicBezTo>
                  <a:pt x="861545" y="1034809"/>
                  <a:pt x="863889" y="1038009"/>
                  <a:pt x="866903" y="1040613"/>
                </a:cubicBezTo>
                <a:cubicBezTo>
                  <a:pt x="869917" y="1043218"/>
                  <a:pt x="873563" y="1045208"/>
                  <a:pt x="877842" y="1046585"/>
                </a:cubicBezTo>
                <a:cubicBezTo>
                  <a:pt x="882121" y="1047961"/>
                  <a:pt x="886902" y="1048650"/>
                  <a:pt x="892185" y="1048650"/>
                </a:cubicBezTo>
                <a:cubicBezTo>
                  <a:pt x="898213" y="1048650"/>
                  <a:pt x="903924" y="1047348"/>
                  <a:pt x="909319" y="1044743"/>
                </a:cubicBezTo>
                <a:cubicBezTo>
                  <a:pt x="914714" y="1042139"/>
                  <a:pt x="919607" y="1038492"/>
                  <a:pt x="923997" y="1033804"/>
                </a:cubicBezTo>
                <a:lnTo>
                  <a:pt x="923997" y="1043850"/>
                </a:lnTo>
                <a:cubicBezTo>
                  <a:pt x="923997" y="1044743"/>
                  <a:pt x="924258" y="1045413"/>
                  <a:pt x="924778" y="1045859"/>
                </a:cubicBezTo>
                <a:cubicBezTo>
                  <a:pt x="925299" y="1046306"/>
                  <a:pt x="926137" y="1046641"/>
                  <a:pt x="927290" y="1046864"/>
                </a:cubicBezTo>
                <a:cubicBezTo>
                  <a:pt x="928443" y="1047087"/>
                  <a:pt x="929987" y="1047199"/>
                  <a:pt x="931922" y="1047199"/>
                </a:cubicBezTo>
                <a:cubicBezTo>
                  <a:pt x="933931" y="1047199"/>
                  <a:pt x="935457" y="1047087"/>
                  <a:pt x="936499" y="1046864"/>
                </a:cubicBezTo>
                <a:cubicBezTo>
                  <a:pt x="937540" y="1046641"/>
                  <a:pt x="938359" y="1046306"/>
                  <a:pt x="938954" y="1045859"/>
                </a:cubicBezTo>
                <a:cubicBezTo>
                  <a:pt x="939550" y="1045413"/>
                  <a:pt x="939847" y="1044743"/>
                  <a:pt x="939847" y="1043850"/>
                </a:cubicBezTo>
                <a:lnTo>
                  <a:pt x="939847" y="976096"/>
                </a:lnTo>
                <a:cubicBezTo>
                  <a:pt x="939847" y="969845"/>
                  <a:pt x="939140" y="964376"/>
                  <a:pt x="937727" y="959688"/>
                </a:cubicBezTo>
                <a:cubicBezTo>
                  <a:pt x="936313" y="955000"/>
                  <a:pt x="934043" y="951074"/>
                  <a:pt x="930918" y="947912"/>
                </a:cubicBezTo>
                <a:cubicBezTo>
                  <a:pt x="927792" y="944749"/>
                  <a:pt x="923699" y="942349"/>
                  <a:pt x="918639" y="940712"/>
                </a:cubicBezTo>
                <a:cubicBezTo>
                  <a:pt x="913579" y="939075"/>
                  <a:pt x="907440" y="938257"/>
                  <a:pt x="900222" y="938257"/>
                </a:cubicBezTo>
                <a:close/>
                <a:moveTo>
                  <a:pt x="493336" y="902091"/>
                </a:moveTo>
                <a:cubicBezTo>
                  <a:pt x="491296" y="902091"/>
                  <a:pt x="489444" y="902761"/>
                  <a:pt x="487782" y="904101"/>
                </a:cubicBezTo>
                <a:cubicBezTo>
                  <a:pt x="486120" y="905440"/>
                  <a:pt x="485289" y="907672"/>
                  <a:pt x="485289" y="910798"/>
                </a:cubicBezTo>
                <a:lnTo>
                  <a:pt x="485289" y="1043627"/>
                </a:lnTo>
                <a:cubicBezTo>
                  <a:pt x="485289" y="1044222"/>
                  <a:pt x="485423" y="1044743"/>
                  <a:pt x="485691" y="1045190"/>
                </a:cubicBezTo>
                <a:cubicBezTo>
                  <a:pt x="485959" y="1045636"/>
                  <a:pt x="486457" y="1045990"/>
                  <a:pt x="487186" y="1046250"/>
                </a:cubicBezTo>
                <a:cubicBezTo>
                  <a:pt x="487914" y="1046510"/>
                  <a:pt x="488891" y="1046734"/>
                  <a:pt x="490118" y="1046920"/>
                </a:cubicBezTo>
                <a:cubicBezTo>
                  <a:pt x="491344" y="1047106"/>
                  <a:pt x="492876" y="1047199"/>
                  <a:pt x="494716" y="1047199"/>
                </a:cubicBezTo>
                <a:cubicBezTo>
                  <a:pt x="496632" y="1047199"/>
                  <a:pt x="498203" y="1047106"/>
                  <a:pt x="499429" y="1046920"/>
                </a:cubicBezTo>
                <a:cubicBezTo>
                  <a:pt x="500655" y="1046734"/>
                  <a:pt x="501652" y="1046510"/>
                  <a:pt x="502419" y="1046250"/>
                </a:cubicBezTo>
                <a:cubicBezTo>
                  <a:pt x="503185" y="1045990"/>
                  <a:pt x="503722" y="1045636"/>
                  <a:pt x="504028" y="1045190"/>
                </a:cubicBezTo>
                <a:cubicBezTo>
                  <a:pt x="504335" y="1044743"/>
                  <a:pt x="504488" y="1044222"/>
                  <a:pt x="504488" y="1043627"/>
                </a:cubicBezTo>
                <a:lnTo>
                  <a:pt x="504488" y="917830"/>
                </a:lnTo>
                <a:lnTo>
                  <a:pt x="504600" y="917830"/>
                </a:lnTo>
                <a:lnTo>
                  <a:pt x="553266" y="1044185"/>
                </a:lnTo>
                <a:cubicBezTo>
                  <a:pt x="553415" y="1044631"/>
                  <a:pt x="553694" y="1045041"/>
                  <a:pt x="554103" y="1045413"/>
                </a:cubicBezTo>
                <a:cubicBezTo>
                  <a:pt x="554513" y="1045785"/>
                  <a:pt x="555089" y="1046101"/>
                  <a:pt x="555834" y="1046362"/>
                </a:cubicBezTo>
                <a:cubicBezTo>
                  <a:pt x="556578" y="1046622"/>
                  <a:pt x="557508" y="1046827"/>
                  <a:pt x="558624" y="1046976"/>
                </a:cubicBezTo>
                <a:cubicBezTo>
                  <a:pt x="559740" y="1047124"/>
                  <a:pt x="561080" y="1047199"/>
                  <a:pt x="562642" y="1047199"/>
                </a:cubicBezTo>
                <a:cubicBezTo>
                  <a:pt x="564131" y="1047199"/>
                  <a:pt x="565414" y="1047143"/>
                  <a:pt x="566493" y="1047031"/>
                </a:cubicBezTo>
                <a:cubicBezTo>
                  <a:pt x="567572" y="1046920"/>
                  <a:pt x="568503" y="1046734"/>
                  <a:pt x="569284" y="1046473"/>
                </a:cubicBezTo>
                <a:cubicBezTo>
                  <a:pt x="570065" y="1046213"/>
                  <a:pt x="570661" y="1045897"/>
                  <a:pt x="571070" y="1045524"/>
                </a:cubicBezTo>
                <a:cubicBezTo>
                  <a:pt x="571479" y="1045152"/>
                  <a:pt x="571795" y="1044706"/>
                  <a:pt x="572019" y="1044185"/>
                </a:cubicBezTo>
                <a:lnTo>
                  <a:pt x="622918" y="917830"/>
                </a:lnTo>
                <a:lnTo>
                  <a:pt x="623141" y="917830"/>
                </a:lnTo>
                <a:lnTo>
                  <a:pt x="623141" y="1043627"/>
                </a:lnTo>
                <a:cubicBezTo>
                  <a:pt x="623141" y="1044222"/>
                  <a:pt x="623294" y="1044743"/>
                  <a:pt x="623601" y="1045190"/>
                </a:cubicBezTo>
                <a:cubicBezTo>
                  <a:pt x="623907" y="1045636"/>
                  <a:pt x="624424" y="1045990"/>
                  <a:pt x="625153" y="1046250"/>
                </a:cubicBezTo>
                <a:cubicBezTo>
                  <a:pt x="625881" y="1046510"/>
                  <a:pt x="626878" y="1046734"/>
                  <a:pt x="628142" y="1046920"/>
                </a:cubicBezTo>
                <a:cubicBezTo>
                  <a:pt x="629407" y="1047106"/>
                  <a:pt x="630920" y="1047199"/>
                  <a:pt x="632683" y="1047199"/>
                </a:cubicBezTo>
                <a:cubicBezTo>
                  <a:pt x="634599" y="1047199"/>
                  <a:pt x="636151" y="1047106"/>
                  <a:pt x="637339" y="1046920"/>
                </a:cubicBezTo>
                <a:cubicBezTo>
                  <a:pt x="638527" y="1046734"/>
                  <a:pt x="639504" y="1046510"/>
                  <a:pt x="640271" y="1046250"/>
                </a:cubicBezTo>
                <a:cubicBezTo>
                  <a:pt x="641037" y="1045990"/>
                  <a:pt x="641574" y="1045636"/>
                  <a:pt x="641880" y="1045190"/>
                </a:cubicBezTo>
                <a:cubicBezTo>
                  <a:pt x="642187" y="1044743"/>
                  <a:pt x="642340" y="1044222"/>
                  <a:pt x="642340" y="1043627"/>
                </a:cubicBezTo>
                <a:lnTo>
                  <a:pt x="642340" y="910798"/>
                </a:lnTo>
                <a:cubicBezTo>
                  <a:pt x="642340" y="909235"/>
                  <a:pt x="642113" y="907914"/>
                  <a:pt x="641660" y="906835"/>
                </a:cubicBezTo>
                <a:cubicBezTo>
                  <a:pt x="641206" y="905756"/>
                  <a:pt x="640620" y="904863"/>
                  <a:pt x="639902" y="904156"/>
                </a:cubicBezTo>
                <a:cubicBezTo>
                  <a:pt x="639183" y="903449"/>
                  <a:pt x="638314" y="902929"/>
                  <a:pt x="637293" y="902594"/>
                </a:cubicBezTo>
                <a:cubicBezTo>
                  <a:pt x="636273" y="902259"/>
                  <a:pt x="635196" y="902091"/>
                  <a:pt x="634061" y="902091"/>
                </a:cubicBezTo>
                <a:lnTo>
                  <a:pt x="621701" y="902091"/>
                </a:lnTo>
                <a:cubicBezTo>
                  <a:pt x="619810" y="902091"/>
                  <a:pt x="618147" y="902296"/>
                  <a:pt x="616711" y="902705"/>
                </a:cubicBezTo>
                <a:cubicBezTo>
                  <a:pt x="615275" y="903115"/>
                  <a:pt x="613971" y="903784"/>
                  <a:pt x="612799" y="904714"/>
                </a:cubicBezTo>
                <a:cubicBezTo>
                  <a:pt x="611627" y="905645"/>
                  <a:pt x="610549" y="906891"/>
                  <a:pt x="609566" y="908454"/>
                </a:cubicBezTo>
                <a:cubicBezTo>
                  <a:pt x="608583" y="910016"/>
                  <a:pt x="607676" y="911914"/>
                  <a:pt x="606844" y="914146"/>
                </a:cubicBezTo>
                <a:lnTo>
                  <a:pt x="563870" y="1018401"/>
                </a:lnTo>
                <a:lnTo>
                  <a:pt x="563312" y="1018401"/>
                </a:lnTo>
                <a:lnTo>
                  <a:pt x="522012" y="913812"/>
                </a:lnTo>
                <a:cubicBezTo>
                  <a:pt x="521332" y="911802"/>
                  <a:pt x="520539" y="910054"/>
                  <a:pt x="519632" y="908565"/>
                </a:cubicBezTo>
                <a:cubicBezTo>
                  <a:pt x="518725" y="907077"/>
                  <a:pt x="517591" y="905849"/>
                  <a:pt x="516232" y="904882"/>
                </a:cubicBezTo>
                <a:cubicBezTo>
                  <a:pt x="514872" y="903914"/>
                  <a:pt x="513285" y="903208"/>
                  <a:pt x="511471" y="902761"/>
                </a:cubicBezTo>
                <a:cubicBezTo>
                  <a:pt x="509657" y="902315"/>
                  <a:pt x="507542" y="902091"/>
                  <a:pt x="505124" y="902091"/>
                </a:cubicBezTo>
                <a:close/>
                <a:moveTo>
                  <a:pt x="987733" y="898408"/>
                </a:moveTo>
                <a:cubicBezTo>
                  <a:pt x="983342" y="898408"/>
                  <a:pt x="980329" y="899189"/>
                  <a:pt x="978691" y="900752"/>
                </a:cubicBezTo>
                <a:cubicBezTo>
                  <a:pt x="977054" y="902315"/>
                  <a:pt x="976236" y="905254"/>
                  <a:pt x="976236" y="909570"/>
                </a:cubicBezTo>
                <a:cubicBezTo>
                  <a:pt x="976236" y="913812"/>
                  <a:pt x="977036" y="916695"/>
                  <a:pt x="978636" y="918221"/>
                </a:cubicBezTo>
                <a:cubicBezTo>
                  <a:pt x="980236" y="919746"/>
                  <a:pt x="983194" y="920509"/>
                  <a:pt x="987510" y="920509"/>
                </a:cubicBezTo>
                <a:cubicBezTo>
                  <a:pt x="991900" y="920509"/>
                  <a:pt x="994914" y="919727"/>
                  <a:pt x="996551" y="918165"/>
                </a:cubicBezTo>
                <a:cubicBezTo>
                  <a:pt x="998188" y="916602"/>
                  <a:pt x="999007" y="913663"/>
                  <a:pt x="999007" y="909347"/>
                </a:cubicBezTo>
                <a:cubicBezTo>
                  <a:pt x="999007" y="905105"/>
                  <a:pt x="998207" y="902222"/>
                  <a:pt x="996607" y="900696"/>
                </a:cubicBezTo>
                <a:cubicBezTo>
                  <a:pt x="995007" y="899171"/>
                  <a:pt x="992049" y="898408"/>
                  <a:pt x="987733" y="898408"/>
                </a:cubicBezTo>
                <a:close/>
                <a:moveTo>
                  <a:pt x="692458" y="898408"/>
                </a:moveTo>
                <a:cubicBezTo>
                  <a:pt x="688067" y="898408"/>
                  <a:pt x="685054" y="899189"/>
                  <a:pt x="683416" y="900752"/>
                </a:cubicBezTo>
                <a:cubicBezTo>
                  <a:pt x="681779" y="902315"/>
                  <a:pt x="680961" y="905254"/>
                  <a:pt x="680961" y="909570"/>
                </a:cubicBezTo>
                <a:cubicBezTo>
                  <a:pt x="680961" y="913812"/>
                  <a:pt x="681761" y="916695"/>
                  <a:pt x="683361" y="918221"/>
                </a:cubicBezTo>
                <a:cubicBezTo>
                  <a:pt x="684961" y="919746"/>
                  <a:pt x="687919" y="920509"/>
                  <a:pt x="692235" y="920509"/>
                </a:cubicBezTo>
                <a:cubicBezTo>
                  <a:pt x="696625" y="920509"/>
                  <a:pt x="699639" y="919727"/>
                  <a:pt x="701276" y="918165"/>
                </a:cubicBezTo>
                <a:cubicBezTo>
                  <a:pt x="702913" y="916602"/>
                  <a:pt x="703732" y="913663"/>
                  <a:pt x="703732" y="909347"/>
                </a:cubicBezTo>
                <a:cubicBezTo>
                  <a:pt x="703732" y="905105"/>
                  <a:pt x="702932" y="902222"/>
                  <a:pt x="701332" y="900696"/>
                </a:cubicBezTo>
                <a:cubicBezTo>
                  <a:pt x="699732" y="899171"/>
                  <a:pt x="696774" y="898408"/>
                  <a:pt x="692458" y="898408"/>
                </a:cubicBezTo>
                <a:close/>
                <a:moveTo>
                  <a:pt x="1044771" y="891041"/>
                </a:moveTo>
                <a:cubicBezTo>
                  <a:pt x="1042985" y="891041"/>
                  <a:pt x="1041497" y="891115"/>
                  <a:pt x="1040306" y="891264"/>
                </a:cubicBezTo>
                <a:cubicBezTo>
                  <a:pt x="1039116" y="891413"/>
                  <a:pt x="1038167" y="891636"/>
                  <a:pt x="1037460" y="891934"/>
                </a:cubicBezTo>
                <a:cubicBezTo>
                  <a:pt x="1036753" y="892231"/>
                  <a:pt x="1036269" y="892604"/>
                  <a:pt x="1036009" y="893050"/>
                </a:cubicBezTo>
                <a:cubicBezTo>
                  <a:pt x="1035748" y="893497"/>
                  <a:pt x="1035618" y="894017"/>
                  <a:pt x="1035618" y="894613"/>
                </a:cubicBezTo>
                <a:lnTo>
                  <a:pt x="1035618" y="1043738"/>
                </a:lnTo>
                <a:cubicBezTo>
                  <a:pt x="1035618" y="1044334"/>
                  <a:pt x="1035748" y="1044836"/>
                  <a:pt x="1036009" y="1045245"/>
                </a:cubicBezTo>
                <a:cubicBezTo>
                  <a:pt x="1036269" y="1045655"/>
                  <a:pt x="1036753" y="1046008"/>
                  <a:pt x="1037460" y="1046306"/>
                </a:cubicBezTo>
                <a:cubicBezTo>
                  <a:pt x="1038167" y="1046603"/>
                  <a:pt x="1039116" y="1046827"/>
                  <a:pt x="1040306" y="1046976"/>
                </a:cubicBezTo>
                <a:cubicBezTo>
                  <a:pt x="1041497" y="1047124"/>
                  <a:pt x="1042985" y="1047199"/>
                  <a:pt x="1044771" y="1047199"/>
                </a:cubicBezTo>
                <a:cubicBezTo>
                  <a:pt x="1046632" y="1047199"/>
                  <a:pt x="1048157" y="1047124"/>
                  <a:pt x="1049348" y="1046976"/>
                </a:cubicBezTo>
                <a:cubicBezTo>
                  <a:pt x="1050538" y="1046827"/>
                  <a:pt x="1051468" y="1046603"/>
                  <a:pt x="1052138" y="1046306"/>
                </a:cubicBezTo>
                <a:cubicBezTo>
                  <a:pt x="1052808" y="1046008"/>
                  <a:pt x="1053292" y="1045655"/>
                  <a:pt x="1053589" y="1045245"/>
                </a:cubicBezTo>
                <a:cubicBezTo>
                  <a:pt x="1053887" y="1044836"/>
                  <a:pt x="1054036" y="1044334"/>
                  <a:pt x="1054036" y="1043738"/>
                </a:cubicBezTo>
                <a:lnTo>
                  <a:pt x="1054036" y="894613"/>
                </a:lnTo>
                <a:cubicBezTo>
                  <a:pt x="1054036" y="894017"/>
                  <a:pt x="1053887" y="893497"/>
                  <a:pt x="1053589" y="893050"/>
                </a:cubicBezTo>
                <a:cubicBezTo>
                  <a:pt x="1053292" y="892604"/>
                  <a:pt x="1052808" y="892231"/>
                  <a:pt x="1052138" y="891934"/>
                </a:cubicBezTo>
                <a:cubicBezTo>
                  <a:pt x="1051468" y="891636"/>
                  <a:pt x="1050538" y="891413"/>
                  <a:pt x="1049348" y="891264"/>
                </a:cubicBezTo>
                <a:cubicBezTo>
                  <a:pt x="1048157" y="891115"/>
                  <a:pt x="1046632" y="891041"/>
                  <a:pt x="1044771" y="891041"/>
                </a:cubicBezTo>
                <a:close/>
                <a:moveTo>
                  <a:pt x="749496" y="891041"/>
                </a:moveTo>
                <a:cubicBezTo>
                  <a:pt x="747710" y="891041"/>
                  <a:pt x="746222" y="891115"/>
                  <a:pt x="745031" y="891264"/>
                </a:cubicBezTo>
                <a:cubicBezTo>
                  <a:pt x="743841" y="891413"/>
                  <a:pt x="742892" y="891636"/>
                  <a:pt x="742185" y="891934"/>
                </a:cubicBezTo>
                <a:cubicBezTo>
                  <a:pt x="741478" y="892231"/>
                  <a:pt x="740994" y="892604"/>
                  <a:pt x="740734" y="893050"/>
                </a:cubicBezTo>
                <a:cubicBezTo>
                  <a:pt x="740474" y="893497"/>
                  <a:pt x="740343" y="894017"/>
                  <a:pt x="740343" y="894613"/>
                </a:cubicBezTo>
                <a:lnTo>
                  <a:pt x="740343" y="1043738"/>
                </a:lnTo>
                <a:cubicBezTo>
                  <a:pt x="740343" y="1044334"/>
                  <a:pt x="740474" y="1044836"/>
                  <a:pt x="740734" y="1045245"/>
                </a:cubicBezTo>
                <a:cubicBezTo>
                  <a:pt x="740994" y="1045655"/>
                  <a:pt x="741478" y="1046008"/>
                  <a:pt x="742185" y="1046306"/>
                </a:cubicBezTo>
                <a:cubicBezTo>
                  <a:pt x="742892" y="1046603"/>
                  <a:pt x="743841" y="1046827"/>
                  <a:pt x="745031" y="1046976"/>
                </a:cubicBezTo>
                <a:cubicBezTo>
                  <a:pt x="746222" y="1047124"/>
                  <a:pt x="747710" y="1047199"/>
                  <a:pt x="749496" y="1047199"/>
                </a:cubicBezTo>
                <a:cubicBezTo>
                  <a:pt x="751357" y="1047199"/>
                  <a:pt x="752882" y="1047124"/>
                  <a:pt x="754073" y="1046976"/>
                </a:cubicBezTo>
                <a:cubicBezTo>
                  <a:pt x="755263" y="1046827"/>
                  <a:pt x="756193" y="1046603"/>
                  <a:pt x="756863" y="1046306"/>
                </a:cubicBezTo>
                <a:cubicBezTo>
                  <a:pt x="757533" y="1046008"/>
                  <a:pt x="758017" y="1045655"/>
                  <a:pt x="758314" y="1045245"/>
                </a:cubicBezTo>
                <a:cubicBezTo>
                  <a:pt x="758612" y="1044836"/>
                  <a:pt x="758761" y="1044334"/>
                  <a:pt x="758761" y="1043738"/>
                </a:cubicBezTo>
                <a:lnTo>
                  <a:pt x="758761" y="973529"/>
                </a:lnTo>
                <a:cubicBezTo>
                  <a:pt x="763821" y="967204"/>
                  <a:pt x="768658" y="962404"/>
                  <a:pt x="773271" y="959130"/>
                </a:cubicBezTo>
                <a:cubicBezTo>
                  <a:pt x="777885" y="955856"/>
                  <a:pt x="782499" y="954218"/>
                  <a:pt x="787112" y="954218"/>
                </a:cubicBezTo>
                <a:cubicBezTo>
                  <a:pt x="790684" y="954218"/>
                  <a:pt x="793828" y="954888"/>
                  <a:pt x="796544" y="956228"/>
                </a:cubicBezTo>
                <a:cubicBezTo>
                  <a:pt x="799261" y="957567"/>
                  <a:pt x="801474" y="959502"/>
                  <a:pt x="803186" y="962032"/>
                </a:cubicBezTo>
                <a:cubicBezTo>
                  <a:pt x="804897" y="964562"/>
                  <a:pt x="806200" y="967576"/>
                  <a:pt x="807093" y="971073"/>
                </a:cubicBezTo>
                <a:cubicBezTo>
                  <a:pt x="807986" y="974571"/>
                  <a:pt x="808432" y="979184"/>
                  <a:pt x="808432" y="984914"/>
                </a:cubicBezTo>
                <a:lnTo>
                  <a:pt x="808432" y="1043738"/>
                </a:lnTo>
                <a:cubicBezTo>
                  <a:pt x="808432" y="1044334"/>
                  <a:pt x="808581" y="1044836"/>
                  <a:pt x="808879" y="1045245"/>
                </a:cubicBezTo>
                <a:cubicBezTo>
                  <a:pt x="809176" y="1045655"/>
                  <a:pt x="809660" y="1046008"/>
                  <a:pt x="810330" y="1046306"/>
                </a:cubicBezTo>
                <a:cubicBezTo>
                  <a:pt x="810999" y="1046603"/>
                  <a:pt x="811930" y="1046827"/>
                  <a:pt x="813120" y="1046976"/>
                </a:cubicBezTo>
                <a:cubicBezTo>
                  <a:pt x="814311" y="1047124"/>
                  <a:pt x="815836" y="1047199"/>
                  <a:pt x="817697" y="1047199"/>
                </a:cubicBezTo>
                <a:cubicBezTo>
                  <a:pt x="819483" y="1047199"/>
                  <a:pt x="820971" y="1047124"/>
                  <a:pt x="822162" y="1046976"/>
                </a:cubicBezTo>
                <a:cubicBezTo>
                  <a:pt x="823352" y="1046827"/>
                  <a:pt x="824282" y="1046603"/>
                  <a:pt x="824952" y="1046306"/>
                </a:cubicBezTo>
                <a:cubicBezTo>
                  <a:pt x="825622" y="1046008"/>
                  <a:pt x="826105" y="1045655"/>
                  <a:pt x="826403" y="1045245"/>
                </a:cubicBezTo>
                <a:cubicBezTo>
                  <a:pt x="826701" y="1044836"/>
                  <a:pt x="826850" y="1044334"/>
                  <a:pt x="826850" y="1043738"/>
                </a:cubicBezTo>
                <a:lnTo>
                  <a:pt x="826850" y="982570"/>
                </a:lnTo>
                <a:cubicBezTo>
                  <a:pt x="826850" y="975352"/>
                  <a:pt x="826236" y="969194"/>
                  <a:pt x="825008" y="964097"/>
                </a:cubicBezTo>
                <a:cubicBezTo>
                  <a:pt x="823780" y="958999"/>
                  <a:pt x="821752" y="954553"/>
                  <a:pt x="818924" y="950758"/>
                </a:cubicBezTo>
                <a:cubicBezTo>
                  <a:pt x="816097" y="946963"/>
                  <a:pt x="812395" y="943931"/>
                  <a:pt x="807818" y="941661"/>
                </a:cubicBezTo>
                <a:cubicBezTo>
                  <a:pt x="803242" y="939391"/>
                  <a:pt x="797605" y="938257"/>
                  <a:pt x="790908" y="938257"/>
                </a:cubicBezTo>
                <a:cubicBezTo>
                  <a:pt x="785475" y="938257"/>
                  <a:pt x="780080" y="939615"/>
                  <a:pt x="774723" y="942331"/>
                </a:cubicBezTo>
                <a:cubicBezTo>
                  <a:pt x="769365" y="945047"/>
                  <a:pt x="764044" y="949195"/>
                  <a:pt x="758761" y="954777"/>
                </a:cubicBezTo>
                <a:lnTo>
                  <a:pt x="758761" y="894613"/>
                </a:lnTo>
                <a:cubicBezTo>
                  <a:pt x="758761" y="894017"/>
                  <a:pt x="758612" y="893497"/>
                  <a:pt x="758314" y="893050"/>
                </a:cubicBezTo>
                <a:cubicBezTo>
                  <a:pt x="758017" y="892604"/>
                  <a:pt x="757533" y="892231"/>
                  <a:pt x="756863" y="891934"/>
                </a:cubicBezTo>
                <a:cubicBezTo>
                  <a:pt x="756193" y="891636"/>
                  <a:pt x="755263" y="891413"/>
                  <a:pt x="754073" y="891264"/>
                </a:cubicBezTo>
                <a:cubicBezTo>
                  <a:pt x="752882" y="891115"/>
                  <a:pt x="751357" y="891041"/>
                  <a:pt x="749496" y="891041"/>
                </a:cubicBezTo>
                <a:close/>
                <a:moveTo>
                  <a:pt x="1467778" y="721749"/>
                </a:moveTo>
                <a:lnTo>
                  <a:pt x="1483516" y="721749"/>
                </a:lnTo>
                <a:lnTo>
                  <a:pt x="1483516" y="743069"/>
                </a:lnTo>
                <a:cubicBezTo>
                  <a:pt x="1478977" y="748129"/>
                  <a:pt x="1474643" y="751887"/>
                  <a:pt x="1470513" y="754342"/>
                </a:cubicBezTo>
                <a:cubicBezTo>
                  <a:pt x="1466383" y="756798"/>
                  <a:pt x="1461899" y="758026"/>
                  <a:pt x="1457062" y="758026"/>
                </a:cubicBezTo>
                <a:cubicBezTo>
                  <a:pt x="1451109" y="758026"/>
                  <a:pt x="1446477" y="756482"/>
                  <a:pt x="1443165" y="753393"/>
                </a:cubicBezTo>
                <a:cubicBezTo>
                  <a:pt x="1439854" y="750305"/>
                  <a:pt x="1438198" y="746157"/>
                  <a:pt x="1438198" y="740948"/>
                </a:cubicBezTo>
                <a:cubicBezTo>
                  <a:pt x="1438198" y="737897"/>
                  <a:pt x="1438775" y="735199"/>
                  <a:pt x="1439928" y="732855"/>
                </a:cubicBezTo>
                <a:cubicBezTo>
                  <a:pt x="1441082" y="730511"/>
                  <a:pt x="1442886" y="728502"/>
                  <a:pt x="1445342" y="726828"/>
                </a:cubicBezTo>
                <a:cubicBezTo>
                  <a:pt x="1447798" y="725153"/>
                  <a:pt x="1450886" y="723888"/>
                  <a:pt x="1454607" y="723033"/>
                </a:cubicBezTo>
                <a:cubicBezTo>
                  <a:pt x="1458327" y="722177"/>
                  <a:pt x="1462718" y="721749"/>
                  <a:pt x="1467778" y="721749"/>
                </a:cubicBezTo>
                <a:close/>
                <a:moveTo>
                  <a:pt x="1229653" y="721749"/>
                </a:moveTo>
                <a:lnTo>
                  <a:pt x="1245391" y="721749"/>
                </a:lnTo>
                <a:lnTo>
                  <a:pt x="1245391" y="743069"/>
                </a:lnTo>
                <a:cubicBezTo>
                  <a:pt x="1240852" y="748129"/>
                  <a:pt x="1236518" y="751887"/>
                  <a:pt x="1232388" y="754342"/>
                </a:cubicBezTo>
                <a:cubicBezTo>
                  <a:pt x="1228258" y="756798"/>
                  <a:pt x="1223774" y="758026"/>
                  <a:pt x="1218937" y="758026"/>
                </a:cubicBezTo>
                <a:cubicBezTo>
                  <a:pt x="1212984" y="758026"/>
                  <a:pt x="1208352" y="756482"/>
                  <a:pt x="1205040" y="753393"/>
                </a:cubicBezTo>
                <a:cubicBezTo>
                  <a:pt x="1201729" y="750305"/>
                  <a:pt x="1200073" y="746157"/>
                  <a:pt x="1200073" y="740948"/>
                </a:cubicBezTo>
                <a:cubicBezTo>
                  <a:pt x="1200073" y="737897"/>
                  <a:pt x="1200650" y="735199"/>
                  <a:pt x="1201803" y="732855"/>
                </a:cubicBezTo>
                <a:cubicBezTo>
                  <a:pt x="1202957" y="730511"/>
                  <a:pt x="1204761" y="728502"/>
                  <a:pt x="1207217" y="726828"/>
                </a:cubicBezTo>
                <a:cubicBezTo>
                  <a:pt x="1209673" y="725153"/>
                  <a:pt x="1212761" y="723888"/>
                  <a:pt x="1216482" y="723033"/>
                </a:cubicBezTo>
                <a:cubicBezTo>
                  <a:pt x="1220202" y="722177"/>
                  <a:pt x="1224593" y="721749"/>
                  <a:pt x="1229653" y="721749"/>
                </a:cubicBezTo>
                <a:close/>
                <a:moveTo>
                  <a:pt x="648628" y="721749"/>
                </a:moveTo>
                <a:lnTo>
                  <a:pt x="664367" y="721749"/>
                </a:lnTo>
                <a:lnTo>
                  <a:pt x="664367" y="743069"/>
                </a:lnTo>
                <a:cubicBezTo>
                  <a:pt x="659827" y="748129"/>
                  <a:pt x="655493" y="751887"/>
                  <a:pt x="651363" y="754342"/>
                </a:cubicBezTo>
                <a:cubicBezTo>
                  <a:pt x="647233" y="756798"/>
                  <a:pt x="642749" y="758026"/>
                  <a:pt x="637912" y="758026"/>
                </a:cubicBezTo>
                <a:cubicBezTo>
                  <a:pt x="631959" y="758026"/>
                  <a:pt x="627327" y="756482"/>
                  <a:pt x="624016" y="753393"/>
                </a:cubicBezTo>
                <a:cubicBezTo>
                  <a:pt x="620704" y="750305"/>
                  <a:pt x="619048" y="746157"/>
                  <a:pt x="619048" y="740948"/>
                </a:cubicBezTo>
                <a:cubicBezTo>
                  <a:pt x="619048" y="737897"/>
                  <a:pt x="619625" y="735199"/>
                  <a:pt x="620778" y="732855"/>
                </a:cubicBezTo>
                <a:cubicBezTo>
                  <a:pt x="621932" y="730511"/>
                  <a:pt x="623736" y="728502"/>
                  <a:pt x="626192" y="726828"/>
                </a:cubicBezTo>
                <a:cubicBezTo>
                  <a:pt x="628648" y="725153"/>
                  <a:pt x="631736" y="723888"/>
                  <a:pt x="635457" y="723033"/>
                </a:cubicBezTo>
                <a:cubicBezTo>
                  <a:pt x="639177" y="722177"/>
                  <a:pt x="643568" y="721749"/>
                  <a:pt x="648628" y="721749"/>
                </a:cubicBezTo>
                <a:close/>
                <a:moveTo>
                  <a:pt x="759803" y="677882"/>
                </a:moveTo>
                <a:cubicBezTo>
                  <a:pt x="764863" y="677882"/>
                  <a:pt x="769718" y="679500"/>
                  <a:pt x="774369" y="682737"/>
                </a:cubicBezTo>
                <a:cubicBezTo>
                  <a:pt x="779020" y="685974"/>
                  <a:pt x="783838" y="690681"/>
                  <a:pt x="788824" y="696857"/>
                </a:cubicBezTo>
                <a:lnTo>
                  <a:pt x="788824" y="737041"/>
                </a:lnTo>
                <a:cubicBezTo>
                  <a:pt x="785922" y="740687"/>
                  <a:pt x="783169" y="743757"/>
                  <a:pt x="780564" y="746250"/>
                </a:cubicBezTo>
                <a:cubicBezTo>
                  <a:pt x="777960" y="748743"/>
                  <a:pt x="775467" y="750770"/>
                  <a:pt x="773085" y="752333"/>
                </a:cubicBezTo>
                <a:cubicBezTo>
                  <a:pt x="770704" y="753896"/>
                  <a:pt x="768379" y="755012"/>
                  <a:pt x="766109" y="755682"/>
                </a:cubicBezTo>
                <a:cubicBezTo>
                  <a:pt x="763840" y="756351"/>
                  <a:pt x="761477" y="756686"/>
                  <a:pt x="759021" y="756686"/>
                </a:cubicBezTo>
                <a:cubicBezTo>
                  <a:pt x="754184" y="756686"/>
                  <a:pt x="750166" y="755551"/>
                  <a:pt x="746966" y="753282"/>
                </a:cubicBezTo>
                <a:cubicBezTo>
                  <a:pt x="743766" y="751012"/>
                  <a:pt x="741199" y="747998"/>
                  <a:pt x="739264" y="744241"/>
                </a:cubicBezTo>
                <a:cubicBezTo>
                  <a:pt x="737330" y="740483"/>
                  <a:pt x="735971" y="736185"/>
                  <a:pt x="735190" y="731348"/>
                </a:cubicBezTo>
                <a:cubicBezTo>
                  <a:pt x="734409" y="726511"/>
                  <a:pt x="734018" y="721563"/>
                  <a:pt x="734018" y="716503"/>
                </a:cubicBezTo>
                <a:cubicBezTo>
                  <a:pt x="734018" y="711740"/>
                  <a:pt x="734483" y="707052"/>
                  <a:pt x="735413" y="702438"/>
                </a:cubicBezTo>
                <a:cubicBezTo>
                  <a:pt x="736344" y="697825"/>
                  <a:pt x="737832" y="693695"/>
                  <a:pt x="739878" y="690048"/>
                </a:cubicBezTo>
                <a:cubicBezTo>
                  <a:pt x="741925" y="686402"/>
                  <a:pt x="744585" y="683463"/>
                  <a:pt x="747859" y="681230"/>
                </a:cubicBezTo>
                <a:cubicBezTo>
                  <a:pt x="751133" y="678998"/>
                  <a:pt x="755114" y="677882"/>
                  <a:pt x="759803" y="677882"/>
                </a:cubicBezTo>
                <a:close/>
                <a:moveTo>
                  <a:pt x="853825" y="663594"/>
                </a:moveTo>
                <a:cubicBezTo>
                  <a:pt x="852039" y="663594"/>
                  <a:pt x="850550" y="663650"/>
                  <a:pt x="849360" y="663762"/>
                </a:cubicBezTo>
                <a:cubicBezTo>
                  <a:pt x="848169" y="663873"/>
                  <a:pt x="847202" y="664097"/>
                  <a:pt x="846458" y="664431"/>
                </a:cubicBezTo>
                <a:cubicBezTo>
                  <a:pt x="845714" y="664766"/>
                  <a:pt x="845211" y="665138"/>
                  <a:pt x="844951" y="665548"/>
                </a:cubicBezTo>
                <a:cubicBezTo>
                  <a:pt x="844690" y="665957"/>
                  <a:pt x="844560" y="666459"/>
                  <a:pt x="844560" y="667055"/>
                </a:cubicBezTo>
                <a:lnTo>
                  <a:pt x="844560" y="728000"/>
                </a:lnTo>
                <a:cubicBezTo>
                  <a:pt x="844560" y="735292"/>
                  <a:pt x="845174" y="741487"/>
                  <a:pt x="846402" y="746585"/>
                </a:cubicBezTo>
                <a:cubicBezTo>
                  <a:pt x="847630" y="751682"/>
                  <a:pt x="849658" y="756147"/>
                  <a:pt x="852485" y="759979"/>
                </a:cubicBezTo>
                <a:cubicBezTo>
                  <a:pt x="855313" y="763811"/>
                  <a:pt x="859015" y="766844"/>
                  <a:pt x="863592" y="769076"/>
                </a:cubicBezTo>
                <a:cubicBezTo>
                  <a:pt x="868168" y="771309"/>
                  <a:pt x="873805" y="772425"/>
                  <a:pt x="880502" y="772425"/>
                </a:cubicBezTo>
                <a:cubicBezTo>
                  <a:pt x="886232" y="772425"/>
                  <a:pt x="891887" y="770974"/>
                  <a:pt x="897469" y="768072"/>
                </a:cubicBezTo>
                <a:cubicBezTo>
                  <a:pt x="903050" y="765169"/>
                  <a:pt x="908705" y="760556"/>
                  <a:pt x="914435" y="754231"/>
                </a:cubicBezTo>
                <a:lnTo>
                  <a:pt x="914435" y="767514"/>
                </a:lnTo>
                <a:cubicBezTo>
                  <a:pt x="914435" y="768109"/>
                  <a:pt x="914547" y="768611"/>
                  <a:pt x="914770" y="769020"/>
                </a:cubicBezTo>
                <a:cubicBezTo>
                  <a:pt x="914993" y="769430"/>
                  <a:pt x="915421" y="769783"/>
                  <a:pt x="916053" y="770081"/>
                </a:cubicBezTo>
                <a:cubicBezTo>
                  <a:pt x="916686" y="770378"/>
                  <a:pt x="917542" y="770602"/>
                  <a:pt x="918621" y="770751"/>
                </a:cubicBezTo>
                <a:cubicBezTo>
                  <a:pt x="919700" y="770899"/>
                  <a:pt x="921095" y="770974"/>
                  <a:pt x="922807" y="770974"/>
                </a:cubicBezTo>
                <a:cubicBezTo>
                  <a:pt x="924369" y="770974"/>
                  <a:pt x="925690" y="770899"/>
                  <a:pt x="926769" y="770751"/>
                </a:cubicBezTo>
                <a:cubicBezTo>
                  <a:pt x="927848" y="770602"/>
                  <a:pt x="928722" y="770378"/>
                  <a:pt x="929392" y="770081"/>
                </a:cubicBezTo>
                <a:cubicBezTo>
                  <a:pt x="930062" y="769783"/>
                  <a:pt x="930527" y="769430"/>
                  <a:pt x="930787" y="769020"/>
                </a:cubicBezTo>
                <a:cubicBezTo>
                  <a:pt x="931048" y="768611"/>
                  <a:pt x="931178" y="768109"/>
                  <a:pt x="931178" y="767514"/>
                </a:cubicBezTo>
                <a:lnTo>
                  <a:pt x="931178" y="667055"/>
                </a:lnTo>
                <a:cubicBezTo>
                  <a:pt x="931178" y="666459"/>
                  <a:pt x="931011" y="665957"/>
                  <a:pt x="930676" y="665548"/>
                </a:cubicBezTo>
                <a:cubicBezTo>
                  <a:pt x="930341" y="665138"/>
                  <a:pt x="929839" y="664766"/>
                  <a:pt x="929169" y="664431"/>
                </a:cubicBezTo>
                <a:cubicBezTo>
                  <a:pt x="928499" y="664097"/>
                  <a:pt x="927569" y="663873"/>
                  <a:pt x="926378" y="663762"/>
                </a:cubicBezTo>
                <a:cubicBezTo>
                  <a:pt x="925188" y="663650"/>
                  <a:pt x="923699" y="663594"/>
                  <a:pt x="921914" y="663594"/>
                </a:cubicBezTo>
                <a:cubicBezTo>
                  <a:pt x="920053" y="663594"/>
                  <a:pt x="918546" y="663650"/>
                  <a:pt x="917393" y="663762"/>
                </a:cubicBezTo>
                <a:cubicBezTo>
                  <a:pt x="916240" y="663873"/>
                  <a:pt x="915291" y="664097"/>
                  <a:pt x="914547" y="664431"/>
                </a:cubicBezTo>
                <a:cubicBezTo>
                  <a:pt x="913802" y="664766"/>
                  <a:pt x="913300" y="665138"/>
                  <a:pt x="913040" y="665548"/>
                </a:cubicBezTo>
                <a:cubicBezTo>
                  <a:pt x="912779" y="665957"/>
                  <a:pt x="912649" y="666459"/>
                  <a:pt x="912649" y="667055"/>
                </a:cubicBezTo>
                <a:lnTo>
                  <a:pt x="912649" y="737264"/>
                </a:lnTo>
                <a:cubicBezTo>
                  <a:pt x="907514" y="743589"/>
                  <a:pt x="902659" y="748389"/>
                  <a:pt x="898082" y="751663"/>
                </a:cubicBezTo>
                <a:cubicBezTo>
                  <a:pt x="893506" y="754938"/>
                  <a:pt x="888911" y="756575"/>
                  <a:pt x="884297" y="756575"/>
                </a:cubicBezTo>
                <a:cubicBezTo>
                  <a:pt x="880725" y="756575"/>
                  <a:pt x="877600" y="755886"/>
                  <a:pt x="874921" y="754510"/>
                </a:cubicBezTo>
                <a:cubicBezTo>
                  <a:pt x="872242" y="753133"/>
                  <a:pt x="870028" y="751198"/>
                  <a:pt x="868280" y="748705"/>
                </a:cubicBezTo>
                <a:cubicBezTo>
                  <a:pt x="866531" y="746213"/>
                  <a:pt x="865229" y="743199"/>
                  <a:pt x="864373" y="739664"/>
                </a:cubicBezTo>
                <a:cubicBezTo>
                  <a:pt x="863517" y="736129"/>
                  <a:pt x="863089" y="731423"/>
                  <a:pt x="863089" y="725544"/>
                </a:cubicBezTo>
                <a:lnTo>
                  <a:pt x="863089" y="667055"/>
                </a:lnTo>
                <a:cubicBezTo>
                  <a:pt x="863089" y="666459"/>
                  <a:pt x="862940" y="665957"/>
                  <a:pt x="862643" y="665548"/>
                </a:cubicBezTo>
                <a:cubicBezTo>
                  <a:pt x="862345" y="665138"/>
                  <a:pt x="861843" y="664766"/>
                  <a:pt x="861136" y="664431"/>
                </a:cubicBezTo>
                <a:cubicBezTo>
                  <a:pt x="860429" y="664097"/>
                  <a:pt x="859480" y="663873"/>
                  <a:pt x="858290" y="663762"/>
                </a:cubicBezTo>
                <a:cubicBezTo>
                  <a:pt x="857099" y="663650"/>
                  <a:pt x="855611" y="663594"/>
                  <a:pt x="853825" y="663594"/>
                </a:cubicBezTo>
                <a:close/>
                <a:moveTo>
                  <a:pt x="1462197" y="662032"/>
                </a:moveTo>
                <a:cubicBezTo>
                  <a:pt x="1458327" y="662032"/>
                  <a:pt x="1454495" y="662385"/>
                  <a:pt x="1450700" y="663092"/>
                </a:cubicBezTo>
                <a:cubicBezTo>
                  <a:pt x="1446905" y="663799"/>
                  <a:pt x="1443407" y="664692"/>
                  <a:pt x="1440207" y="665771"/>
                </a:cubicBezTo>
                <a:cubicBezTo>
                  <a:pt x="1437008" y="666850"/>
                  <a:pt x="1434180" y="668041"/>
                  <a:pt x="1431724" y="669343"/>
                </a:cubicBezTo>
                <a:cubicBezTo>
                  <a:pt x="1429269" y="670645"/>
                  <a:pt x="1427538" y="671780"/>
                  <a:pt x="1426534" y="672747"/>
                </a:cubicBezTo>
                <a:cubicBezTo>
                  <a:pt x="1425529" y="673715"/>
                  <a:pt x="1424897" y="674738"/>
                  <a:pt x="1424636" y="675817"/>
                </a:cubicBezTo>
                <a:cubicBezTo>
                  <a:pt x="1424376" y="676896"/>
                  <a:pt x="1424246" y="678365"/>
                  <a:pt x="1424246" y="680226"/>
                </a:cubicBezTo>
                <a:cubicBezTo>
                  <a:pt x="1424246" y="681342"/>
                  <a:pt x="1424320" y="682365"/>
                  <a:pt x="1424469" y="683295"/>
                </a:cubicBezTo>
                <a:cubicBezTo>
                  <a:pt x="1424618" y="684226"/>
                  <a:pt x="1424860" y="684988"/>
                  <a:pt x="1425194" y="685584"/>
                </a:cubicBezTo>
                <a:cubicBezTo>
                  <a:pt x="1425529" y="686179"/>
                  <a:pt x="1425920" y="686625"/>
                  <a:pt x="1426366" y="686923"/>
                </a:cubicBezTo>
                <a:cubicBezTo>
                  <a:pt x="1426813" y="687221"/>
                  <a:pt x="1427334" y="687370"/>
                  <a:pt x="1427929" y="687370"/>
                </a:cubicBezTo>
                <a:cubicBezTo>
                  <a:pt x="1428822" y="687370"/>
                  <a:pt x="1430180" y="686830"/>
                  <a:pt x="1432003" y="685751"/>
                </a:cubicBezTo>
                <a:cubicBezTo>
                  <a:pt x="1433826" y="684672"/>
                  <a:pt x="1436096" y="683481"/>
                  <a:pt x="1438812" y="682179"/>
                </a:cubicBezTo>
                <a:cubicBezTo>
                  <a:pt x="1441528" y="680877"/>
                  <a:pt x="1444691" y="679686"/>
                  <a:pt x="1448300" y="678607"/>
                </a:cubicBezTo>
                <a:cubicBezTo>
                  <a:pt x="1451909" y="677528"/>
                  <a:pt x="1455983" y="676989"/>
                  <a:pt x="1460522" y="676989"/>
                </a:cubicBezTo>
                <a:cubicBezTo>
                  <a:pt x="1464764" y="676989"/>
                  <a:pt x="1468336" y="677491"/>
                  <a:pt x="1471238" y="678496"/>
                </a:cubicBezTo>
                <a:cubicBezTo>
                  <a:pt x="1474140" y="679500"/>
                  <a:pt x="1476503" y="680989"/>
                  <a:pt x="1478326" y="682961"/>
                </a:cubicBezTo>
                <a:cubicBezTo>
                  <a:pt x="1480149" y="684933"/>
                  <a:pt x="1481470" y="687407"/>
                  <a:pt x="1482289" y="690383"/>
                </a:cubicBezTo>
                <a:cubicBezTo>
                  <a:pt x="1483107" y="693360"/>
                  <a:pt x="1483516" y="696783"/>
                  <a:pt x="1483516" y="700653"/>
                </a:cubicBezTo>
                <a:lnTo>
                  <a:pt x="1483516" y="708466"/>
                </a:lnTo>
                <a:lnTo>
                  <a:pt x="1469675" y="708466"/>
                </a:lnTo>
                <a:cubicBezTo>
                  <a:pt x="1461862" y="708466"/>
                  <a:pt x="1454830" y="709154"/>
                  <a:pt x="1448579" y="710531"/>
                </a:cubicBezTo>
                <a:cubicBezTo>
                  <a:pt x="1442328" y="711908"/>
                  <a:pt x="1437045" y="713973"/>
                  <a:pt x="1432729" y="716726"/>
                </a:cubicBezTo>
                <a:cubicBezTo>
                  <a:pt x="1428413" y="719479"/>
                  <a:pt x="1425101" y="722940"/>
                  <a:pt x="1422795" y="727107"/>
                </a:cubicBezTo>
                <a:cubicBezTo>
                  <a:pt x="1420488" y="731274"/>
                  <a:pt x="1419334" y="736185"/>
                  <a:pt x="1419334" y="741841"/>
                </a:cubicBezTo>
                <a:cubicBezTo>
                  <a:pt x="1419334" y="746678"/>
                  <a:pt x="1420172" y="750994"/>
                  <a:pt x="1421846" y="754789"/>
                </a:cubicBezTo>
                <a:cubicBezTo>
                  <a:pt x="1423520" y="758584"/>
                  <a:pt x="1425864" y="761784"/>
                  <a:pt x="1428878" y="764388"/>
                </a:cubicBezTo>
                <a:cubicBezTo>
                  <a:pt x="1431892" y="766993"/>
                  <a:pt x="1435538" y="768983"/>
                  <a:pt x="1439817" y="770360"/>
                </a:cubicBezTo>
                <a:cubicBezTo>
                  <a:pt x="1444096" y="771737"/>
                  <a:pt x="1448877" y="772425"/>
                  <a:pt x="1454160" y="772425"/>
                </a:cubicBezTo>
                <a:cubicBezTo>
                  <a:pt x="1460188" y="772425"/>
                  <a:pt x="1465899" y="771123"/>
                  <a:pt x="1471294" y="768518"/>
                </a:cubicBezTo>
                <a:cubicBezTo>
                  <a:pt x="1476689" y="765914"/>
                  <a:pt x="1481582" y="762267"/>
                  <a:pt x="1485972" y="757579"/>
                </a:cubicBezTo>
                <a:lnTo>
                  <a:pt x="1485972" y="767625"/>
                </a:lnTo>
                <a:cubicBezTo>
                  <a:pt x="1485972" y="768518"/>
                  <a:pt x="1486233" y="769188"/>
                  <a:pt x="1486753" y="769634"/>
                </a:cubicBezTo>
                <a:cubicBezTo>
                  <a:pt x="1487274" y="770081"/>
                  <a:pt x="1488112" y="770416"/>
                  <a:pt x="1489265" y="770639"/>
                </a:cubicBezTo>
                <a:cubicBezTo>
                  <a:pt x="1490418" y="770862"/>
                  <a:pt x="1491962" y="770974"/>
                  <a:pt x="1493897" y="770974"/>
                </a:cubicBezTo>
                <a:cubicBezTo>
                  <a:pt x="1495906" y="770974"/>
                  <a:pt x="1497432" y="770862"/>
                  <a:pt x="1498474" y="770639"/>
                </a:cubicBezTo>
                <a:cubicBezTo>
                  <a:pt x="1499515" y="770416"/>
                  <a:pt x="1500334" y="770081"/>
                  <a:pt x="1500929" y="769634"/>
                </a:cubicBezTo>
                <a:cubicBezTo>
                  <a:pt x="1501525" y="769188"/>
                  <a:pt x="1501822" y="768518"/>
                  <a:pt x="1501822" y="767625"/>
                </a:cubicBezTo>
                <a:lnTo>
                  <a:pt x="1501822" y="699871"/>
                </a:lnTo>
                <a:cubicBezTo>
                  <a:pt x="1501822" y="693620"/>
                  <a:pt x="1501115" y="688151"/>
                  <a:pt x="1499702" y="683463"/>
                </a:cubicBezTo>
                <a:cubicBezTo>
                  <a:pt x="1498288" y="678775"/>
                  <a:pt x="1496018" y="674849"/>
                  <a:pt x="1492893" y="671687"/>
                </a:cubicBezTo>
                <a:cubicBezTo>
                  <a:pt x="1489767" y="668524"/>
                  <a:pt x="1485674" y="666124"/>
                  <a:pt x="1480614" y="664487"/>
                </a:cubicBezTo>
                <a:cubicBezTo>
                  <a:pt x="1475554" y="662850"/>
                  <a:pt x="1469415" y="662032"/>
                  <a:pt x="1462197" y="662032"/>
                </a:cubicBezTo>
                <a:close/>
                <a:moveTo>
                  <a:pt x="1352883" y="662032"/>
                </a:moveTo>
                <a:cubicBezTo>
                  <a:pt x="1347153" y="662032"/>
                  <a:pt x="1341479" y="663501"/>
                  <a:pt x="1335860" y="666441"/>
                </a:cubicBezTo>
                <a:cubicBezTo>
                  <a:pt x="1330242" y="669380"/>
                  <a:pt x="1324605" y="674012"/>
                  <a:pt x="1318950" y="680337"/>
                </a:cubicBezTo>
                <a:lnTo>
                  <a:pt x="1318950" y="667055"/>
                </a:lnTo>
                <a:cubicBezTo>
                  <a:pt x="1318950" y="666459"/>
                  <a:pt x="1318820" y="665957"/>
                  <a:pt x="1318559" y="665548"/>
                </a:cubicBezTo>
                <a:cubicBezTo>
                  <a:pt x="1318299" y="665138"/>
                  <a:pt x="1317871" y="664766"/>
                  <a:pt x="1317275" y="664431"/>
                </a:cubicBezTo>
                <a:cubicBezTo>
                  <a:pt x="1316680" y="664097"/>
                  <a:pt x="1315843" y="663873"/>
                  <a:pt x="1314764" y="663762"/>
                </a:cubicBezTo>
                <a:cubicBezTo>
                  <a:pt x="1313685" y="663650"/>
                  <a:pt x="1312327" y="663594"/>
                  <a:pt x="1310690" y="663594"/>
                </a:cubicBezTo>
                <a:cubicBezTo>
                  <a:pt x="1308978" y="663594"/>
                  <a:pt x="1307602" y="663650"/>
                  <a:pt x="1306560" y="663762"/>
                </a:cubicBezTo>
                <a:cubicBezTo>
                  <a:pt x="1305518" y="663873"/>
                  <a:pt x="1304662" y="664097"/>
                  <a:pt x="1303993" y="664431"/>
                </a:cubicBezTo>
                <a:cubicBezTo>
                  <a:pt x="1303323" y="664766"/>
                  <a:pt x="1302876" y="665138"/>
                  <a:pt x="1302653" y="665548"/>
                </a:cubicBezTo>
                <a:cubicBezTo>
                  <a:pt x="1302430" y="665957"/>
                  <a:pt x="1302318" y="666459"/>
                  <a:pt x="1302318" y="667055"/>
                </a:cubicBezTo>
                <a:lnTo>
                  <a:pt x="1302318" y="767514"/>
                </a:lnTo>
                <a:cubicBezTo>
                  <a:pt x="1302318" y="768109"/>
                  <a:pt x="1302448" y="768611"/>
                  <a:pt x="1302709" y="769020"/>
                </a:cubicBezTo>
                <a:cubicBezTo>
                  <a:pt x="1302969" y="769430"/>
                  <a:pt x="1303453" y="769783"/>
                  <a:pt x="1304160" y="770081"/>
                </a:cubicBezTo>
                <a:cubicBezTo>
                  <a:pt x="1304867" y="770378"/>
                  <a:pt x="1305816" y="770602"/>
                  <a:pt x="1307006" y="770751"/>
                </a:cubicBezTo>
                <a:cubicBezTo>
                  <a:pt x="1308197" y="770899"/>
                  <a:pt x="1309685" y="770974"/>
                  <a:pt x="1311471" y="770974"/>
                </a:cubicBezTo>
                <a:cubicBezTo>
                  <a:pt x="1313332" y="770974"/>
                  <a:pt x="1314857" y="770899"/>
                  <a:pt x="1316048" y="770751"/>
                </a:cubicBezTo>
                <a:cubicBezTo>
                  <a:pt x="1317238" y="770602"/>
                  <a:pt x="1318168" y="770378"/>
                  <a:pt x="1318838" y="770081"/>
                </a:cubicBezTo>
                <a:cubicBezTo>
                  <a:pt x="1319508" y="769783"/>
                  <a:pt x="1319992" y="769430"/>
                  <a:pt x="1320289" y="769020"/>
                </a:cubicBezTo>
                <a:cubicBezTo>
                  <a:pt x="1320587" y="768611"/>
                  <a:pt x="1320736" y="768109"/>
                  <a:pt x="1320736" y="767514"/>
                </a:cubicBezTo>
                <a:lnTo>
                  <a:pt x="1320736" y="697304"/>
                </a:lnTo>
                <a:cubicBezTo>
                  <a:pt x="1325796" y="690979"/>
                  <a:pt x="1330633" y="686179"/>
                  <a:pt x="1335246" y="682905"/>
                </a:cubicBezTo>
                <a:cubicBezTo>
                  <a:pt x="1339860" y="679631"/>
                  <a:pt x="1344474" y="677993"/>
                  <a:pt x="1349087" y="677993"/>
                </a:cubicBezTo>
                <a:cubicBezTo>
                  <a:pt x="1352659" y="677993"/>
                  <a:pt x="1355803" y="678663"/>
                  <a:pt x="1358519" y="680003"/>
                </a:cubicBezTo>
                <a:cubicBezTo>
                  <a:pt x="1361236" y="681342"/>
                  <a:pt x="1363449" y="683277"/>
                  <a:pt x="1365161" y="685807"/>
                </a:cubicBezTo>
                <a:cubicBezTo>
                  <a:pt x="1366872" y="688337"/>
                  <a:pt x="1368175" y="691351"/>
                  <a:pt x="1369068" y="694848"/>
                </a:cubicBezTo>
                <a:cubicBezTo>
                  <a:pt x="1369961" y="698346"/>
                  <a:pt x="1370407" y="702959"/>
                  <a:pt x="1370407" y="708689"/>
                </a:cubicBezTo>
                <a:lnTo>
                  <a:pt x="1370407" y="767514"/>
                </a:lnTo>
                <a:cubicBezTo>
                  <a:pt x="1370407" y="768109"/>
                  <a:pt x="1370556" y="768611"/>
                  <a:pt x="1370854" y="769020"/>
                </a:cubicBezTo>
                <a:cubicBezTo>
                  <a:pt x="1371151" y="769430"/>
                  <a:pt x="1371635" y="769783"/>
                  <a:pt x="1372305" y="770081"/>
                </a:cubicBezTo>
                <a:cubicBezTo>
                  <a:pt x="1372974" y="770378"/>
                  <a:pt x="1373905" y="770602"/>
                  <a:pt x="1375095" y="770751"/>
                </a:cubicBezTo>
                <a:cubicBezTo>
                  <a:pt x="1376286" y="770899"/>
                  <a:pt x="1377811" y="770974"/>
                  <a:pt x="1379672" y="770974"/>
                </a:cubicBezTo>
                <a:cubicBezTo>
                  <a:pt x="1381458" y="770974"/>
                  <a:pt x="1382946" y="770899"/>
                  <a:pt x="1384136" y="770751"/>
                </a:cubicBezTo>
                <a:cubicBezTo>
                  <a:pt x="1385327" y="770602"/>
                  <a:pt x="1386257" y="770378"/>
                  <a:pt x="1386927" y="770081"/>
                </a:cubicBezTo>
                <a:cubicBezTo>
                  <a:pt x="1387597" y="769783"/>
                  <a:pt x="1388080" y="769430"/>
                  <a:pt x="1388378" y="769020"/>
                </a:cubicBezTo>
                <a:cubicBezTo>
                  <a:pt x="1388676" y="768611"/>
                  <a:pt x="1388825" y="768109"/>
                  <a:pt x="1388825" y="767514"/>
                </a:cubicBezTo>
                <a:lnTo>
                  <a:pt x="1388825" y="706234"/>
                </a:lnTo>
                <a:cubicBezTo>
                  <a:pt x="1388825" y="699090"/>
                  <a:pt x="1388211" y="692969"/>
                  <a:pt x="1386983" y="687872"/>
                </a:cubicBezTo>
                <a:cubicBezTo>
                  <a:pt x="1385755" y="682775"/>
                  <a:pt x="1383727" y="678328"/>
                  <a:pt x="1380899" y="674533"/>
                </a:cubicBezTo>
                <a:cubicBezTo>
                  <a:pt x="1378072" y="670738"/>
                  <a:pt x="1374370" y="667706"/>
                  <a:pt x="1369793" y="665436"/>
                </a:cubicBezTo>
                <a:cubicBezTo>
                  <a:pt x="1365217" y="663166"/>
                  <a:pt x="1359580" y="662032"/>
                  <a:pt x="1352883" y="662032"/>
                </a:cubicBezTo>
                <a:close/>
                <a:moveTo>
                  <a:pt x="1224072" y="662032"/>
                </a:moveTo>
                <a:cubicBezTo>
                  <a:pt x="1220202" y="662032"/>
                  <a:pt x="1216370" y="662385"/>
                  <a:pt x="1212575" y="663092"/>
                </a:cubicBezTo>
                <a:cubicBezTo>
                  <a:pt x="1208780" y="663799"/>
                  <a:pt x="1205282" y="664692"/>
                  <a:pt x="1202082" y="665771"/>
                </a:cubicBezTo>
                <a:cubicBezTo>
                  <a:pt x="1198883" y="666850"/>
                  <a:pt x="1196055" y="668041"/>
                  <a:pt x="1193599" y="669343"/>
                </a:cubicBezTo>
                <a:cubicBezTo>
                  <a:pt x="1191144" y="670645"/>
                  <a:pt x="1189413" y="671780"/>
                  <a:pt x="1188409" y="672747"/>
                </a:cubicBezTo>
                <a:cubicBezTo>
                  <a:pt x="1187404" y="673715"/>
                  <a:pt x="1186772" y="674738"/>
                  <a:pt x="1186511" y="675817"/>
                </a:cubicBezTo>
                <a:cubicBezTo>
                  <a:pt x="1186251" y="676896"/>
                  <a:pt x="1186121" y="678365"/>
                  <a:pt x="1186121" y="680226"/>
                </a:cubicBezTo>
                <a:cubicBezTo>
                  <a:pt x="1186121" y="681342"/>
                  <a:pt x="1186195" y="682365"/>
                  <a:pt x="1186344" y="683295"/>
                </a:cubicBezTo>
                <a:cubicBezTo>
                  <a:pt x="1186493" y="684226"/>
                  <a:pt x="1186735" y="684988"/>
                  <a:pt x="1187069" y="685584"/>
                </a:cubicBezTo>
                <a:cubicBezTo>
                  <a:pt x="1187404" y="686179"/>
                  <a:pt x="1187795" y="686625"/>
                  <a:pt x="1188241" y="686923"/>
                </a:cubicBezTo>
                <a:cubicBezTo>
                  <a:pt x="1188688" y="687221"/>
                  <a:pt x="1189209" y="687370"/>
                  <a:pt x="1189804" y="687370"/>
                </a:cubicBezTo>
                <a:cubicBezTo>
                  <a:pt x="1190697" y="687370"/>
                  <a:pt x="1192055" y="686830"/>
                  <a:pt x="1193878" y="685751"/>
                </a:cubicBezTo>
                <a:cubicBezTo>
                  <a:pt x="1195701" y="684672"/>
                  <a:pt x="1197971" y="683481"/>
                  <a:pt x="1200687" y="682179"/>
                </a:cubicBezTo>
                <a:cubicBezTo>
                  <a:pt x="1203403" y="680877"/>
                  <a:pt x="1206566" y="679686"/>
                  <a:pt x="1210175" y="678607"/>
                </a:cubicBezTo>
                <a:cubicBezTo>
                  <a:pt x="1213784" y="677528"/>
                  <a:pt x="1217858" y="676989"/>
                  <a:pt x="1222398" y="676989"/>
                </a:cubicBezTo>
                <a:cubicBezTo>
                  <a:pt x="1226639" y="676989"/>
                  <a:pt x="1230211" y="677491"/>
                  <a:pt x="1233113" y="678496"/>
                </a:cubicBezTo>
                <a:cubicBezTo>
                  <a:pt x="1236015" y="679500"/>
                  <a:pt x="1238378" y="680989"/>
                  <a:pt x="1240201" y="682961"/>
                </a:cubicBezTo>
                <a:cubicBezTo>
                  <a:pt x="1242024" y="684933"/>
                  <a:pt x="1243345" y="687407"/>
                  <a:pt x="1244164" y="690383"/>
                </a:cubicBezTo>
                <a:cubicBezTo>
                  <a:pt x="1244982" y="693360"/>
                  <a:pt x="1245391" y="696783"/>
                  <a:pt x="1245391" y="700653"/>
                </a:cubicBezTo>
                <a:lnTo>
                  <a:pt x="1245391" y="708466"/>
                </a:lnTo>
                <a:lnTo>
                  <a:pt x="1231550" y="708466"/>
                </a:lnTo>
                <a:cubicBezTo>
                  <a:pt x="1223737" y="708466"/>
                  <a:pt x="1216705" y="709154"/>
                  <a:pt x="1210454" y="710531"/>
                </a:cubicBezTo>
                <a:cubicBezTo>
                  <a:pt x="1204203" y="711908"/>
                  <a:pt x="1198920" y="713973"/>
                  <a:pt x="1194604" y="716726"/>
                </a:cubicBezTo>
                <a:cubicBezTo>
                  <a:pt x="1190288" y="719479"/>
                  <a:pt x="1186976" y="722940"/>
                  <a:pt x="1184670" y="727107"/>
                </a:cubicBezTo>
                <a:cubicBezTo>
                  <a:pt x="1182363" y="731274"/>
                  <a:pt x="1181209" y="736185"/>
                  <a:pt x="1181209" y="741841"/>
                </a:cubicBezTo>
                <a:cubicBezTo>
                  <a:pt x="1181209" y="746678"/>
                  <a:pt x="1182047" y="750994"/>
                  <a:pt x="1183721" y="754789"/>
                </a:cubicBezTo>
                <a:cubicBezTo>
                  <a:pt x="1185395" y="758584"/>
                  <a:pt x="1187739" y="761784"/>
                  <a:pt x="1190753" y="764388"/>
                </a:cubicBezTo>
                <a:cubicBezTo>
                  <a:pt x="1193767" y="766993"/>
                  <a:pt x="1197413" y="768983"/>
                  <a:pt x="1201692" y="770360"/>
                </a:cubicBezTo>
                <a:cubicBezTo>
                  <a:pt x="1205971" y="771737"/>
                  <a:pt x="1210752" y="772425"/>
                  <a:pt x="1216035" y="772425"/>
                </a:cubicBezTo>
                <a:cubicBezTo>
                  <a:pt x="1222063" y="772425"/>
                  <a:pt x="1227774" y="771123"/>
                  <a:pt x="1233169" y="768518"/>
                </a:cubicBezTo>
                <a:cubicBezTo>
                  <a:pt x="1238564" y="765914"/>
                  <a:pt x="1243457" y="762267"/>
                  <a:pt x="1247847" y="757579"/>
                </a:cubicBezTo>
                <a:lnTo>
                  <a:pt x="1247847" y="767625"/>
                </a:lnTo>
                <a:cubicBezTo>
                  <a:pt x="1247847" y="768518"/>
                  <a:pt x="1248108" y="769188"/>
                  <a:pt x="1248628" y="769634"/>
                </a:cubicBezTo>
                <a:cubicBezTo>
                  <a:pt x="1249149" y="770081"/>
                  <a:pt x="1249987" y="770416"/>
                  <a:pt x="1251140" y="770639"/>
                </a:cubicBezTo>
                <a:cubicBezTo>
                  <a:pt x="1252293" y="770862"/>
                  <a:pt x="1253837" y="770974"/>
                  <a:pt x="1255772" y="770974"/>
                </a:cubicBezTo>
                <a:cubicBezTo>
                  <a:pt x="1257781" y="770974"/>
                  <a:pt x="1259307" y="770862"/>
                  <a:pt x="1260349" y="770639"/>
                </a:cubicBezTo>
                <a:cubicBezTo>
                  <a:pt x="1261390" y="770416"/>
                  <a:pt x="1262209" y="770081"/>
                  <a:pt x="1262804" y="769634"/>
                </a:cubicBezTo>
                <a:cubicBezTo>
                  <a:pt x="1263400" y="769188"/>
                  <a:pt x="1263697" y="768518"/>
                  <a:pt x="1263697" y="767625"/>
                </a:cubicBezTo>
                <a:lnTo>
                  <a:pt x="1263697" y="699871"/>
                </a:lnTo>
                <a:cubicBezTo>
                  <a:pt x="1263697" y="693620"/>
                  <a:pt x="1262990" y="688151"/>
                  <a:pt x="1261577" y="683463"/>
                </a:cubicBezTo>
                <a:cubicBezTo>
                  <a:pt x="1260163" y="678775"/>
                  <a:pt x="1257893" y="674849"/>
                  <a:pt x="1254768" y="671687"/>
                </a:cubicBezTo>
                <a:cubicBezTo>
                  <a:pt x="1251642" y="668524"/>
                  <a:pt x="1247549" y="666124"/>
                  <a:pt x="1242489" y="664487"/>
                </a:cubicBezTo>
                <a:cubicBezTo>
                  <a:pt x="1237429" y="662850"/>
                  <a:pt x="1231290" y="662032"/>
                  <a:pt x="1224072" y="662032"/>
                </a:cubicBezTo>
                <a:close/>
                <a:moveTo>
                  <a:pt x="643047" y="662032"/>
                </a:moveTo>
                <a:cubicBezTo>
                  <a:pt x="639177" y="662032"/>
                  <a:pt x="635345" y="662385"/>
                  <a:pt x="631550" y="663092"/>
                </a:cubicBezTo>
                <a:cubicBezTo>
                  <a:pt x="627755" y="663799"/>
                  <a:pt x="624257" y="664692"/>
                  <a:pt x="621058" y="665771"/>
                </a:cubicBezTo>
                <a:cubicBezTo>
                  <a:pt x="617858" y="666850"/>
                  <a:pt x="615030" y="668041"/>
                  <a:pt x="612574" y="669343"/>
                </a:cubicBezTo>
                <a:cubicBezTo>
                  <a:pt x="610119" y="670645"/>
                  <a:pt x="608389" y="671780"/>
                  <a:pt x="607384" y="672747"/>
                </a:cubicBezTo>
                <a:cubicBezTo>
                  <a:pt x="606379" y="673715"/>
                  <a:pt x="605747" y="674738"/>
                  <a:pt x="605486" y="675817"/>
                </a:cubicBezTo>
                <a:cubicBezTo>
                  <a:pt x="605226" y="676896"/>
                  <a:pt x="605096" y="678365"/>
                  <a:pt x="605096" y="680226"/>
                </a:cubicBezTo>
                <a:cubicBezTo>
                  <a:pt x="605096" y="681342"/>
                  <a:pt x="605170" y="682365"/>
                  <a:pt x="605319" y="683295"/>
                </a:cubicBezTo>
                <a:cubicBezTo>
                  <a:pt x="605468" y="684226"/>
                  <a:pt x="605710" y="684988"/>
                  <a:pt x="606045" y="685584"/>
                </a:cubicBezTo>
                <a:cubicBezTo>
                  <a:pt x="606379" y="686179"/>
                  <a:pt x="606770" y="686625"/>
                  <a:pt x="607217" y="686923"/>
                </a:cubicBezTo>
                <a:cubicBezTo>
                  <a:pt x="607663" y="687221"/>
                  <a:pt x="608184" y="687370"/>
                  <a:pt x="608779" y="687370"/>
                </a:cubicBezTo>
                <a:cubicBezTo>
                  <a:pt x="609672" y="687370"/>
                  <a:pt x="611030" y="686830"/>
                  <a:pt x="612853" y="685751"/>
                </a:cubicBezTo>
                <a:cubicBezTo>
                  <a:pt x="614677" y="684672"/>
                  <a:pt x="616946" y="683481"/>
                  <a:pt x="619662" y="682179"/>
                </a:cubicBezTo>
                <a:cubicBezTo>
                  <a:pt x="622378" y="680877"/>
                  <a:pt x="625541" y="679686"/>
                  <a:pt x="629150" y="678607"/>
                </a:cubicBezTo>
                <a:cubicBezTo>
                  <a:pt x="632759" y="677528"/>
                  <a:pt x="636833" y="676989"/>
                  <a:pt x="641373" y="676989"/>
                </a:cubicBezTo>
                <a:cubicBezTo>
                  <a:pt x="645614" y="676989"/>
                  <a:pt x="649186" y="677491"/>
                  <a:pt x="652088" y="678496"/>
                </a:cubicBezTo>
                <a:cubicBezTo>
                  <a:pt x="654990" y="679500"/>
                  <a:pt x="657353" y="680989"/>
                  <a:pt x="659176" y="682961"/>
                </a:cubicBezTo>
                <a:cubicBezTo>
                  <a:pt x="660999" y="684933"/>
                  <a:pt x="662320" y="687407"/>
                  <a:pt x="663139" y="690383"/>
                </a:cubicBezTo>
                <a:cubicBezTo>
                  <a:pt x="663957" y="693360"/>
                  <a:pt x="664367" y="696783"/>
                  <a:pt x="664367" y="700653"/>
                </a:cubicBezTo>
                <a:lnTo>
                  <a:pt x="664367" y="708466"/>
                </a:lnTo>
                <a:lnTo>
                  <a:pt x="650526" y="708466"/>
                </a:lnTo>
                <a:cubicBezTo>
                  <a:pt x="642712" y="708466"/>
                  <a:pt x="635680" y="709154"/>
                  <a:pt x="629429" y="710531"/>
                </a:cubicBezTo>
                <a:cubicBezTo>
                  <a:pt x="623178" y="711908"/>
                  <a:pt x="617895" y="713973"/>
                  <a:pt x="613579" y="716726"/>
                </a:cubicBezTo>
                <a:cubicBezTo>
                  <a:pt x="609263" y="719479"/>
                  <a:pt x="605951" y="722940"/>
                  <a:pt x="603645" y="727107"/>
                </a:cubicBezTo>
                <a:cubicBezTo>
                  <a:pt x="601338" y="731274"/>
                  <a:pt x="600184" y="736185"/>
                  <a:pt x="600184" y="741841"/>
                </a:cubicBezTo>
                <a:cubicBezTo>
                  <a:pt x="600184" y="746678"/>
                  <a:pt x="601022" y="750994"/>
                  <a:pt x="602696" y="754789"/>
                </a:cubicBezTo>
                <a:cubicBezTo>
                  <a:pt x="604370" y="758584"/>
                  <a:pt x="606714" y="761784"/>
                  <a:pt x="609728" y="764388"/>
                </a:cubicBezTo>
                <a:cubicBezTo>
                  <a:pt x="612742" y="766993"/>
                  <a:pt x="616388" y="768983"/>
                  <a:pt x="620667" y="770360"/>
                </a:cubicBezTo>
                <a:cubicBezTo>
                  <a:pt x="624946" y="771737"/>
                  <a:pt x="629727" y="772425"/>
                  <a:pt x="635010" y="772425"/>
                </a:cubicBezTo>
                <a:cubicBezTo>
                  <a:pt x="641038" y="772425"/>
                  <a:pt x="646749" y="771123"/>
                  <a:pt x="652144" y="768518"/>
                </a:cubicBezTo>
                <a:cubicBezTo>
                  <a:pt x="657539" y="765914"/>
                  <a:pt x="662432" y="762267"/>
                  <a:pt x="666822" y="757579"/>
                </a:cubicBezTo>
                <a:lnTo>
                  <a:pt x="666822" y="767625"/>
                </a:lnTo>
                <a:cubicBezTo>
                  <a:pt x="666822" y="768518"/>
                  <a:pt x="667083" y="769188"/>
                  <a:pt x="667604" y="769634"/>
                </a:cubicBezTo>
                <a:cubicBezTo>
                  <a:pt x="668124" y="770081"/>
                  <a:pt x="668962" y="770416"/>
                  <a:pt x="670115" y="770639"/>
                </a:cubicBezTo>
                <a:cubicBezTo>
                  <a:pt x="671268" y="770862"/>
                  <a:pt x="672813" y="770974"/>
                  <a:pt x="674747" y="770974"/>
                </a:cubicBezTo>
                <a:cubicBezTo>
                  <a:pt x="676756" y="770974"/>
                  <a:pt x="678282" y="770862"/>
                  <a:pt x="679324" y="770639"/>
                </a:cubicBezTo>
                <a:cubicBezTo>
                  <a:pt x="680366" y="770416"/>
                  <a:pt x="681184" y="770081"/>
                  <a:pt x="681779" y="769634"/>
                </a:cubicBezTo>
                <a:cubicBezTo>
                  <a:pt x="682375" y="769188"/>
                  <a:pt x="682672" y="768518"/>
                  <a:pt x="682672" y="767625"/>
                </a:cubicBezTo>
                <a:lnTo>
                  <a:pt x="682672" y="699871"/>
                </a:lnTo>
                <a:cubicBezTo>
                  <a:pt x="682672" y="693620"/>
                  <a:pt x="681965" y="688151"/>
                  <a:pt x="680552" y="683463"/>
                </a:cubicBezTo>
                <a:cubicBezTo>
                  <a:pt x="679138" y="678775"/>
                  <a:pt x="676868" y="674849"/>
                  <a:pt x="673743" y="671687"/>
                </a:cubicBezTo>
                <a:cubicBezTo>
                  <a:pt x="670617" y="668524"/>
                  <a:pt x="666525" y="666124"/>
                  <a:pt x="661464" y="664487"/>
                </a:cubicBezTo>
                <a:cubicBezTo>
                  <a:pt x="656404" y="662850"/>
                  <a:pt x="650265" y="662032"/>
                  <a:pt x="643047" y="662032"/>
                </a:cubicBezTo>
                <a:close/>
                <a:moveTo>
                  <a:pt x="504488" y="641717"/>
                </a:moveTo>
                <a:lnTo>
                  <a:pt x="520673" y="641717"/>
                </a:lnTo>
                <a:cubicBezTo>
                  <a:pt x="524468" y="641717"/>
                  <a:pt x="527538" y="641828"/>
                  <a:pt x="529882" y="642051"/>
                </a:cubicBezTo>
                <a:cubicBezTo>
                  <a:pt x="532226" y="642275"/>
                  <a:pt x="534328" y="642647"/>
                  <a:pt x="536188" y="643168"/>
                </a:cubicBezTo>
                <a:cubicBezTo>
                  <a:pt x="542141" y="644879"/>
                  <a:pt x="546383" y="647688"/>
                  <a:pt x="548913" y="651595"/>
                </a:cubicBezTo>
                <a:cubicBezTo>
                  <a:pt x="551443" y="655502"/>
                  <a:pt x="552708" y="660283"/>
                  <a:pt x="552708" y="665938"/>
                </a:cubicBezTo>
                <a:cubicBezTo>
                  <a:pt x="552708" y="669436"/>
                  <a:pt x="552132" y="672673"/>
                  <a:pt x="550978" y="675649"/>
                </a:cubicBezTo>
                <a:cubicBezTo>
                  <a:pt x="549825" y="678626"/>
                  <a:pt x="548020" y="681212"/>
                  <a:pt x="545564" y="683407"/>
                </a:cubicBezTo>
                <a:cubicBezTo>
                  <a:pt x="543109" y="685602"/>
                  <a:pt x="540039" y="687314"/>
                  <a:pt x="536356" y="688542"/>
                </a:cubicBezTo>
                <a:cubicBezTo>
                  <a:pt x="532672" y="689769"/>
                  <a:pt x="528300" y="690383"/>
                  <a:pt x="523240" y="690383"/>
                </a:cubicBezTo>
                <a:lnTo>
                  <a:pt x="504488" y="690383"/>
                </a:lnTo>
                <a:close/>
                <a:moveTo>
                  <a:pt x="1125324" y="636694"/>
                </a:moveTo>
                <a:cubicBezTo>
                  <a:pt x="1123538" y="636694"/>
                  <a:pt x="1122050" y="636768"/>
                  <a:pt x="1120860" y="636917"/>
                </a:cubicBezTo>
                <a:cubicBezTo>
                  <a:pt x="1119669" y="637066"/>
                  <a:pt x="1118720" y="637308"/>
                  <a:pt x="1118013" y="637642"/>
                </a:cubicBezTo>
                <a:cubicBezTo>
                  <a:pt x="1117306" y="637977"/>
                  <a:pt x="1116823" y="638368"/>
                  <a:pt x="1116562" y="638814"/>
                </a:cubicBezTo>
                <a:cubicBezTo>
                  <a:pt x="1116302" y="639261"/>
                  <a:pt x="1116171" y="639745"/>
                  <a:pt x="1116171" y="640265"/>
                </a:cubicBezTo>
                <a:lnTo>
                  <a:pt x="1116171" y="664152"/>
                </a:lnTo>
                <a:lnTo>
                  <a:pt x="1102219" y="664152"/>
                </a:lnTo>
                <a:cubicBezTo>
                  <a:pt x="1101624" y="664152"/>
                  <a:pt x="1101084" y="664283"/>
                  <a:pt x="1100600" y="664543"/>
                </a:cubicBezTo>
                <a:cubicBezTo>
                  <a:pt x="1100117" y="664804"/>
                  <a:pt x="1099726" y="665250"/>
                  <a:pt x="1099428" y="665883"/>
                </a:cubicBezTo>
                <a:cubicBezTo>
                  <a:pt x="1099131" y="666515"/>
                  <a:pt x="1098889" y="667315"/>
                  <a:pt x="1098703" y="668282"/>
                </a:cubicBezTo>
                <a:cubicBezTo>
                  <a:pt x="1098517" y="669250"/>
                  <a:pt x="1098424" y="670440"/>
                  <a:pt x="1098424" y="671854"/>
                </a:cubicBezTo>
                <a:cubicBezTo>
                  <a:pt x="1098424" y="674533"/>
                  <a:pt x="1098759" y="676468"/>
                  <a:pt x="1099428" y="677659"/>
                </a:cubicBezTo>
                <a:cubicBezTo>
                  <a:pt x="1100098" y="678849"/>
                  <a:pt x="1100991" y="679444"/>
                  <a:pt x="1102107" y="679444"/>
                </a:cubicBezTo>
                <a:lnTo>
                  <a:pt x="1116171" y="679444"/>
                </a:lnTo>
                <a:lnTo>
                  <a:pt x="1116171" y="738157"/>
                </a:lnTo>
                <a:cubicBezTo>
                  <a:pt x="1116171" y="743961"/>
                  <a:pt x="1116711" y="749003"/>
                  <a:pt x="1117790" y="753282"/>
                </a:cubicBezTo>
                <a:cubicBezTo>
                  <a:pt x="1118869" y="757561"/>
                  <a:pt x="1120599" y="761095"/>
                  <a:pt x="1122980" y="763886"/>
                </a:cubicBezTo>
                <a:cubicBezTo>
                  <a:pt x="1125362" y="766676"/>
                  <a:pt x="1128413" y="768760"/>
                  <a:pt x="1132133" y="770137"/>
                </a:cubicBezTo>
                <a:cubicBezTo>
                  <a:pt x="1135854" y="771513"/>
                  <a:pt x="1140319" y="772202"/>
                  <a:pt x="1145528" y="772202"/>
                </a:cubicBezTo>
                <a:cubicBezTo>
                  <a:pt x="1147239" y="772202"/>
                  <a:pt x="1148951" y="772090"/>
                  <a:pt x="1150662" y="771867"/>
                </a:cubicBezTo>
                <a:cubicBezTo>
                  <a:pt x="1152374" y="771644"/>
                  <a:pt x="1153992" y="771364"/>
                  <a:pt x="1155518" y="771030"/>
                </a:cubicBezTo>
                <a:cubicBezTo>
                  <a:pt x="1157043" y="770695"/>
                  <a:pt x="1158401" y="770267"/>
                  <a:pt x="1159592" y="769746"/>
                </a:cubicBezTo>
                <a:cubicBezTo>
                  <a:pt x="1160783" y="769225"/>
                  <a:pt x="1161676" y="768667"/>
                  <a:pt x="1162271" y="768072"/>
                </a:cubicBezTo>
                <a:cubicBezTo>
                  <a:pt x="1162866" y="767476"/>
                  <a:pt x="1163313" y="766546"/>
                  <a:pt x="1163610" y="765281"/>
                </a:cubicBezTo>
                <a:cubicBezTo>
                  <a:pt x="1163908" y="764016"/>
                  <a:pt x="1164057" y="762305"/>
                  <a:pt x="1164057" y="760147"/>
                </a:cubicBezTo>
                <a:cubicBezTo>
                  <a:pt x="1164057" y="758807"/>
                  <a:pt x="1163982" y="757691"/>
                  <a:pt x="1163834" y="756798"/>
                </a:cubicBezTo>
                <a:cubicBezTo>
                  <a:pt x="1163685" y="755905"/>
                  <a:pt x="1163517" y="755198"/>
                  <a:pt x="1163331" y="754677"/>
                </a:cubicBezTo>
                <a:cubicBezTo>
                  <a:pt x="1163145" y="754156"/>
                  <a:pt x="1162885" y="753803"/>
                  <a:pt x="1162550" y="753617"/>
                </a:cubicBezTo>
                <a:cubicBezTo>
                  <a:pt x="1162215" y="753431"/>
                  <a:pt x="1161862" y="753338"/>
                  <a:pt x="1161490" y="753338"/>
                </a:cubicBezTo>
                <a:cubicBezTo>
                  <a:pt x="1160894" y="753338"/>
                  <a:pt x="1160225" y="753505"/>
                  <a:pt x="1159480" y="753840"/>
                </a:cubicBezTo>
                <a:cubicBezTo>
                  <a:pt x="1158736" y="754175"/>
                  <a:pt x="1157843" y="754528"/>
                  <a:pt x="1156802" y="754900"/>
                </a:cubicBezTo>
                <a:cubicBezTo>
                  <a:pt x="1155760" y="755272"/>
                  <a:pt x="1154569" y="755626"/>
                  <a:pt x="1153230" y="755961"/>
                </a:cubicBezTo>
                <a:cubicBezTo>
                  <a:pt x="1151890" y="756296"/>
                  <a:pt x="1150365" y="756463"/>
                  <a:pt x="1148653" y="756463"/>
                </a:cubicBezTo>
                <a:cubicBezTo>
                  <a:pt x="1143370" y="756463"/>
                  <a:pt x="1139705" y="754696"/>
                  <a:pt x="1137659" y="751161"/>
                </a:cubicBezTo>
                <a:cubicBezTo>
                  <a:pt x="1135612" y="747626"/>
                  <a:pt x="1134589" y="742399"/>
                  <a:pt x="1134589" y="735478"/>
                </a:cubicBezTo>
                <a:lnTo>
                  <a:pt x="1134589" y="679444"/>
                </a:lnTo>
                <a:lnTo>
                  <a:pt x="1160373" y="679444"/>
                </a:lnTo>
                <a:cubicBezTo>
                  <a:pt x="1161490" y="679444"/>
                  <a:pt x="1162383" y="678849"/>
                  <a:pt x="1163052" y="677659"/>
                </a:cubicBezTo>
                <a:cubicBezTo>
                  <a:pt x="1163722" y="676468"/>
                  <a:pt x="1164057" y="674533"/>
                  <a:pt x="1164057" y="671854"/>
                </a:cubicBezTo>
                <a:cubicBezTo>
                  <a:pt x="1164057" y="670440"/>
                  <a:pt x="1163982" y="669250"/>
                  <a:pt x="1163834" y="668282"/>
                </a:cubicBezTo>
                <a:cubicBezTo>
                  <a:pt x="1163685" y="667315"/>
                  <a:pt x="1163443" y="666515"/>
                  <a:pt x="1163108" y="665883"/>
                </a:cubicBezTo>
                <a:cubicBezTo>
                  <a:pt x="1162773" y="665250"/>
                  <a:pt x="1162383" y="664804"/>
                  <a:pt x="1161936" y="664543"/>
                </a:cubicBezTo>
                <a:cubicBezTo>
                  <a:pt x="1161490" y="664283"/>
                  <a:pt x="1160969" y="664152"/>
                  <a:pt x="1160373" y="664152"/>
                </a:cubicBezTo>
                <a:lnTo>
                  <a:pt x="1134589" y="664152"/>
                </a:lnTo>
                <a:lnTo>
                  <a:pt x="1134589" y="640265"/>
                </a:lnTo>
                <a:cubicBezTo>
                  <a:pt x="1134589" y="639745"/>
                  <a:pt x="1134440" y="639261"/>
                  <a:pt x="1134142" y="638814"/>
                </a:cubicBezTo>
                <a:cubicBezTo>
                  <a:pt x="1133845" y="638368"/>
                  <a:pt x="1133361" y="637977"/>
                  <a:pt x="1132691" y="637642"/>
                </a:cubicBezTo>
                <a:cubicBezTo>
                  <a:pt x="1132022" y="637308"/>
                  <a:pt x="1131091" y="637066"/>
                  <a:pt x="1129901" y="636917"/>
                </a:cubicBezTo>
                <a:cubicBezTo>
                  <a:pt x="1128710" y="636768"/>
                  <a:pt x="1127185" y="636694"/>
                  <a:pt x="1125324" y="636694"/>
                </a:cubicBezTo>
                <a:close/>
                <a:moveTo>
                  <a:pt x="492433" y="625866"/>
                </a:moveTo>
                <a:cubicBezTo>
                  <a:pt x="490721" y="625866"/>
                  <a:pt x="489103" y="626443"/>
                  <a:pt x="487577" y="627596"/>
                </a:cubicBezTo>
                <a:cubicBezTo>
                  <a:pt x="486052" y="628750"/>
                  <a:pt x="485289" y="630778"/>
                  <a:pt x="485289" y="633680"/>
                </a:cubicBezTo>
                <a:lnTo>
                  <a:pt x="485289" y="767402"/>
                </a:lnTo>
                <a:cubicBezTo>
                  <a:pt x="485289" y="767997"/>
                  <a:pt x="485438" y="768518"/>
                  <a:pt x="485736" y="768965"/>
                </a:cubicBezTo>
                <a:cubicBezTo>
                  <a:pt x="486033" y="769411"/>
                  <a:pt x="486554" y="769765"/>
                  <a:pt x="487298" y="770025"/>
                </a:cubicBezTo>
                <a:cubicBezTo>
                  <a:pt x="488042" y="770285"/>
                  <a:pt x="489028" y="770509"/>
                  <a:pt x="490256" y="770695"/>
                </a:cubicBezTo>
                <a:cubicBezTo>
                  <a:pt x="491484" y="770881"/>
                  <a:pt x="493028" y="770974"/>
                  <a:pt x="494889" y="770974"/>
                </a:cubicBezTo>
                <a:cubicBezTo>
                  <a:pt x="496749" y="770974"/>
                  <a:pt x="498293" y="770881"/>
                  <a:pt x="499521" y="770695"/>
                </a:cubicBezTo>
                <a:cubicBezTo>
                  <a:pt x="500749" y="770509"/>
                  <a:pt x="501716" y="770285"/>
                  <a:pt x="502423" y="770025"/>
                </a:cubicBezTo>
                <a:cubicBezTo>
                  <a:pt x="503130" y="769765"/>
                  <a:pt x="503651" y="769411"/>
                  <a:pt x="503986" y="768965"/>
                </a:cubicBezTo>
                <a:cubicBezTo>
                  <a:pt x="504320" y="768518"/>
                  <a:pt x="504488" y="767997"/>
                  <a:pt x="504488" y="767402"/>
                </a:cubicBezTo>
                <a:lnTo>
                  <a:pt x="504488" y="705899"/>
                </a:lnTo>
                <a:lnTo>
                  <a:pt x="517324" y="705899"/>
                </a:lnTo>
                <a:cubicBezTo>
                  <a:pt x="521715" y="705899"/>
                  <a:pt x="525473" y="706550"/>
                  <a:pt x="528598" y="707852"/>
                </a:cubicBezTo>
                <a:cubicBezTo>
                  <a:pt x="531723" y="709154"/>
                  <a:pt x="534440" y="710977"/>
                  <a:pt x="536746" y="713321"/>
                </a:cubicBezTo>
                <a:cubicBezTo>
                  <a:pt x="539053" y="715666"/>
                  <a:pt x="541044" y="718456"/>
                  <a:pt x="542718" y="721693"/>
                </a:cubicBezTo>
                <a:cubicBezTo>
                  <a:pt x="544392" y="724930"/>
                  <a:pt x="546011" y="728483"/>
                  <a:pt x="547574" y="732353"/>
                </a:cubicBezTo>
                <a:lnTo>
                  <a:pt x="560857" y="766397"/>
                </a:lnTo>
                <a:cubicBezTo>
                  <a:pt x="561154" y="767290"/>
                  <a:pt x="561508" y="768034"/>
                  <a:pt x="561917" y="768630"/>
                </a:cubicBezTo>
                <a:cubicBezTo>
                  <a:pt x="562326" y="769225"/>
                  <a:pt x="562903" y="769690"/>
                  <a:pt x="563647" y="770025"/>
                </a:cubicBezTo>
                <a:cubicBezTo>
                  <a:pt x="564391" y="770360"/>
                  <a:pt x="565377" y="770602"/>
                  <a:pt x="566605" y="770751"/>
                </a:cubicBezTo>
                <a:cubicBezTo>
                  <a:pt x="567833" y="770899"/>
                  <a:pt x="569414" y="770974"/>
                  <a:pt x="571349" y="770974"/>
                </a:cubicBezTo>
                <a:cubicBezTo>
                  <a:pt x="573581" y="770974"/>
                  <a:pt x="575367" y="770899"/>
                  <a:pt x="576707" y="770751"/>
                </a:cubicBezTo>
                <a:cubicBezTo>
                  <a:pt x="578046" y="770602"/>
                  <a:pt x="579088" y="770378"/>
                  <a:pt x="579832" y="770081"/>
                </a:cubicBezTo>
                <a:cubicBezTo>
                  <a:pt x="580576" y="769783"/>
                  <a:pt x="581060" y="769411"/>
                  <a:pt x="581283" y="768965"/>
                </a:cubicBezTo>
                <a:cubicBezTo>
                  <a:pt x="581506" y="768518"/>
                  <a:pt x="581618" y="767997"/>
                  <a:pt x="581618" y="767402"/>
                </a:cubicBezTo>
                <a:cubicBezTo>
                  <a:pt x="581618" y="766807"/>
                  <a:pt x="581469" y="765969"/>
                  <a:pt x="581172" y="764890"/>
                </a:cubicBezTo>
                <a:cubicBezTo>
                  <a:pt x="580874" y="763811"/>
                  <a:pt x="580204" y="761932"/>
                  <a:pt x="579162" y="759254"/>
                </a:cubicBezTo>
                <a:lnTo>
                  <a:pt x="566214" y="727442"/>
                </a:lnTo>
                <a:cubicBezTo>
                  <a:pt x="564726" y="723795"/>
                  <a:pt x="563238" y="720521"/>
                  <a:pt x="561750" y="717619"/>
                </a:cubicBezTo>
                <a:cubicBezTo>
                  <a:pt x="560261" y="714717"/>
                  <a:pt x="558680" y="712149"/>
                  <a:pt x="557006" y="709917"/>
                </a:cubicBezTo>
                <a:cubicBezTo>
                  <a:pt x="555331" y="707685"/>
                  <a:pt x="553527" y="705768"/>
                  <a:pt x="551592" y="704169"/>
                </a:cubicBezTo>
                <a:cubicBezTo>
                  <a:pt x="549657" y="702569"/>
                  <a:pt x="547499" y="701248"/>
                  <a:pt x="545118" y="700206"/>
                </a:cubicBezTo>
                <a:cubicBezTo>
                  <a:pt x="549360" y="698718"/>
                  <a:pt x="553192" y="696895"/>
                  <a:pt x="556615" y="694737"/>
                </a:cubicBezTo>
                <a:cubicBezTo>
                  <a:pt x="560038" y="692579"/>
                  <a:pt x="562977" y="690030"/>
                  <a:pt x="565433" y="687091"/>
                </a:cubicBezTo>
                <a:cubicBezTo>
                  <a:pt x="567889" y="684151"/>
                  <a:pt x="569768" y="680765"/>
                  <a:pt x="571070" y="676933"/>
                </a:cubicBezTo>
                <a:cubicBezTo>
                  <a:pt x="572372" y="673101"/>
                  <a:pt x="573023" y="668766"/>
                  <a:pt x="573023" y="663929"/>
                </a:cubicBezTo>
                <a:cubicBezTo>
                  <a:pt x="573023" y="658943"/>
                  <a:pt x="572298" y="654386"/>
                  <a:pt x="570847" y="650256"/>
                </a:cubicBezTo>
                <a:cubicBezTo>
                  <a:pt x="569396" y="646126"/>
                  <a:pt x="567219" y="642461"/>
                  <a:pt x="564317" y="639261"/>
                </a:cubicBezTo>
                <a:cubicBezTo>
                  <a:pt x="561415" y="636061"/>
                  <a:pt x="557824" y="633419"/>
                  <a:pt x="553545" y="631336"/>
                </a:cubicBezTo>
                <a:cubicBezTo>
                  <a:pt x="549267" y="629252"/>
                  <a:pt x="544337" y="627727"/>
                  <a:pt x="538756" y="626759"/>
                </a:cubicBezTo>
                <a:cubicBezTo>
                  <a:pt x="536821" y="626536"/>
                  <a:pt x="534644" y="626331"/>
                  <a:pt x="532226" y="626145"/>
                </a:cubicBezTo>
                <a:cubicBezTo>
                  <a:pt x="529807" y="625959"/>
                  <a:pt x="526775" y="625866"/>
                  <a:pt x="523129" y="625866"/>
                </a:cubicBezTo>
                <a:close/>
                <a:moveTo>
                  <a:pt x="1045329" y="623746"/>
                </a:moveTo>
                <a:cubicBezTo>
                  <a:pt x="1039078" y="623746"/>
                  <a:pt x="1033256" y="624583"/>
                  <a:pt x="1027861" y="626257"/>
                </a:cubicBezTo>
                <a:cubicBezTo>
                  <a:pt x="1022466" y="627931"/>
                  <a:pt x="1017815" y="630368"/>
                  <a:pt x="1013908" y="633568"/>
                </a:cubicBezTo>
                <a:cubicBezTo>
                  <a:pt x="1010001" y="636768"/>
                  <a:pt x="1006950" y="640731"/>
                  <a:pt x="1004755" y="645456"/>
                </a:cubicBezTo>
                <a:cubicBezTo>
                  <a:pt x="1002560" y="650181"/>
                  <a:pt x="1001462" y="655558"/>
                  <a:pt x="1001462" y="661585"/>
                </a:cubicBezTo>
                <a:cubicBezTo>
                  <a:pt x="1001462" y="667464"/>
                  <a:pt x="1002411" y="672505"/>
                  <a:pt x="1004309" y="676710"/>
                </a:cubicBezTo>
                <a:cubicBezTo>
                  <a:pt x="1006206" y="680914"/>
                  <a:pt x="1008680" y="684579"/>
                  <a:pt x="1011731" y="687704"/>
                </a:cubicBezTo>
                <a:cubicBezTo>
                  <a:pt x="1014782" y="690830"/>
                  <a:pt x="1018243" y="693546"/>
                  <a:pt x="1022112" y="695853"/>
                </a:cubicBezTo>
                <a:cubicBezTo>
                  <a:pt x="1025982" y="698160"/>
                  <a:pt x="1029963" y="700262"/>
                  <a:pt x="1034056" y="702159"/>
                </a:cubicBezTo>
                <a:cubicBezTo>
                  <a:pt x="1038148" y="704057"/>
                  <a:pt x="1042148" y="705917"/>
                  <a:pt x="1046055" y="707740"/>
                </a:cubicBezTo>
                <a:cubicBezTo>
                  <a:pt x="1049962" y="709564"/>
                  <a:pt x="1053440" y="711573"/>
                  <a:pt x="1056491" y="713768"/>
                </a:cubicBezTo>
                <a:cubicBezTo>
                  <a:pt x="1059542" y="715963"/>
                  <a:pt x="1061998" y="718512"/>
                  <a:pt x="1063858" y="721414"/>
                </a:cubicBezTo>
                <a:cubicBezTo>
                  <a:pt x="1065719" y="724316"/>
                  <a:pt x="1066649" y="727814"/>
                  <a:pt x="1066649" y="731906"/>
                </a:cubicBezTo>
                <a:cubicBezTo>
                  <a:pt x="1066649" y="735702"/>
                  <a:pt x="1065979" y="739087"/>
                  <a:pt x="1064640" y="742064"/>
                </a:cubicBezTo>
                <a:cubicBezTo>
                  <a:pt x="1063300" y="745040"/>
                  <a:pt x="1061384" y="747552"/>
                  <a:pt x="1058891" y="749598"/>
                </a:cubicBezTo>
                <a:cubicBezTo>
                  <a:pt x="1056398" y="751645"/>
                  <a:pt x="1053422" y="753226"/>
                  <a:pt x="1049962" y="754342"/>
                </a:cubicBezTo>
                <a:cubicBezTo>
                  <a:pt x="1046501" y="755458"/>
                  <a:pt x="1042688" y="756017"/>
                  <a:pt x="1038520" y="756017"/>
                </a:cubicBezTo>
                <a:cubicBezTo>
                  <a:pt x="1033014" y="756017"/>
                  <a:pt x="1028158" y="755365"/>
                  <a:pt x="1023954" y="754063"/>
                </a:cubicBezTo>
                <a:cubicBezTo>
                  <a:pt x="1019749" y="752761"/>
                  <a:pt x="1016159" y="751366"/>
                  <a:pt x="1013182" y="749877"/>
                </a:cubicBezTo>
                <a:cubicBezTo>
                  <a:pt x="1010206" y="748389"/>
                  <a:pt x="1007769" y="747012"/>
                  <a:pt x="1005871" y="745747"/>
                </a:cubicBezTo>
                <a:cubicBezTo>
                  <a:pt x="1003974" y="744482"/>
                  <a:pt x="1002504" y="743850"/>
                  <a:pt x="1001462" y="743850"/>
                </a:cubicBezTo>
                <a:cubicBezTo>
                  <a:pt x="1000867" y="743850"/>
                  <a:pt x="1000346" y="743980"/>
                  <a:pt x="999899" y="744241"/>
                </a:cubicBezTo>
                <a:cubicBezTo>
                  <a:pt x="999453" y="744501"/>
                  <a:pt x="999081" y="744966"/>
                  <a:pt x="998783" y="745636"/>
                </a:cubicBezTo>
                <a:cubicBezTo>
                  <a:pt x="998486" y="746306"/>
                  <a:pt x="998262" y="747180"/>
                  <a:pt x="998114" y="748259"/>
                </a:cubicBezTo>
                <a:cubicBezTo>
                  <a:pt x="997965" y="749338"/>
                  <a:pt x="997890" y="750696"/>
                  <a:pt x="997890" y="752333"/>
                </a:cubicBezTo>
                <a:cubicBezTo>
                  <a:pt x="997890" y="754640"/>
                  <a:pt x="998095" y="756482"/>
                  <a:pt x="998504" y="757858"/>
                </a:cubicBezTo>
                <a:cubicBezTo>
                  <a:pt x="998913" y="759235"/>
                  <a:pt x="999546" y="760370"/>
                  <a:pt x="1000402" y="761263"/>
                </a:cubicBezTo>
                <a:cubicBezTo>
                  <a:pt x="1001258" y="762156"/>
                  <a:pt x="1002783" y="763235"/>
                  <a:pt x="1004978" y="764500"/>
                </a:cubicBezTo>
                <a:cubicBezTo>
                  <a:pt x="1007173" y="765765"/>
                  <a:pt x="1009890" y="766993"/>
                  <a:pt x="1013127" y="768183"/>
                </a:cubicBezTo>
                <a:cubicBezTo>
                  <a:pt x="1016364" y="769374"/>
                  <a:pt x="1020047" y="770378"/>
                  <a:pt x="1024177" y="771197"/>
                </a:cubicBezTo>
                <a:cubicBezTo>
                  <a:pt x="1028307" y="772016"/>
                  <a:pt x="1032790" y="772425"/>
                  <a:pt x="1037627" y="772425"/>
                </a:cubicBezTo>
                <a:cubicBezTo>
                  <a:pt x="1044548" y="772425"/>
                  <a:pt x="1051003" y="771495"/>
                  <a:pt x="1056994" y="769634"/>
                </a:cubicBezTo>
                <a:cubicBezTo>
                  <a:pt x="1062984" y="767774"/>
                  <a:pt x="1068193" y="765002"/>
                  <a:pt x="1072621" y="761319"/>
                </a:cubicBezTo>
                <a:cubicBezTo>
                  <a:pt x="1077048" y="757635"/>
                  <a:pt x="1080509" y="753152"/>
                  <a:pt x="1083001" y="747868"/>
                </a:cubicBezTo>
                <a:cubicBezTo>
                  <a:pt x="1085494" y="742585"/>
                  <a:pt x="1086741" y="736557"/>
                  <a:pt x="1086741" y="729786"/>
                </a:cubicBezTo>
                <a:cubicBezTo>
                  <a:pt x="1086741" y="724056"/>
                  <a:pt x="1085792" y="719089"/>
                  <a:pt x="1083894" y="714884"/>
                </a:cubicBezTo>
                <a:cubicBezTo>
                  <a:pt x="1081997" y="710680"/>
                  <a:pt x="1079504" y="707034"/>
                  <a:pt x="1076416" y="703945"/>
                </a:cubicBezTo>
                <a:cubicBezTo>
                  <a:pt x="1073328" y="700857"/>
                  <a:pt x="1069811" y="698178"/>
                  <a:pt x="1065868" y="695909"/>
                </a:cubicBezTo>
                <a:cubicBezTo>
                  <a:pt x="1061924" y="693639"/>
                  <a:pt x="1057905" y="691555"/>
                  <a:pt x="1053812" y="689658"/>
                </a:cubicBezTo>
                <a:cubicBezTo>
                  <a:pt x="1049720" y="687760"/>
                  <a:pt x="1045701" y="685881"/>
                  <a:pt x="1041757" y="684021"/>
                </a:cubicBezTo>
                <a:cubicBezTo>
                  <a:pt x="1037813" y="682161"/>
                  <a:pt x="1034297" y="680114"/>
                  <a:pt x="1031209" y="677882"/>
                </a:cubicBezTo>
                <a:cubicBezTo>
                  <a:pt x="1028121" y="675649"/>
                  <a:pt x="1025647" y="673082"/>
                  <a:pt x="1023786" y="670180"/>
                </a:cubicBezTo>
                <a:cubicBezTo>
                  <a:pt x="1021926" y="667278"/>
                  <a:pt x="1020996" y="663818"/>
                  <a:pt x="1020996" y="659799"/>
                </a:cubicBezTo>
                <a:cubicBezTo>
                  <a:pt x="1020996" y="657046"/>
                  <a:pt x="1021480" y="654441"/>
                  <a:pt x="1022447" y="651986"/>
                </a:cubicBezTo>
                <a:cubicBezTo>
                  <a:pt x="1023414" y="649530"/>
                  <a:pt x="1024865" y="647409"/>
                  <a:pt x="1026800" y="645623"/>
                </a:cubicBezTo>
                <a:cubicBezTo>
                  <a:pt x="1028735" y="643837"/>
                  <a:pt x="1031191" y="642405"/>
                  <a:pt x="1034167" y="641326"/>
                </a:cubicBezTo>
                <a:cubicBezTo>
                  <a:pt x="1037144" y="640247"/>
                  <a:pt x="1040641" y="639707"/>
                  <a:pt x="1044660" y="639707"/>
                </a:cubicBezTo>
                <a:cubicBezTo>
                  <a:pt x="1048976" y="639707"/>
                  <a:pt x="1052864" y="640247"/>
                  <a:pt x="1056324" y="641326"/>
                </a:cubicBezTo>
                <a:cubicBezTo>
                  <a:pt x="1059784" y="642405"/>
                  <a:pt x="1062779" y="643596"/>
                  <a:pt x="1065309" y="644898"/>
                </a:cubicBezTo>
                <a:cubicBezTo>
                  <a:pt x="1067840" y="646200"/>
                  <a:pt x="1069979" y="647372"/>
                  <a:pt x="1071728" y="648414"/>
                </a:cubicBezTo>
                <a:cubicBezTo>
                  <a:pt x="1073476" y="649456"/>
                  <a:pt x="1074760" y="649977"/>
                  <a:pt x="1075579" y="649977"/>
                </a:cubicBezTo>
                <a:cubicBezTo>
                  <a:pt x="1076099" y="649977"/>
                  <a:pt x="1076565" y="649809"/>
                  <a:pt x="1076974" y="649474"/>
                </a:cubicBezTo>
                <a:cubicBezTo>
                  <a:pt x="1077383" y="649139"/>
                  <a:pt x="1077699" y="648618"/>
                  <a:pt x="1077923" y="647912"/>
                </a:cubicBezTo>
                <a:cubicBezTo>
                  <a:pt x="1078146" y="647205"/>
                  <a:pt x="1078313" y="646330"/>
                  <a:pt x="1078425" y="645288"/>
                </a:cubicBezTo>
                <a:cubicBezTo>
                  <a:pt x="1078537" y="644247"/>
                  <a:pt x="1078592" y="643056"/>
                  <a:pt x="1078592" y="641717"/>
                </a:cubicBezTo>
                <a:cubicBezTo>
                  <a:pt x="1078592" y="640303"/>
                  <a:pt x="1078555" y="639149"/>
                  <a:pt x="1078481" y="638256"/>
                </a:cubicBezTo>
                <a:cubicBezTo>
                  <a:pt x="1078406" y="637363"/>
                  <a:pt x="1078295" y="636601"/>
                  <a:pt x="1078146" y="635968"/>
                </a:cubicBezTo>
                <a:cubicBezTo>
                  <a:pt x="1077997" y="635336"/>
                  <a:pt x="1077811" y="634815"/>
                  <a:pt x="1077588" y="634405"/>
                </a:cubicBezTo>
                <a:cubicBezTo>
                  <a:pt x="1077365" y="633996"/>
                  <a:pt x="1076899" y="633438"/>
                  <a:pt x="1076192" y="632731"/>
                </a:cubicBezTo>
                <a:cubicBezTo>
                  <a:pt x="1075486" y="632024"/>
                  <a:pt x="1074016" y="631094"/>
                  <a:pt x="1071783" y="629941"/>
                </a:cubicBezTo>
                <a:cubicBezTo>
                  <a:pt x="1069551" y="628787"/>
                  <a:pt x="1067002" y="627745"/>
                  <a:pt x="1064137" y="626815"/>
                </a:cubicBezTo>
                <a:cubicBezTo>
                  <a:pt x="1061272" y="625885"/>
                  <a:pt x="1058222" y="625141"/>
                  <a:pt x="1054984" y="624583"/>
                </a:cubicBezTo>
                <a:cubicBezTo>
                  <a:pt x="1051747" y="624025"/>
                  <a:pt x="1048529" y="623746"/>
                  <a:pt x="1045329" y="623746"/>
                </a:cubicBezTo>
                <a:close/>
                <a:moveTo>
                  <a:pt x="797977" y="615262"/>
                </a:moveTo>
                <a:cubicBezTo>
                  <a:pt x="796191" y="615262"/>
                  <a:pt x="794721" y="615355"/>
                  <a:pt x="793568" y="615541"/>
                </a:cubicBezTo>
                <a:cubicBezTo>
                  <a:pt x="792415" y="615727"/>
                  <a:pt x="791466" y="615951"/>
                  <a:pt x="790722" y="616211"/>
                </a:cubicBezTo>
                <a:cubicBezTo>
                  <a:pt x="789977" y="616472"/>
                  <a:pt x="789475" y="616844"/>
                  <a:pt x="789215" y="617327"/>
                </a:cubicBezTo>
                <a:cubicBezTo>
                  <a:pt x="788954" y="617811"/>
                  <a:pt x="788824" y="618313"/>
                  <a:pt x="788824" y="618834"/>
                </a:cubicBezTo>
                <a:lnTo>
                  <a:pt x="788824" y="677212"/>
                </a:lnTo>
                <a:cubicBezTo>
                  <a:pt x="784062" y="672226"/>
                  <a:pt x="779243" y="668450"/>
                  <a:pt x="774369" y="665883"/>
                </a:cubicBezTo>
                <a:cubicBezTo>
                  <a:pt x="769495" y="663315"/>
                  <a:pt x="764119" y="662032"/>
                  <a:pt x="758240" y="662032"/>
                </a:cubicBezTo>
                <a:cubicBezTo>
                  <a:pt x="751170" y="662032"/>
                  <a:pt x="744938" y="663352"/>
                  <a:pt x="739543" y="665994"/>
                </a:cubicBezTo>
                <a:cubicBezTo>
                  <a:pt x="734148" y="668636"/>
                  <a:pt x="729628" y="672412"/>
                  <a:pt x="725981" y="677324"/>
                </a:cubicBezTo>
                <a:cubicBezTo>
                  <a:pt x="722335" y="682235"/>
                  <a:pt x="719582" y="688170"/>
                  <a:pt x="717721" y="695127"/>
                </a:cubicBezTo>
                <a:cubicBezTo>
                  <a:pt x="715861" y="702085"/>
                  <a:pt x="714931" y="709880"/>
                  <a:pt x="714931" y="718512"/>
                </a:cubicBezTo>
                <a:cubicBezTo>
                  <a:pt x="714931" y="725804"/>
                  <a:pt x="715675" y="732744"/>
                  <a:pt x="717163" y="739329"/>
                </a:cubicBezTo>
                <a:cubicBezTo>
                  <a:pt x="718652" y="745915"/>
                  <a:pt x="721014" y="751645"/>
                  <a:pt x="724251" y="756519"/>
                </a:cubicBezTo>
                <a:cubicBezTo>
                  <a:pt x="727488" y="761393"/>
                  <a:pt x="731711" y="765263"/>
                  <a:pt x="736920" y="768127"/>
                </a:cubicBezTo>
                <a:cubicBezTo>
                  <a:pt x="742129" y="770992"/>
                  <a:pt x="748417" y="772425"/>
                  <a:pt x="755784" y="772425"/>
                </a:cubicBezTo>
                <a:cubicBezTo>
                  <a:pt x="762556" y="772425"/>
                  <a:pt x="768788" y="770825"/>
                  <a:pt x="774481" y="767625"/>
                </a:cubicBezTo>
                <a:cubicBezTo>
                  <a:pt x="780173" y="764425"/>
                  <a:pt x="785661" y="759961"/>
                  <a:pt x="790945" y="754231"/>
                </a:cubicBezTo>
                <a:lnTo>
                  <a:pt x="790945" y="767514"/>
                </a:lnTo>
                <a:cubicBezTo>
                  <a:pt x="790945" y="768109"/>
                  <a:pt x="791094" y="768630"/>
                  <a:pt x="791391" y="769076"/>
                </a:cubicBezTo>
                <a:cubicBezTo>
                  <a:pt x="791689" y="769523"/>
                  <a:pt x="792173" y="769876"/>
                  <a:pt x="792842" y="770137"/>
                </a:cubicBezTo>
                <a:cubicBezTo>
                  <a:pt x="793512" y="770397"/>
                  <a:pt x="794368" y="770602"/>
                  <a:pt x="795410" y="770751"/>
                </a:cubicBezTo>
                <a:cubicBezTo>
                  <a:pt x="796451" y="770899"/>
                  <a:pt x="797754" y="770974"/>
                  <a:pt x="799316" y="770974"/>
                </a:cubicBezTo>
                <a:cubicBezTo>
                  <a:pt x="800805" y="770974"/>
                  <a:pt x="802070" y="770899"/>
                  <a:pt x="803112" y="770751"/>
                </a:cubicBezTo>
                <a:cubicBezTo>
                  <a:pt x="804153" y="770602"/>
                  <a:pt x="804991" y="770397"/>
                  <a:pt x="805623" y="770137"/>
                </a:cubicBezTo>
                <a:cubicBezTo>
                  <a:pt x="806256" y="769876"/>
                  <a:pt x="806702" y="769523"/>
                  <a:pt x="806962" y="769076"/>
                </a:cubicBezTo>
                <a:cubicBezTo>
                  <a:pt x="807223" y="768630"/>
                  <a:pt x="807353" y="768109"/>
                  <a:pt x="807353" y="767514"/>
                </a:cubicBezTo>
                <a:lnTo>
                  <a:pt x="807353" y="618834"/>
                </a:lnTo>
                <a:cubicBezTo>
                  <a:pt x="807353" y="618313"/>
                  <a:pt x="807186" y="617811"/>
                  <a:pt x="806851" y="617327"/>
                </a:cubicBezTo>
                <a:cubicBezTo>
                  <a:pt x="806516" y="616844"/>
                  <a:pt x="806014" y="616472"/>
                  <a:pt x="805344" y="616211"/>
                </a:cubicBezTo>
                <a:cubicBezTo>
                  <a:pt x="804674" y="615951"/>
                  <a:pt x="803744" y="615727"/>
                  <a:pt x="802553" y="615541"/>
                </a:cubicBezTo>
                <a:cubicBezTo>
                  <a:pt x="801363" y="615355"/>
                  <a:pt x="799837" y="615262"/>
                  <a:pt x="797977" y="615262"/>
                </a:cubicBezTo>
                <a:close/>
                <a:moveTo>
                  <a:pt x="1009650" y="0"/>
                </a:moveTo>
                <a:lnTo>
                  <a:pt x="1346206" y="419093"/>
                </a:lnTo>
                <a:lnTo>
                  <a:pt x="2019300" y="419100"/>
                </a:lnTo>
                <a:lnTo>
                  <a:pt x="1682761" y="838200"/>
                </a:lnTo>
                <a:lnTo>
                  <a:pt x="2019300" y="1257300"/>
                </a:lnTo>
                <a:lnTo>
                  <a:pt x="1346206" y="1257307"/>
                </a:lnTo>
                <a:lnTo>
                  <a:pt x="1009650" y="1676400"/>
                </a:lnTo>
                <a:lnTo>
                  <a:pt x="673094" y="1257307"/>
                </a:lnTo>
                <a:lnTo>
                  <a:pt x="0" y="1257300"/>
                </a:lnTo>
                <a:lnTo>
                  <a:pt x="336539" y="838200"/>
                </a:lnTo>
                <a:lnTo>
                  <a:pt x="0" y="419100"/>
                </a:lnTo>
                <a:lnTo>
                  <a:pt x="673094" y="4190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B98E205-B6EB-C925-2E11-1D0270516340}"/>
              </a:ext>
            </a:extLst>
          </p:cNvPr>
          <p:cNvSpPr txBox="1"/>
          <p:nvPr/>
        </p:nvSpPr>
        <p:spPr>
          <a:xfrm>
            <a:off x="-8844710" y="-1989266"/>
            <a:ext cx="181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Dobran</a:t>
            </a:r>
            <a:r>
              <a:rPr lang="ro-RO" dirty="0"/>
              <a:t> Stefan</a:t>
            </a:r>
          </a:p>
        </p:txBody>
      </p:sp>
      <p:sp>
        <p:nvSpPr>
          <p:cNvPr id="24" name="Formă liberă: formă 23">
            <a:extLst>
              <a:ext uri="{FF2B5EF4-FFF2-40B4-BE49-F238E27FC236}">
                <a16:creationId xmlns:a16="http://schemas.microsoft.com/office/drawing/2014/main" id="{B6C0F02A-A42E-4344-4801-7CA115091C19}"/>
              </a:ext>
            </a:extLst>
          </p:cNvPr>
          <p:cNvSpPr/>
          <p:nvPr/>
        </p:nvSpPr>
        <p:spPr>
          <a:xfrm>
            <a:off x="-9106648" y="-2691200"/>
            <a:ext cx="2212929" cy="1854200"/>
          </a:xfrm>
          <a:custGeom>
            <a:avLst/>
            <a:gdLst/>
            <a:ahLst/>
            <a:cxnLst/>
            <a:rect l="l" t="t" r="r" b="b"/>
            <a:pathLst>
              <a:path w="2212929" h="1854200">
                <a:moveTo>
                  <a:pt x="1532072" y="859049"/>
                </a:moveTo>
                <a:lnTo>
                  <a:pt x="1547811" y="859049"/>
                </a:lnTo>
                <a:lnTo>
                  <a:pt x="1547811" y="880369"/>
                </a:lnTo>
                <a:cubicBezTo>
                  <a:pt x="1543271" y="885429"/>
                  <a:pt x="1538937" y="889187"/>
                  <a:pt x="1534807" y="891642"/>
                </a:cubicBezTo>
                <a:cubicBezTo>
                  <a:pt x="1530677" y="894098"/>
                  <a:pt x="1526193" y="895326"/>
                  <a:pt x="1521356" y="895326"/>
                </a:cubicBezTo>
                <a:cubicBezTo>
                  <a:pt x="1515403" y="895326"/>
                  <a:pt x="1510771" y="893782"/>
                  <a:pt x="1507459" y="890693"/>
                </a:cubicBezTo>
                <a:cubicBezTo>
                  <a:pt x="1504148" y="887605"/>
                  <a:pt x="1502492" y="883457"/>
                  <a:pt x="1502492" y="878248"/>
                </a:cubicBezTo>
                <a:cubicBezTo>
                  <a:pt x="1502492" y="875197"/>
                  <a:pt x="1503069" y="872499"/>
                  <a:pt x="1504222" y="870155"/>
                </a:cubicBezTo>
                <a:cubicBezTo>
                  <a:pt x="1505376" y="867811"/>
                  <a:pt x="1507180" y="865802"/>
                  <a:pt x="1509636" y="864128"/>
                </a:cubicBezTo>
                <a:cubicBezTo>
                  <a:pt x="1512092" y="862453"/>
                  <a:pt x="1515180" y="861188"/>
                  <a:pt x="1518901" y="860333"/>
                </a:cubicBezTo>
                <a:cubicBezTo>
                  <a:pt x="1522621" y="859477"/>
                  <a:pt x="1527012" y="859049"/>
                  <a:pt x="1532072" y="859049"/>
                </a:cubicBezTo>
                <a:close/>
                <a:moveTo>
                  <a:pt x="893897" y="859049"/>
                </a:moveTo>
                <a:lnTo>
                  <a:pt x="909635" y="859049"/>
                </a:lnTo>
                <a:lnTo>
                  <a:pt x="909635" y="880369"/>
                </a:lnTo>
                <a:cubicBezTo>
                  <a:pt x="905096" y="885429"/>
                  <a:pt x="900762" y="889187"/>
                  <a:pt x="896632" y="891642"/>
                </a:cubicBezTo>
                <a:cubicBezTo>
                  <a:pt x="892502" y="894098"/>
                  <a:pt x="888018" y="895326"/>
                  <a:pt x="883181" y="895326"/>
                </a:cubicBezTo>
                <a:cubicBezTo>
                  <a:pt x="877228" y="895326"/>
                  <a:pt x="872596" y="893782"/>
                  <a:pt x="869284" y="890693"/>
                </a:cubicBezTo>
                <a:cubicBezTo>
                  <a:pt x="865973" y="887605"/>
                  <a:pt x="864317" y="883457"/>
                  <a:pt x="864317" y="878248"/>
                </a:cubicBezTo>
                <a:cubicBezTo>
                  <a:pt x="864317" y="875197"/>
                  <a:pt x="864894" y="872499"/>
                  <a:pt x="866047" y="870155"/>
                </a:cubicBezTo>
                <a:cubicBezTo>
                  <a:pt x="867201" y="867811"/>
                  <a:pt x="869005" y="865802"/>
                  <a:pt x="871461" y="864128"/>
                </a:cubicBezTo>
                <a:cubicBezTo>
                  <a:pt x="873917" y="862453"/>
                  <a:pt x="877005" y="861188"/>
                  <a:pt x="880726" y="860333"/>
                </a:cubicBezTo>
                <a:cubicBezTo>
                  <a:pt x="884446" y="859477"/>
                  <a:pt x="888837" y="859049"/>
                  <a:pt x="893897" y="859049"/>
                </a:cubicBezTo>
                <a:close/>
                <a:moveTo>
                  <a:pt x="700527" y="815182"/>
                </a:moveTo>
                <a:cubicBezTo>
                  <a:pt x="705320" y="815182"/>
                  <a:pt x="709326" y="816317"/>
                  <a:pt x="712545" y="818586"/>
                </a:cubicBezTo>
                <a:cubicBezTo>
                  <a:pt x="715764" y="820856"/>
                  <a:pt x="718347" y="823851"/>
                  <a:pt x="720294" y="827572"/>
                </a:cubicBezTo>
                <a:cubicBezTo>
                  <a:pt x="722241" y="831292"/>
                  <a:pt x="723607" y="835571"/>
                  <a:pt x="724393" y="840408"/>
                </a:cubicBezTo>
                <a:cubicBezTo>
                  <a:pt x="725179" y="845245"/>
                  <a:pt x="725572" y="850231"/>
                  <a:pt x="725572" y="855365"/>
                </a:cubicBezTo>
                <a:cubicBezTo>
                  <a:pt x="725572" y="860053"/>
                  <a:pt x="725104" y="864686"/>
                  <a:pt x="724168" y="869262"/>
                </a:cubicBezTo>
                <a:cubicBezTo>
                  <a:pt x="723232" y="873839"/>
                  <a:pt x="721735" y="877969"/>
                  <a:pt x="719676" y="881652"/>
                </a:cubicBezTo>
                <a:cubicBezTo>
                  <a:pt x="717618" y="885336"/>
                  <a:pt x="714941" y="888294"/>
                  <a:pt x="711646" y="890526"/>
                </a:cubicBezTo>
                <a:cubicBezTo>
                  <a:pt x="708352" y="892758"/>
                  <a:pt x="704384" y="893875"/>
                  <a:pt x="699742" y="893875"/>
                </a:cubicBezTo>
                <a:cubicBezTo>
                  <a:pt x="694725" y="893875"/>
                  <a:pt x="689896" y="892256"/>
                  <a:pt x="685254" y="889019"/>
                </a:cubicBezTo>
                <a:cubicBezTo>
                  <a:pt x="680613" y="885782"/>
                  <a:pt x="675746" y="881075"/>
                  <a:pt x="670655" y="874899"/>
                </a:cubicBezTo>
                <a:lnTo>
                  <a:pt x="670655" y="834827"/>
                </a:lnTo>
                <a:cubicBezTo>
                  <a:pt x="673574" y="831106"/>
                  <a:pt x="676325" y="828018"/>
                  <a:pt x="678908" y="825563"/>
                </a:cubicBezTo>
                <a:cubicBezTo>
                  <a:pt x="681491" y="823107"/>
                  <a:pt x="683981" y="821098"/>
                  <a:pt x="686377" y="819535"/>
                </a:cubicBezTo>
                <a:cubicBezTo>
                  <a:pt x="688774" y="817972"/>
                  <a:pt x="691132" y="816856"/>
                  <a:pt x="693453" y="816186"/>
                </a:cubicBezTo>
                <a:cubicBezTo>
                  <a:pt x="695774" y="815517"/>
                  <a:pt x="698132" y="815182"/>
                  <a:pt x="700527" y="815182"/>
                </a:cubicBezTo>
                <a:close/>
                <a:moveTo>
                  <a:pt x="571890" y="814735"/>
                </a:moveTo>
                <a:cubicBezTo>
                  <a:pt x="577822" y="814735"/>
                  <a:pt x="582778" y="815796"/>
                  <a:pt x="586758" y="817917"/>
                </a:cubicBezTo>
                <a:cubicBezTo>
                  <a:pt x="590737" y="820037"/>
                  <a:pt x="593891" y="822921"/>
                  <a:pt x="596218" y="826567"/>
                </a:cubicBezTo>
                <a:cubicBezTo>
                  <a:pt x="598546" y="830213"/>
                  <a:pt x="600217" y="834455"/>
                  <a:pt x="601231" y="839292"/>
                </a:cubicBezTo>
                <a:cubicBezTo>
                  <a:pt x="602245" y="844129"/>
                  <a:pt x="602752" y="849263"/>
                  <a:pt x="602752" y="854696"/>
                </a:cubicBezTo>
                <a:cubicBezTo>
                  <a:pt x="602752" y="860500"/>
                  <a:pt x="602151" y="865821"/>
                  <a:pt x="600949" y="870657"/>
                </a:cubicBezTo>
                <a:cubicBezTo>
                  <a:pt x="599747" y="875494"/>
                  <a:pt x="597870" y="879662"/>
                  <a:pt x="595318" y="883159"/>
                </a:cubicBezTo>
                <a:cubicBezTo>
                  <a:pt x="592765" y="886657"/>
                  <a:pt x="589499" y="889373"/>
                  <a:pt x="585519" y="891307"/>
                </a:cubicBezTo>
                <a:cubicBezTo>
                  <a:pt x="581540" y="893242"/>
                  <a:pt x="576847" y="894210"/>
                  <a:pt x="571440" y="894210"/>
                </a:cubicBezTo>
                <a:cubicBezTo>
                  <a:pt x="565508" y="894210"/>
                  <a:pt x="560552" y="893149"/>
                  <a:pt x="556573" y="891028"/>
                </a:cubicBezTo>
                <a:cubicBezTo>
                  <a:pt x="552593" y="888908"/>
                  <a:pt x="549421" y="886043"/>
                  <a:pt x="547056" y="882434"/>
                </a:cubicBezTo>
                <a:cubicBezTo>
                  <a:pt x="544691" y="878824"/>
                  <a:pt x="543002" y="874601"/>
                  <a:pt x="541988" y="869765"/>
                </a:cubicBezTo>
                <a:cubicBezTo>
                  <a:pt x="540974" y="864928"/>
                  <a:pt x="540467" y="859756"/>
                  <a:pt x="540467" y="854249"/>
                </a:cubicBezTo>
                <a:cubicBezTo>
                  <a:pt x="540467" y="848519"/>
                  <a:pt x="541087" y="843236"/>
                  <a:pt x="542325" y="838399"/>
                </a:cubicBezTo>
                <a:cubicBezTo>
                  <a:pt x="543564" y="833562"/>
                  <a:pt x="545460" y="829376"/>
                  <a:pt x="548013" y="825842"/>
                </a:cubicBezTo>
                <a:cubicBezTo>
                  <a:pt x="550566" y="822307"/>
                  <a:pt x="553813" y="819572"/>
                  <a:pt x="557755" y="817637"/>
                </a:cubicBezTo>
                <a:cubicBezTo>
                  <a:pt x="561698" y="815703"/>
                  <a:pt x="566409" y="814735"/>
                  <a:pt x="571890" y="814735"/>
                </a:cubicBezTo>
                <a:close/>
                <a:moveTo>
                  <a:pt x="1350042" y="813731"/>
                </a:moveTo>
                <a:cubicBezTo>
                  <a:pt x="1358952" y="813731"/>
                  <a:pt x="1365671" y="816484"/>
                  <a:pt x="1370200" y="821991"/>
                </a:cubicBezTo>
                <a:cubicBezTo>
                  <a:pt x="1374729" y="827497"/>
                  <a:pt x="1376881" y="835088"/>
                  <a:pt x="1376658" y="844761"/>
                </a:cubicBezTo>
                <a:lnTo>
                  <a:pt x="1321852" y="844761"/>
                </a:lnTo>
                <a:cubicBezTo>
                  <a:pt x="1322002" y="840669"/>
                  <a:pt x="1322713" y="836743"/>
                  <a:pt x="1323986" y="832985"/>
                </a:cubicBezTo>
                <a:cubicBezTo>
                  <a:pt x="1325259" y="829227"/>
                  <a:pt x="1327056" y="825935"/>
                  <a:pt x="1329377" y="823107"/>
                </a:cubicBezTo>
                <a:cubicBezTo>
                  <a:pt x="1331698" y="820279"/>
                  <a:pt x="1334581" y="818010"/>
                  <a:pt x="1338025" y="816298"/>
                </a:cubicBezTo>
                <a:cubicBezTo>
                  <a:pt x="1341469" y="814586"/>
                  <a:pt x="1345475" y="813731"/>
                  <a:pt x="1350042" y="813731"/>
                </a:cubicBezTo>
                <a:close/>
                <a:moveTo>
                  <a:pt x="1655302" y="799332"/>
                </a:moveTo>
                <a:cubicBezTo>
                  <a:pt x="1649572" y="799332"/>
                  <a:pt x="1643898" y="800801"/>
                  <a:pt x="1638279" y="803741"/>
                </a:cubicBezTo>
                <a:cubicBezTo>
                  <a:pt x="1632661" y="806680"/>
                  <a:pt x="1627024" y="811312"/>
                  <a:pt x="1621369" y="817637"/>
                </a:cubicBezTo>
                <a:lnTo>
                  <a:pt x="1621369" y="804355"/>
                </a:lnTo>
                <a:cubicBezTo>
                  <a:pt x="1621369" y="803759"/>
                  <a:pt x="1621239" y="803257"/>
                  <a:pt x="1620978" y="802848"/>
                </a:cubicBezTo>
                <a:cubicBezTo>
                  <a:pt x="1620718" y="802438"/>
                  <a:pt x="1620290" y="802066"/>
                  <a:pt x="1619694" y="801731"/>
                </a:cubicBezTo>
                <a:cubicBezTo>
                  <a:pt x="1619099" y="801397"/>
                  <a:pt x="1618262" y="801173"/>
                  <a:pt x="1617183" y="801062"/>
                </a:cubicBezTo>
                <a:cubicBezTo>
                  <a:pt x="1616104" y="800950"/>
                  <a:pt x="1614746" y="800894"/>
                  <a:pt x="1613109" y="800894"/>
                </a:cubicBezTo>
                <a:cubicBezTo>
                  <a:pt x="1611397" y="800894"/>
                  <a:pt x="1610021" y="800950"/>
                  <a:pt x="1608979" y="801062"/>
                </a:cubicBezTo>
                <a:cubicBezTo>
                  <a:pt x="1607937" y="801173"/>
                  <a:pt x="1607081" y="801397"/>
                  <a:pt x="1606412" y="801731"/>
                </a:cubicBezTo>
                <a:cubicBezTo>
                  <a:pt x="1605742" y="802066"/>
                  <a:pt x="1605295" y="802438"/>
                  <a:pt x="1605072" y="802848"/>
                </a:cubicBezTo>
                <a:cubicBezTo>
                  <a:pt x="1604849" y="803257"/>
                  <a:pt x="1604737" y="803759"/>
                  <a:pt x="1604737" y="804355"/>
                </a:cubicBezTo>
                <a:lnTo>
                  <a:pt x="1604737" y="904814"/>
                </a:lnTo>
                <a:cubicBezTo>
                  <a:pt x="1604737" y="905409"/>
                  <a:pt x="1604867" y="905911"/>
                  <a:pt x="1605128" y="906320"/>
                </a:cubicBezTo>
                <a:cubicBezTo>
                  <a:pt x="1605388" y="906730"/>
                  <a:pt x="1605872" y="907083"/>
                  <a:pt x="1606579" y="907381"/>
                </a:cubicBezTo>
                <a:cubicBezTo>
                  <a:pt x="1607286" y="907678"/>
                  <a:pt x="1608235" y="907902"/>
                  <a:pt x="1609425" y="908051"/>
                </a:cubicBezTo>
                <a:cubicBezTo>
                  <a:pt x="1610616" y="908199"/>
                  <a:pt x="1612104" y="908274"/>
                  <a:pt x="1613890" y="908274"/>
                </a:cubicBezTo>
                <a:cubicBezTo>
                  <a:pt x="1615751" y="908274"/>
                  <a:pt x="1617276" y="908199"/>
                  <a:pt x="1618467" y="908051"/>
                </a:cubicBezTo>
                <a:cubicBezTo>
                  <a:pt x="1619657" y="907902"/>
                  <a:pt x="1620587" y="907678"/>
                  <a:pt x="1621257" y="907381"/>
                </a:cubicBezTo>
                <a:cubicBezTo>
                  <a:pt x="1621927" y="907083"/>
                  <a:pt x="1622411" y="906730"/>
                  <a:pt x="1622708" y="906320"/>
                </a:cubicBezTo>
                <a:cubicBezTo>
                  <a:pt x="1623006" y="905911"/>
                  <a:pt x="1623155" y="905409"/>
                  <a:pt x="1623155" y="904814"/>
                </a:cubicBezTo>
                <a:lnTo>
                  <a:pt x="1623155" y="834604"/>
                </a:lnTo>
                <a:cubicBezTo>
                  <a:pt x="1628215" y="828279"/>
                  <a:pt x="1633052" y="823479"/>
                  <a:pt x="1637665" y="820205"/>
                </a:cubicBezTo>
                <a:cubicBezTo>
                  <a:pt x="1642279" y="816931"/>
                  <a:pt x="1646893" y="815293"/>
                  <a:pt x="1651507" y="815293"/>
                </a:cubicBezTo>
                <a:cubicBezTo>
                  <a:pt x="1655078" y="815293"/>
                  <a:pt x="1658222" y="815963"/>
                  <a:pt x="1660938" y="817303"/>
                </a:cubicBezTo>
                <a:cubicBezTo>
                  <a:pt x="1663655" y="818642"/>
                  <a:pt x="1665868" y="820577"/>
                  <a:pt x="1667580" y="823107"/>
                </a:cubicBezTo>
                <a:cubicBezTo>
                  <a:pt x="1669291" y="825637"/>
                  <a:pt x="1670594" y="828651"/>
                  <a:pt x="1671487" y="832148"/>
                </a:cubicBezTo>
                <a:cubicBezTo>
                  <a:pt x="1672380" y="835646"/>
                  <a:pt x="1672826" y="840259"/>
                  <a:pt x="1672826" y="845989"/>
                </a:cubicBezTo>
                <a:lnTo>
                  <a:pt x="1672826" y="904814"/>
                </a:lnTo>
                <a:cubicBezTo>
                  <a:pt x="1672826" y="905409"/>
                  <a:pt x="1672975" y="905911"/>
                  <a:pt x="1673273" y="906320"/>
                </a:cubicBezTo>
                <a:cubicBezTo>
                  <a:pt x="1673570" y="906730"/>
                  <a:pt x="1674054" y="907083"/>
                  <a:pt x="1674724" y="907381"/>
                </a:cubicBezTo>
                <a:cubicBezTo>
                  <a:pt x="1675393" y="907678"/>
                  <a:pt x="1676324" y="907902"/>
                  <a:pt x="1677514" y="908051"/>
                </a:cubicBezTo>
                <a:cubicBezTo>
                  <a:pt x="1678705" y="908199"/>
                  <a:pt x="1680230" y="908274"/>
                  <a:pt x="1682091" y="908274"/>
                </a:cubicBezTo>
                <a:cubicBezTo>
                  <a:pt x="1683877" y="908274"/>
                  <a:pt x="1685365" y="908199"/>
                  <a:pt x="1686556" y="908051"/>
                </a:cubicBezTo>
                <a:cubicBezTo>
                  <a:pt x="1687746" y="907902"/>
                  <a:pt x="1688676" y="907678"/>
                  <a:pt x="1689346" y="907381"/>
                </a:cubicBezTo>
                <a:cubicBezTo>
                  <a:pt x="1690016" y="907083"/>
                  <a:pt x="1690499" y="906730"/>
                  <a:pt x="1690797" y="906320"/>
                </a:cubicBezTo>
                <a:cubicBezTo>
                  <a:pt x="1691095" y="905911"/>
                  <a:pt x="1691244" y="905409"/>
                  <a:pt x="1691244" y="904814"/>
                </a:cubicBezTo>
                <a:lnTo>
                  <a:pt x="1691244" y="843534"/>
                </a:lnTo>
                <a:cubicBezTo>
                  <a:pt x="1691244" y="836390"/>
                  <a:pt x="1690630" y="830269"/>
                  <a:pt x="1689402" y="825172"/>
                </a:cubicBezTo>
                <a:cubicBezTo>
                  <a:pt x="1688174" y="820075"/>
                  <a:pt x="1686146" y="815628"/>
                  <a:pt x="1683319" y="811833"/>
                </a:cubicBezTo>
                <a:cubicBezTo>
                  <a:pt x="1680491" y="808038"/>
                  <a:pt x="1676789" y="805006"/>
                  <a:pt x="1672212" y="802736"/>
                </a:cubicBezTo>
                <a:cubicBezTo>
                  <a:pt x="1667636" y="800466"/>
                  <a:pt x="1661999" y="799332"/>
                  <a:pt x="1655302" y="799332"/>
                </a:cubicBezTo>
                <a:close/>
                <a:moveTo>
                  <a:pt x="1526491" y="799332"/>
                </a:moveTo>
                <a:cubicBezTo>
                  <a:pt x="1522621" y="799332"/>
                  <a:pt x="1518789" y="799685"/>
                  <a:pt x="1514994" y="800392"/>
                </a:cubicBezTo>
                <a:cubicBezTo>
                  <a:pt x="1511199" y="801099"/>
                  <a:pt x="1507701" y="801992"/>
                  <a:pt x="1504502" y="803071"/>
                </a:cubicBezTo>
                <a:cubicBezTo>
                  <a:pt x="1501302" y="804150"/>
                  <a:pt x="1498474" y="805341"/>
                  <a:pt x="1496018" y="806643"/>
                </a:cubicBezTo>
                <a:cubicBezTo>
                  <a:pt x="1493563" y="807945"/>
                  <a:pt x="1491832" y="809080"/>
                  <a:pt x="1490828" y="810047"/>
                </a:cubicBezTo>
                <a:cubicBezTo>
                  <a:pt x="1489823" y="811015"/>
                  <a:pt x="1489191" y="812038"/>
                  <a:pt x="1488930" y="813117"/>
                </a:cubicBezTo>
                <a:cubicBezTo>
                  <a:pt x="1488670" y="814196"/>
                  <a:pt x="1488540" y="815665"/>
                  <a:pt x="1488540" y="817526"/>
                </a:cubicBezTo>
                <a:cubicBezTo>
                  <a:pt x="1488540" y="818642"/>
                  <a:pt x="1488614" y="819665"/>
                  <a:pt x="1488763" y="820595"/>
                </a:cubicBezTo>
                <a:cubicBezTo>
                  <a:pt x="1488912" y="821526"/>
                  <a:pt x="1489154" y="822288"/>
                  <a:pt x="1489488" y="822884"/>
                </a:cubicBezTo>
                <a:cubicBezTo>
                  <a:pt x="1489823" y="823479"/>
                  <a:pt x="1490214" y="823925"/>
                  <a:pt x="1490660" y="824223"/>
                </a:cubicBezTo>
                <a:cubicBezTo>
                  <a:pt x="1491107" y="824521"/>
                  <a:pt x="1491628" y="824670"/>
                  <a:pt x="1492223" y="824670"/>
                </a:cubicBezTo>
                <a:cubicBezTo>
                  <a:pt x="1493116" y="824670"/>
                  <a:pt x="1494474" y="824130"/>
                  <a:pt x="1496297" y="823051"/>
                </a:cubicBezTo>
                <a:cubicBezTo>
                  <a:pt x="1498121" y="821972"/>
                  <a:pt x="1500390" y="820781"/>
                  <a:pt x="1503106" y="819479"/>
                </a:cubicBezTo>
                <a:cubicBezTo>
                  <a:pt x="1505822" y="818177"/>
                  <a:pt x="1508985" y="816986"/>
                  <a:pt x="1512594" y="815907"/>
                </a:cubicBezTo>
                <a:cubicBezTo>
                  <a:pt x="1516203" y="814828"/>
                  <a:pt x="1520277" y="814289"/>
                  <a:pt x="1524817" y="814289"/>
                </a:cubicBezTo>
                <a:cubicBezTo>
                  <a:pt x="1529058" y="814289"/>
                  <a:pt x="1532630" y="814791"/>
                  <a:pt x="1535532" y="815796"/>
                </a:cubicBezTo>
                <a:cubicBezTo>
                  <a:pt x="1538434" y="816800"/>
                  <a:pt x="1540797" y="818289"/>
                  <a:pt x="1542620" y="820261"/>
                </a:cubicBezTo>
                <a:cubicBezTo>
                  <a:pt x="1544443" y="822233"/>
                  <a:pt x="1545764" y="824707"/>
                  <a:pt x="1546583" y="827683"/>
                </a:cubicBezTo>
                <a:cubicBezTo>
                  <a:pt x="1547401" y="830660"/>
                  <a:pt x="1547811" y="834083"/>
                  <a:pt x="1547811" y="837953"/>
                </a:cubicBezTo>
                <a:lnTo>
                  <a:pt x="1547811" y="845766"/>
                </a:lnTo>
                <a:lnTo>
                  <a:pt x="1533969" y="845766"/>
                </a:lnTo>
                <a:cubicBezTo>
                  <a:pt x="1526156" y="845766"/>
                  <a:pt x="1519124" y="846454"/>
                  <a:pt x="1512873" y="847831"/>
                </a:cubicBezTo>
                <a:cubicBezTo>
                  <a:pt x="1506622" y="849208"/>
                  <a:pt x="1501339" y="851273"/>
                  <a:pt x="1497023" y="854026"/>
                </a:cubicBezTo>
                <a:cubicBezTo>
                  <a:pt x="1492707" y="856779"/>
                  <a:pt x="1489395" y="860240"/>
                  <a:pt x="1487089" y="864407"/>
                </a:cubicBezTo>
                <a:cubicBezTo>
                  <a:pt x="1484782" y="868574"/>
                  <a:pt x="1483628" y="873485"/>
                  <a:pt x="1483628" y="879141"/>
                </a:cubicBezTo>
                <a:cubicBezTo>
                  <a:pt x="1483628" y="883978"/>
                  <a:pt x="1484465" y="888294"/>
                  <a:pt x="1486140" y="892089"/>
                </a:cubicBezTo>
                <a:cubicBezTo>
                  <a:pt x="1487814" y="895884"/>
                  <a:pt x="1490158" y="899084"/>
                  <a:pt x="1493172" y="901688"/>
                </a:cubicBezTo>
                <a:cubicBezTo>
                  <a:pt x="1496186" y="904293"/>
                  <a:pt x="1499832" y="906283"/>
                  <a:pt x="1504111" y="907660"/>
                </a:cubicBezTo>
                <a:cubicBezTo>
                  <a:pt x="1508390" y="909037"/>
                  <a:pt x="1513171" y="909725"/>
                  <a:pt x="1518454" y="909725"/>
                </a:cubicBezTo>
                <a:cubicBezTo>
                  <a:pt x="1524482" y="909725"/>
                  <a:pt x="1530193" y="908423"/>
                  <a:pt x="1535588" y="905818"/>
                </a:cubicBezTo>
                <a:cubicBezTo>
                  <a:pt x="1540983" y="903214"/>
                  <a:pt x="1545876" y="899567"/>
                  <a:pt x="1550266" y="894879"/>
                </a:cubicBezTo>
                <a:lnTo>
                  <a:pt x="1550266" y="904925"/>
                </a:lnTo>
                <a:cubicBezTo>
                  <a:pt x="1550266" y="905818"/>
                  <a:pt x="1550527" y="906488"/>
                  <a:pt x="1551048" y="906934"/>
                </a:cubicBezTo>
                <a:cubicBezTo>
                  <a:pt x="1551568" y="907381"/>
                  <a:pt x="1552406" y="907716"/>
                  <a:pt x="1553559" y="907939"/>
                </a:cubicBezTo>
                <a:cubicBezTo>
                  <a:pt x="1554712" y="908162"/>
                  <a:pt x="1556257" y="908274"/>
                  <a:pt x="1558191" y="908274"/>
                </a:cubicBezTo>
                <a:cubicBezTo>
                  <a:pt x="1560200" y="908274"/>
                  <a:pt x="1561726" y="908162"/>
                  <a:pt x="1562768" y="907939"/>
                </a:cubicBezTo>
                <a:cubicBezTo>
                  <a:pt x="1563810" y="907716"/>
                  <a:pt x="1564628" y="907381"/>
                  <a:pt x="1565223" y="906934"/>
                </a:cubicBezTo>
                <a:cubicBezTo>
                  <a:pt x="1565819" y="906488"/>
                  <a:pt x="1566116" y="905818"/>
                  <a:pt x="1566116" y="904925"/>
                </a:cubicBezTo>
                <a:lnTo>
                  <a:pt x="1566116" y="837171"/>
                </a:lnTo>
                <a:cubicBezTo>
                  <a:pt x="1566116" y="830920"/>
                  <a:pt x="1565409" y="825451"/>
                  <a:pt x="1563996" y="820763"/>
                </a:cubicBezTo>
                <a:cubicBezTo>
                  <a:pt x="1562582" y="816075"/>
                  <a:pt x="1560312" y="812149"/>
                  <a:pt x="1557187" y="808987"/>
                </a:cubicBezTo>
                <a:cubicBezTo>
                  <a:pt x="1554061" y="805824"/>
                  <a:pt x="1549969" y="803424"/>
                  <a:pt x="1544908" y="801787"/>
                </a:cubicBezTo>
                <a:cubicBezTo>
                  <a:pt x="1539848" y="800150"/>
                  <a:pt x="1533709" y="799332"/>
                  <a:pt x="1526491" y="799332"/>
                </a:cubicBezTo>
                <a:close/>
                <a:moveTo>
                  <a:pt x="1350985" y="799332"/>
                </a:moveTo>
                <a:cubicBezTo>
                  <a:pt x="1343618" y="799332"/>
                  <a:pt x="1336958" y="800615"/>
                  <a:pt x="1331005" y="803183"/>
                </a:cubicBezTo>
                <a:cubicBezTo>
                  <a:pt x="1325052" y="805750"/>
                  <a:pt x="1319973" y="809433"/>
                  <a:pt x="1315769" y="814233"/>
                </a:cubicBezTo>
                <a:cubicBezTo>
                  <a:pt x="1311564" y="819033"/>
                  <a:pt x="1308346" y="824874"/>
                  <a:pt x="1306114" y="831758"/>
                </a:cubicBezTo>
                <a:cubicBezTo>
                  <a:pt x="1303881" y="838641"/>
                  <a:pt x="1302765" y="846398"/>
                  <a:pt x="1302765" y="855031"/>
                </a:cubicBezTo>
                <a:cubicBezTo>
                  <a:pt x="1302765" y="864109"/>
                  <a:pt x="1303844" y="872071"/>
                  <a:pt x="1306002" y="878917"/>
                </a:cubicBezTo>
                <a:cubicBezTo>
                  <a:pt x="1308160" y="885764"/>
                  <a:pt x="1311360" y="891456"/>
                  <a:pt x="1315601" y="895995"/>
                </a:cubicBezTo>
                <a:cubicBezTo>
                  <a:pt x="1319843" y="900535"/>
                  <a:pt x="1325071" y="903958"/>
                  <a:pt x="1331284" y="906265"/>
                </a:cubicBezTo>
                <a:cubicBezTo>
                  <a:pt x="1337498" y="908571"/>
                  <a:pt x="1344734" y="909725"/>
                  <a:pt x="1352994" y="909725"/>
                </a:cubicBezTo>
                <a:cubicBezTo>
                  <a:pt x="1357757" y="909725"/>
                  <a:pt x="1362240" y="909371"/>
                  <a:pt x="1366445" y="908664"/>
                </a:cubicBezTo>
                <a:cubicBezTo>
                  <a:pt x="1370649" y="907958"/>
                  <a:pt x="1374351" y="907158"/>
                  <a:pt x="1377551" y="906265"/>
                </a:cubicBezTo>
                <a:cubicBezTo>
                  <a:pt x="1380751" y="905372"/>
                  <a:pt x="1383355" y="904460"/>
                  <a:pt x="1385365" y="903530"/>
                </a:cubicBezTo>
                <a:cubicBezTo>
                  <a:pt x="1387374" y="902600"/>
                  <a:pt x="1388583" y="901930"/>
                  <a:pt x="1388992" y="901521"/>
                </a:cubicBezTo>
                <a:cubicBezTo>
                  <a:pt x="1389402" y="901111"/>
                  <a:pt x="1389736" y="900684"/>
                  <a:pt x="1389997" y="900237"/>
                </a:cubicBezTo>
                <a:cubicBezTo>
                  <a:pt x="1390257" y="899791"/>
                  <a:pt x="1390443" y="899288"/>
                  <a:pt x="1390555" y="898730"/>
                </a:cubicBezTo>
                <a:cubicBezTo>
                  <a:pt x="1390667" y="898172"/>
                  <a:pt x="1390760" y="897540"/>
                  <a:pt x="1390834" y="896833"/>
                </a:cubicBezTo>
                <a:cubicBezTo>
                  <a:pt x="1390908" y="896126"/>
                  <a:pt x="1390946" y="895289"/>
                  <a:pt x="1390946" y="894321"/>
                </a:cubicBezTo>
                <a:cubicBezTo>
                  <a:pt x="1390946" y="892982"/>
                  <a:pt x="1390889" y="891847"/>
                  <a:pt x="1390777" y="890917"/>
                </a:cubicBezTo>
                <a:cubicBezTo>
                  <a:pt x="1390665" y="889987"/>
                  <a:pt x="1390497" y="889261"/>
                  <a:pt x="1390272" y="888740"/>
                </a:cubicBezTo>
                <a:cubicBezTo>
                  <a:pt x="1390048" y="888219"/>
                  <a:pt x="1389730" y="887829"/>
                  <a:pt x="1389319" y="887568"/>
                </a:cubicBezTo>
                <a:cubicBezTo>
                  <a:pt x="1388908" y="887308"/>
                  <a:pt x="1388441" y="887177"/>
                  <a:pt x="1387918" y="887177"/>
                </a:cubicBezTo>
                <a:cubicBezTo>
                  <a:pt x="1387020" y="887177"/>
                  <a:pt x="1385693" y="887568"/>
                  <a:pt x="1383935" y="888349"/>
                </a:cubicBezTo>
                <a:cubicBezTo>
                  <a:pt x="1382178" y="889131"/>
                  <a:pt x="1379934" y="890005"/>
                  <a:pt x="1377205" y="890973"/>
                </a:cubicBezTo>
                <a:cubicBezTo>
                  <a:pt x="1374475" y="891940"/>
                  <a:pt x="1371241" y="892814"/>
                  <a:pt x="1367503" y="893596"/>
                </a:cubicBezTo>
                <a:cubicBezTo>
                  <a:pt x="1363764" y="894377"/>
                  <a:pt x="1359502" y="894768"/>
                  <a:pt x="1354716" y="894768"/>
                </a:cubicBezTo>
                <a:cubicBezTo>
                  <a:pt x="1348659" y="894768"/>
                  <a:pt x="1343537" y="893912"/>
                  <a:pt x="1339350" y="892200"/>
                </a:cubicBezTo>
                <a:cubicBezTo>
                  <a:pt x="1335162" y="890489"/>
                  <a:pt x="1331760" y="888033"/>
                  <a:pt x="1329142" y="884833"/>
                </a:cubicBezTo>
                <a:cubicBezTo>
                  <a:pt x="1326525" y="881634"/>
                  <a:pt x="1324656" y="877801"/>
                  <a:pt x="1323534" y="873336"/>
                </a:cubicBezTo>
                <a:cubicBezTo>
                  <a:pt x="1322413" y="868872"/>
                  <a:pt x="1321852" y="863849"/>
                  <a:pt x="1321852" y="858268"/>
                </a:cubicBezTo>
                <a:lnTo>
                  <a:pt x="1388010" y="858268"/>
                </a:lnTo>
                <a:cubicBezTo>
                  <a:pt x="1389880" y="858268"/>
                  <a:pt x="1391544" y="857654"/>
                  <a:pt x="1393001" y="856426"/>
                </a:cubicBezTo>
                <a:cubicBezTo>
                  <a:pt x="1394458" y="855198"/>
                  <a:pt x="1395187" y="853133"/>
                  <a:pt x="1395187" y="850231"/>
                </a:cubicBezTo>
                <a:lnTo>
                  <a:pt x="1395187" y="846882"/>
                </a:lnTo>
                <a:cubicBezTo>
                  <a:pt x="1395187" y="840334"/>
                  <a:pt x="1394350" y="834176"/>
                  <a:pt x="1392676" y="828409"/>
                </a:cubicBezTo>
                <a:cubicBezTo>
                  <a:pt x="1391001" y="822642"/>
                  <a:pt x="1388378" y="817619"/>
                  <a:pt x="1384806" y="813340"/>
                </a:cubicBezTo>
                <a:cubicBezTo>
                  <a:pt x="1381235" y="809061"/>
                  <a:pt x="1376677" y="805657"/>
                  <a:pt x="1371133" y="803127"/>
                </a:cubicBezTo>
                <a:cubicBezTo>
                  <a:pt x="1365589" y="800597"/>
                  <a:pt x="1358873" y="799332"/>
                  <a:pt x="1350985" y="799332"/>
                </a:cubicBezTo>
                <a:close/>
                <a:moveTo>
                  <a:pt x="1017127" y="799332"/>
                </a:moveTo>
                <a:cubicBezTo>
                  <a:pt x="1011397" y="799332"/>
                  <a:pt x="1005723" y="800801"/>
                  <a:pt x="1000104" y="803741"/>
                </a:cubicBezTo>
                <a:cubicBezTo>
                  <a:pt x="994486" y="806680"/>
                  <a:pt x="988849" y="811312"/>
                  <a:pt x="983194" y="817637"/>
                </a:cubicBezTo>
                <a:lnTo>
                  <a:pt x="983194" y="804355"/>
                </a:lnTo>
                <a:cubicBezTo>
                  <a:pt x="983194" y="803759"/>
                  <a:pt x="983064" y="803257"/>
                  <a:pt x="982803" y="802848"/>
                </a:cubicBezTo>
                <a:cubicBezTo>
                  <a:pt x="982543" y="802438"/>
                  <a:pt x="982115" y="802066"/>
                  <a:pt x="981519" y="801731"/>
                </a:cubicBezTo>
                <a:cubicBezTo>
                  <a:pt x="980924" y="801397"/>
                  <a:pt x="980087" y="801173"/>
                  <a:pt x="979008" y="801062"/>
                </a:cubicBezTo>
                <a:cubicBezTo>
                  <a:pt x="977929" y="800950"/>
                  <a:pt x="976571" y="800894"/>
                  <a:pt x="974934" y="800894"/>
                </a:cubicBezTo>
                <a:cubicBezTo>
                  <a:pt x="973222" y="800894"/>
                  <a:pt x="971846" y="800950"/>
                  <a:pt x="970804" y="801062"/>
                </a:cubicBezTo>
                <a:cubicBezTo>
                  <a:pt x="969762" y="801173"/>
                  <a:pt x="968906" y="801397"/>
                  <a:pt x="968237" y="801731"/>
                </a:cubicBezTo>
                <a:cubicBezTo>
                  <a:pt x="967567" y="802066"/>
                  <a:pt x="967120" y="802438"/>
                  <a:pt x="966897" y="802848"/>
                </a:cubicBezTo>
                <a:cubicBezTo>
                  <a:pt x="966674" y="803257"/>
                  <a:pt x="966562" y="803759"/>
                  <a:pt x="966562" y="804355"/>
                </a:cubicBezTo>
                <a:lnTo>
                  <a:pt x="966562" y="904814"/>
                </a:lnTo>
                <a:cubicBezTo>
                  <a:pt x="966562" y="905409"/>
                  <a:pt x="966692" y="905911"/>
                  <a:pt x="966953" y="906320"/>
                </a:cubicBezTo>
                <a:cubicBezTo>
                  <a:pt x="967213" y="906730"/>
                  <a:pt x="967697" y="907083"/>
                  <a:pt x="968404" y="907381"/>
                </a:cubicBezTo>
                <a:cubicBezTo>
                  <a:pt x="969111" y="907678"/>
                  <a:pt x="970060" y="907902"/>
                  <a:pt x="971250" y="908051"/>
                </a:cubicBezTo>
                <a:cubicBezTo>
                  <a:pt x="972441" y="908199"/>
                  <a:pt x="973929" y="908274"/>
                  <a:pt x="975715" y="908274"/>
                </a:cubicBezTo>
                <a:cubicBezTo>
                  <a:pt x="977576" y="908274"/>
                  <a:pt x="979101" y="908199"/>
                  <a:pt x="980292" y="908051"/>
                </a:cubicBezTo>
                <a:cubicBezTo>
                  <a:pt x="981482" y="907902"/>
                  <a:pt x="982412" y="907678"/>
                  <a:pt x="983082" y="907381"/>
                </a:cubicBezTo>
                <a:cubicBezTo>
                  <a:pt x="983752" y="907083"/>
                  <a:pt x="984236" y="906730"/>
                  <a:pt x="984533" y="906320"/>
                </a:cubicBezTo>
                <a:cubicBezTo>
                  <a:pt x="984831" y="905911"/>
                  <a:pt x="984980" y="905409"/>
                  <a:pt x="984980" y="904814"/>
                </a:cubicBezTo>
                <a:lnTo>
                  <a:pt x="984980" y="834604"/>
                </a:lnTo>
                <a:cubicBezTo>
                  <a:pt x="990040" y="828279"/>
                  <a:pt x="994877" y="823479"/>
                  <a:pt x="999490" y="820205"/>
                </a:cubicBezTo>
                <a:cubicBezTo>
                  <a:pt x="1004104" y="816931"/>
                  <a:pt x="1008718" y="815293"/>
                  <a:pt x="1013331" y="815293"/>
                </a:cubicBezTo>
                <a:cubicBezTo>
                  <a:pt x="1016903" y="815293"/>
                  <a:pt x="1020047" y="815963"/>
                  <a:pt x="1022763" y="817303"/>
                </a:cubicBezTo>
                <a:cubicBezTo>
                  <a:pt x="1025480" y="818642"/>
                  <a:pt x="1027693" y="820577"/>
                  <a:pt x="1029405" y="823107"/>
                </a:cubicBezTo>
                <a:cubicBezTo>
                  <a:pt x="1031116" y="825637"/>
                  <a:pt x="1032419" y="828651"/>
                  <a:pt x="1033312" y="832148"/>
                </a:cubicBezTo>
                <a:cubicBezTo>
                  <a:pt x="1034205" y="835646"/>
                  <a:pt x="1034651" y="840259"/>
                  <a:pt x="1034651" y="845989"/>
                </a:cubicBezTo>
                <a:lnTo>
                  <a:pt x="1034651" y="904814"/>
                </a:lnTo>
                <a:cubicBezTo>
                  <a:pt x="1034651" y="905409"/>
                  <a:pt x="1034800" y="905911"/>
                  <a:pt x="1035098" y="906320"/>
                </a:cubicBezTo>
                <a:cubicBezTo>
                  <a:pt x="1035395" y="906730"/>
                  <a:pt x="1035879" y="907083"/>
                  <a:pt x="1036549" y="907381"/>
                </a:cubicBezTo>
                <a:cubicBezTo>
                  <a:pt x="1037218" y="907678"/>
                  <a:pt x="1038149" y="907902"/>
                  <a:pt x="1039339" y="908051"/>
                </a:cubicBezTo>
                <a:cubicBezTo>
                  <a:pt x="1040530" y="908199"/>
                  <a:pt x="1042055" y="908274"/>
                  <a:pt x="1043916" y="908274"/>
                </a:cubicBezTo>
                <a:cubicBezTo>
                  <a:pt x="1045702" y="908274"/>
                  <a:pt x="1047190" y="908199"/>
                  <a:pt x="1048380" y="908051"/>
                </a:cubicBezTo>
                <a:cubicBezTo>
                  <a:pt x="1049571" y="907902"/>
                  <a:pt x="1050501" y="907678"/>
                  <a:pt x="1051171" y="907381"/>
                </a:cubicBezTo>
                <a:cubicBezTo>
                  <a:pt x="1051841" y="907083"/>
                  <a:pt x="1052324" y="906730"/>
                  <a:pt x="1052622" y="906320"/>
                </a:cubicBezTo>
                <a:cubicBezTo>
                  <a:pt x="1052920" y="905911"/>
                  <a:pt x="1053069" y="905409"/>
                  <a:pt x="1053069" y="904814"/>
                </a:cubicBezTo>
                <a:lnTo>
                  <a:pt x="1053069" y="843534"/>
                </a:lnTo>
                <a:cubicBezTo>
                  <a:pt x="1053069" y="836390"/>
                  <a:pt x="1052455" y="830269"/>
                  <a:pt x="1051227" y="825172"/>
                </a:cubicBezTo>
                <a:cubicBezTo>
                  <a:pt x="1049999" y="820075"/>
                  <a:pt x="1047971" y="815628"/>
                  <a:pt x="1045143" y="811833"/>
                </a:cubicBezTo>
                <a:cubicBezTo>
                  <a:pt x="1042316" y="808038"/>
                  <a:pt x="1038614" y="805006"/>
                  <a:pt x="1034037" y="802736"/>
                </a:cubicBezTo>
                <a:cubicBezTo>
                  <a:pt x="1029461" y="800466"/>
                  <a:pt x="1023824" y="799332"/>
                  <a:pt x="1017127" y="799332"/>
                </a:cubicBezTo>
                <a:close/>
                <a:moveTo>
                  <a:pt x="888316" y="799332"/>
                </a:moveTo>
                <a:cubicBezTo>
                  <a:pt x="884446" y="799332"/>
                  <a:pt x="880614" y="799685"/>
                  <a:pt x="876819" y="800392"/>
                </a:cubicBezTo>
                <a:cubicBezTo>
                  <a:pt x="873024" y="801099"/>
                  <a:pt x="869526" y="801992"/>
                  <a:pt x="866326" y="803071"/>
                </a:cubicBezTo>
                <a:cubicBezTo>
                  <a:pt x="863127" y="804150"/>
                  <a:pt x="860299" y="805341"/>
                  <a:pt x="857843" y="806643"/>
                </a:cubicBezTo>
                <a:cubicBezTo>
                  <a:pt x="855388" y="807945"/>
                  <a:pt x="853657" y="809080"/>
                  <a:pt x="852653" y="810047"/>
                </a:cubicBezTo>
                <a:cubicBezTo>
                  <a:pt x="851648" y="811015"/>
                  <a:pt x="851016" y="812038"/>
                  <a:pt x="850755" y="813117"/>
                </a:cubicBezTo>
                <a:cubicBezTo>
                  <a:pt x="850495" y="814196"/>
                  <a:pt x="850365" y="815665"/>
                  <a:pt x="850365" y="817526"/>
                </a:cubicBezTo>
                <a:cubicBezTo>
                  <a:pt x="850365" y="818642"/>
                  <a:pt x="850439" y="819665"/>
                  <a:pt x="850588" y="820595"/>
                </a:cubicBezTo>
                <a:cubicBezTo>
                  <a:pt x="850737" y="821526"/>
                  <a:pt x="850979" y="822288"/>
                  <a:pt x="851313" y="822884"/>
                </a:cubicBezTo>
                <a:cubicBezTo>
                  <a:pt x="851648" y="823479"/>
                  <a:pt x="852039" y="823925"/>
                  <a:pt x="852485" y="824223"/>
                </a:cubicBezTo>
                <a:cubicBezTo>
                  <a:pt x="852932" y="824521"/>
                  <a:pt x="853453" y="824670"/>
                  <a:pt x="854048" y="824670"/>
                </a:cubicBezTo>
                <a:cubicBezTo>
                  <a:pt x="854941" y="824670"/>
                  <a:pt x="856299" y="824130"/>
                  <a:pt x="858122" y="823051"/>
                </a:cubicBezTo>
                <a:cubicBezTo>
                  <a:pt x="859945" y="821972"/>
                  <a:pt x="862215" y="820781"/>
                  <a:pt x="864931" y="819479"/>
                </a:cubicBezTo>
                <a:cubicBezTo>
                  <a:pt x="867647" y="818177"/>
                  <a:pt x="870810" y="816986"/>
                  <a:pt x="874419" y="815907"/>
                </a:cubicBezTo>
                <a:cubicBezTo>
                  <a:pt x="878028" y="814828"/>
                  <a:pt x="882102" y="814289"/>
                  <a:pt x="886642" y="814289"/>
                </a:cubicBezTo>
                <a:cubicBezTo>
                  <a:pt x="890883" y="814289"/>
                  <a:pt x="894455" y="814791"/>
                  <a:pt x="897357" y="815796"/>
                </a:cubicBezTo>
                <a:cubicBezTo>
                  <a:pt x="900259" y="816800"/>
                  <a:pt x="902622" y="818289"/>
                  <a:pt x="904445" y="820261"/>
                </a:cubicBezTo>
                <a:cubicBezTo>
                  <a:pt x="906268" y="822233"/>
                  <a:pt x="907589" y="824707"/>
                  <a:pt x="908408" y="827683"/>
                </a:cubicBezTo>
                <a:cubicBezTo>
                  <a:pt x="909226" y="830660"/>
                  <a:pt x="909635" y="834083"/>
                  <a:pt x="909635" y="837953"/>
                </a:cubicBezTo>
                <a:lnTo>
                  <a:pt x="909635" y="845766"/>
                </a:lnTo>
                <a:lnTo>
                  <a:pt x="895794" y="845766"/>
                </a:lnTo>
                <a:cubicBezTo>
                  <a:pt x="887981" y="845766"/>
                  <a:pt x="880949" y="846454"/>
                  <a:pt x="874698" y="847831"/>
                </a:cubicBezTo>
                <a:cubicBezTo>
                  <a:pt x="868447" y="849208"/>
                  <a:pt x="863164" y="851273"/>
                  <a:pt x="858848" y="854026"/>
                </a:cubicBezTo>
                <a:cubicBezTo>
                  <a:pt x="854532" y="856779"/>
                  <a:pt x="851220" y="860240"/>
                  <a:pt x="848914" y="864407"/>
                </a:cubicBezTo>
                <a:cubicBezTo>
                  <a:pt x="846607" y="868574"/>
                  <a:pt x="845453" y="873485"/>
                  <a:pt x="845453" y="879141"/>
                </a:cubicBezTo>
                <a:cubicBezTo>
                  <a:pt x="845453" y="883978"/>
                  <a:pt x="846291" y="888294"/>
                  <a:pt x="847965" y="892089"/>
                </a:cubicBezTo>
                <a:cubicBezTo>
                  <a:pt x="849639" y="895884"/>
                  <a:pt x="851983" y="899084"/>
                  <a:pt x="854997" y="901688"/>
                </a:cubicBezTo>
                <a:cubicBezTo>
                  <a:pt x="858011" y="904293"/>
                  <a:pt x="861657" y="906283"/>
                  <a:pt x="865936" y="907660"/>
                </a:cubicBezTo>
                <a:cubicBezTo>
                  <a:pt x="870215" y="909037"/>
                  <a:pt x="874996" y="909725"/>
                  <a:pt x="880279" y="909725"/>
                </a:cubicBezTo>
                <a:cubicBezTo>
                  <a:pt x="886307" y="909725"/>
                  <a:pt x="892018" y="908423"/>
                  <a:pt x="897413" y="905818"/>
                </a:cubicBezTo>
                <a:cubicBezTo>
                  <a:pt x="902808" y="903214"/>
                  <a:pt x="907701" y="899567"/>
                  <a:pt x="912091" y="894879"/>
                </a:cubicBezTo>
                <a:lnTo>
                  <a:pt x="912091" y="904925"/>
                </a:lnTo>
                <a:cubicBezTo>
                  <a:pt x="912091" y="905818"/>
                  <a:pt x="912352" y="906488"/>
                  <a:pt x="912872" y="906934"/>
                </a:cubicBezTo>
                <a:cubicBezTo>
                  <a:pt x="913393" y="907381"/>
                  <a:pt x="914231" y="907716"/>
                  <a:pt x="915384" y="907939"/>
                </a:cubicBezTo>
                <a:cubicBezTo>
                  <a:pt x="916537" y="908162"/>
                  <a:pt x="918081" y="908274"/>
                  <a:pt x="920016" y="908274"/>
                </a:cubicBezTo>
                <a:cubicBezTo>
                  <a:pt x="922025" y="908274"/>
                  <a:pt x="923551" y="908162"/>
                  <a:pt x="924593" y="907939"/>
                </a:cubicBezTo>
                <a:cubicBezTo>
                  <a:pt x="925634" y="907716"/>
                  <a:pt x="926453" y="907381"/>
                  <a:pt x="927048" y="906934"/>
                </a:cubicBezTo>
                <a:cubicBezTo>
                  <a:pt x="927644" y="906488"/>
                  <a:pt x="927941" y="905818"/>
                  <a:pt x="927941" y="904925"/>
                </a:cubicBezTo>
                <a:lnTo>
                  <a:pt x="927941" y="837171"/>
                </a:lnTo>
                <a:cubicBezTo>
                  <a:pt x="927941" y="830920"/>
                  <a:pt x="927234" y="825451"/>
                  <a:pt x="925821" y="820763"/>
                </a:cubicBezTo>
                <a:cubicBezTo>
                  <a:pt x="924407" y="816075"/>
                  <a:pt x="922137" y="812149"/>
                  <a:pt x="919012" y="808987"/>
                </a:cubicBezTo>
                <a:cubicBezTo>
                  <a:pt x="915886" y="805824"/>
                  <a:pt x="911793" y="803424"/>
                  <a:pt x="906733" y="801787"/>
                </a:cubicBezTo>
                <a:cubicBezTo>
                  <a:pt x="901673" y="800150"/>
                  <a:pt x="895534" y="799332"/>
                  <a:pt x="888316" y="799332"/>
                </a:cubicBezTo>
                <a:close/>
                <a:moveTo>
                  <a:pt x="820153" y="799332"/>
                </a:moveTo>
                <a:cubicBezTo>
                  <a:pt x="817995" y="799332"/>
                  <a:pt x="815855" y="799611"/>
                  <a:pt x="813734" y="800169"/>
                </a:cubicBezTo>
                <a:cubicBezTo>
                  <a:pt x="811614" y="800727"/>
                  <a:pt x="809474" y="801731"/>
                  <a:pt x="807316" y="803183"/>
                </a:cubicBezTo>
                <a:cubicBezTo>
                  <a:pt x="805158" y="804634"/>
                  <a:pt x="802870" y="806624"/>
                  <a:pt x="800451" y="809154"/>
                </a:cubicBezTo>
                <a:cubicBezTo>
                  <a:pt x="798033" y="811684"/>
                  <a:pt x="795447" y="814959"/>
                  <a:pt x="792694" y="818977"/>
                </a:cubicBezTo>
                <a:lnTo>
                  <a:pt x="792694" y="804355"/>
                </a:lnTo>
                <a:cubicBezTo>
                  <a:pt x="792694" y="803759"/>
                  <a:pt x="792564" y="803257"/>
                  <a:pt x="792303" y="802848"/>
                </a:cubicBezTo>
                <a:cubicBezTo>
                  <a:pt x="792043" y="802438"/>
                  <a:pt x="791615" y="802066"/>
                  <a:pt x="791019" y="801731"/>
                </a:cubicBezTo>
                <a:cubicBezTo>
                  <a:pt x="790424" y="801397"/>
                  <a:pt x="789587" y="801173"/>
                  <a:pt x="788508" y="801062"/>
                </a:cubicBezTo>
                <a:cubicBezTo>
                  <a:pt x="787429" y="800950"/>
                  <a:pt x="786071" y="800894"/>
                  <a:pt x="784434" y="800894"/>
                </a:cubicBezTo>
                <a:cubicBezTo>
                  <a:pt x="782722" y="800894"/>
                  <a:pt x="781346" y="800950"/>
                  <a:pt x="780304" y="801062"/>
                </a:cubicBezTo>
                <a:cubicBezTo>
                  <a:pt x="779262" y="801173"/>
                  <a:pt x="778406" y="801397"/>
                  <a:pt x="777737" y="801731"/>
                </a:cubicBezTo>
                <a:cubicBezTo>
                  <a:pt x="777067" y="802066"/>
                  <a:pt x="776620" y="802438"/>
                  <a:pt x="776397" y="802848"/>
                </a:cubicBezTo>
                <a:cubicBezTo>
                  <a:pt x="776174" y="803257"/>
                  <a:pt x="776062" y="803759"/>
                  <a:pt x="776062" y="804355"/>
                </a:cubicBezTo>
                <a:lnTo>
                  <a:pt x="776062" y="904814"/>
                </a:lnTo>
                <a:cubicBezTo>
                  <a:pt x="776062" y="905409"/>
                  <a:pt x="776192" y="905911"/>
                  <a:pt x="776453" y="906320"/>
                </a:cubicBezTo>
                <a:cubicBezTo>
                  <a:pt x="776713" y="906730"/>
                  <a:pt x="777197" y="907083"/>
                  <a:pt x="777904" y="907381"/>
                </a:cubicBezTo>
                <a:cubicBezTo>
                  <a:pt x="778611" y="907678"/>
                  <a:pt x="779560" y="907902"/>
                  <a:pt x="780750" y="908051"/>
                </a:cubicBezTo>
                <a:cubicBezTo>
                  <a:pt x="781941" y="908199"/>
                  <a:pt x="783429" y="908274"/>
                  <a:pt x="785215" y="908274"/>
                </a:cubicBezTo>
                <a:cubicBezTo>
                  <a:pt x="787076" y="908274"/>
                  <a:pt x="788601" y="908199"/>
                  <a:pt x="789792" y="908051"/>
                </a:cubicBezTo>
                <a:cubicBezTo>
                  <a:pt x="790982" y="907902"/>
                  <a:pt x="791912" y="907678"/>
                  <a:pt x="792582" y="907381"/>
                </a:cubicBezTo>
                <a:cubicBezTo>
                  <a:pt x="793252" y="907083"/>
                  <a:pt x="793736" y="906730"/>
                  <a:pt x="794033" y="906320"/>
                </a:cubicBezTo>
                <a:cubicBezTo>
                  <a:pt x="794331" y="905911"/>
                  <a:pt x="794480" y="905409"/>
                  <a:pt x="794480" y="904814"/>
                </a:cubicBezTo>
                <a:lnTo>
                  <a:pt x="794480" y="838734"/>
                </a:lnTo>
                <a:cubicBezTo>
                  <a:pt x="797084" y="834641"/>
                  <a:pt x="799465" y="831181"/>
                  <a:pt x="801623" y="828353"/>
                </a:cubicBezTo>
                <a:cubicBezTo>
                  <a:pt x="803781" y="825525"/>
                  <a:pt x="805846" y="823256"/>
                  <a:pt x="807818" y="821544"/>
                </a:cubicBezTo>
                <a:cubicBezTo>
                  <a:pt x="809790" y="819833"/>
                  <a:pt x="811669" y="818605"/>
                  <a:pt x="813455" y="817861"/>
                </a:cubicBezTo>
                <a:cubicBezTo>
                  <a:pt x="815241" y="817117"/>
                  <a:pt x="817064" y="816744"/>
                  <a:pt x="818925" y="816744"/>
                </a:cubicBezTo>
                <a:cubicBezTo>
                  <a:pt x="820487" y="816744"/>
                  <a:pt x="821939" y="816893"/>
                  <a:pt x="823278" y="817191"/>
                </a:cubicBezTo>
                <a:cubicBezTo>
                  <a:pt x="824617" y="817489"/>
                  <a:pt x="825827" y="817805"/>
                  <a:pt x="826906" y="818140"/>
                </a:cubicBezTo>
                <a:cubicBezTo>
                  <a:pt x="827985" y="818475"/>
                  <a:pt x="828952" y="818809"/>
                  <a:pt x="829808" y="819144"/>
                </a:cubicBezTo>
                <a:cubicBezTo>
                  <a:pt x="830664" y="819479"/>
                  <a:pt x="831389" y="819647"/>
                  <a:pt x="831984" y="819647"/>
                </a:cubicBezTo>
                <a:cubicBezTo>
                  <a:pt x="832580" y="819647"/>
                  <a:pt x="833045" y="819479"/>
                  <a:pt x="833380" y="819144"/>
                </a:cubicBezTo>
                <a:cubicBezTo>
                  <a:pt x="833715" y="818809"/>
                  <a:pt x="833994" y="818326"/>
                  <a:pt x="834217" y="817693"/>
                </a:cubicBezTo>
                <a:cubicBezTo>
                  <a:pt x="834440" y="817061"/>
                  <a:pt x="834589" y="816186"/>
                  <a:pt x="834663" y="815070"/>
                </a:cubicBezTo>
                <a:cubicBezTo>
                  <a:pt x="834738" y="813954"/>
                  <a:pt x="834775" y="812577"/>
                  <a:pt x="834775" y="810940"/>
                </a:cubicBezTo>
                <a:cubicBezTo>
                  <a:pt x="834775" y="809229"/>
                  <a:pt x="834756" y="807871"/>
                  <a:pt x="834719" y="806866"/>
                </a:cubicBezTo>
                <a:cubicBezTo>
                  <a:pt x="834682" y="805861"/>
                  <a:pt x="834607" y="805099"/>
                  <a:pt x="834496" y="804578"/>
                </a:cubicBezTo>
                <a:cubicBezTo>
                  <a:pt x="834384" y="804057"/>
                  <a:pt x="834254" y="803629"/>
                  <a:pt x="834105" y="803294"/>
                </a:cubicBezTo>
                <a:cubicBezTo>
                  <a:pt x="833956" y="802959"/>
                  <a:pt x="833659" y="802606"/>
                  <a:pt x="833212" y="802234"/>
                </a:cubicBezTo>
                <a:cubicBezTo>
                  <a:pt x="832766" y="801862"/>
                  <a:pt x="832003" y="801490"/>
                  <a:pt x="830924" y="801118"/>
                </a:cubicBezTo>
                <a:cubicBezTo>
                  <a:pt x="829845" y="800745"/>
                  <a:pt x="828636" y="800411"/>
                  <a:pt x="827296" y="800113"/>
                </a:cubicBezTo>
                <a:cubicBezTo>
                  <a:pt x="825957" y="799815"/>
                  <a:pt x="824673" y="799611"/>
                  <a:pt x="823445" y="799499"/>
                </a:cubicBezTo>
                <a:cubicBezTo>
                  <a:pt x="822218" y="799387"/>
                  <a:pt x="821120" y="799332"/>
                  <a:pt x="820153" y="799332"/>
                </a:cubicBezTo>
                <a:close/>
                <a:moveTo>
                  <a:pt x="572614" y="799332"/>
                </a:moveTo>
                <a:cubicBezTo>
                  <a:pt x="564056" y="799332"/>
                  <a:pt x="556578" y="800708"/>
                  <a:pt x="550178" y="803462"/>
                </a:cubicBezTo>
                <a:cubicBezTo>
                  <a:pt x="543779" y="806215"/>
                  <a:pt x="538439" y="810084"/>
                  <a:pt x="534161" y="815070"/>
                </a:cubicBezTo>
                <a:cubicBezTo>
                  <a:pt x="529882" y="820056"/>
                  <a:pt x="526682" y="825990"/>
                  <a:pt x="524561" y="832874"/>
                </a:cubicBezTo>
                <a:cubicBezTo>
                  <a:pt x="522440" y="839757"/>
                  <a:pt x="521380" y="847291"/>
                  <a:pt x="521380" y="855477"/>
                </a:cubicBezTo>
                <a:cubicBezTo>
                  <a:pt x="521380" y="863960"/>
                  <a:pt x="522385" y="871550"/>
                  <a:pt x="524394" y="878248"/>
                </a:cubicBezTo>
                <a:cubicBezTo>
                  <a:pt x="526403" y="884945"/>
                  <a:pt x="529454" y="890638"/>
                  <a:pt x="533547" y="895326"/>
                </a:cubicBezTo>
                <a:cubicBezTo>
                  <a:pt x="537639" y="900014"/>
                  <a:pt x="542755" y="903586"/>
                  <a:pt x="548894" y="906041"/>
                </a:cubicBezTo>
                <a:cubicBezTo>
                  <a:pt x="555034" y="908497"/>
                  <a:pt x="562233" y="909725"/>
                  <a:pt x="570493" y="909725"/>
                </a:cubicBezTo>
                <a:cubicBezTo>
                  <a:pt x="578976" y="909725"/>
                  <a:pt x="586436" y="908330"/>
                  <a:pt x="592873" y="905539"/>
                </a:cubicBezTo>
                <a:cubicBezTo>
                  <a:pt x="599310" y="902749"/>
                  <a:pt x="604668" y="898860"/>
                  <a:pt x="608947" y="893875"/>
                </a:cubicBezTo>
                <a:cubicBezTo>
                  <a:pt x="613225" y="888889"/>
                  <a:pt x="616444" y="882954"/>
                  <a:pt x="618602" y="876071"/>
                </a:cubicBezTo>
                <a:cubicBezTo>
                  <a:pt x="620760" y="869188"/>
                  <a:pt x="621839" y="861653"/>
                  <a:pt x="621839" y="853468"/>
                </a:cubicBezTo>
                <a:cubicBezTo>
                  <a:pt x="621839" y="845059"/>
                  <a:pt x="620816" y="837506"/>
                  <a:pt x="618769" y="830809"/>
                </a:cubicBezTo>
                <a:cubicBezTo>
                  <a:pt x="616723" y="824111"/>
                  <a:pt x="613653" y="818419"/>
                  <a:pt x="609561" y="813731"/>
                </a:cubicBezTo>
                <a:cubicBezTo>
                  <a:pt x="605468" y="809043"/>
                  <a:pt x="600352" y="805471"/>
                  <a:pt x="594213" y="803015"/>
                </a:cubicBezTo>
                <a:cubicBezTo>
                  <a:pt x="588074" y="800559"/>
                  <a:pt x="580874" y="799332"/>
                  <a:pt x="572614" y="799332"/>
                </a:cubicBezTo>
                <a:close/>
                <a:moveTo>
                  <a:pt x="406857" y="779128"/>
                </a:moveTo>
                <a:lnTo>
                  <a:pt x="426390" y="779128"/>
                </a:lnTo>
                <a:cubicBezTo>
                  <a:pt x="436362" y="779128"/>
                  <a:pt x="444510" y="780505"/>
                  <a:pt x="450835" y="783258"/>
                </a:cubicBezTo>
                <a:cubicBezTo>
                  <a:pt x="457161" y="786011"/>
                  <a:pt x="462388" y="789844"/>
                  <a:pt x="466518" y="794755"/>
                </a:cubicBezTo>
                <a:cubicBezTo>
                  <a:pt x="470648" y="799666"/>
                  <a:pt x="473680" y="805489"/>
                  <a:pt x="475615" y="812224"/>
                </a:cubicBezTo>
                <a:cubicBezTo>
                  <a:pt x="477550" y="818958"/>
                  <a:pt x="478517" y="826232"/>
                  <a:pt x="478517" y="834046"/>
                </a:cubicBezTo>
                <a:cubicBezTo>
                  <a:pt x="478517" y="843868"/>
                  <a:pt x="477457" y="852370"/>
                  <a:pt x="475336" y="859551"/>
                </a:cubicBezTo>
                <a:cubicBezTo>
                  <a:pt x="473215" y="866732"/>
                  <a:pt x="470034" y="872704"/>
                  <a:pt x="465793" y="877466"/>
                </a:cubicBezTo>
                <a:cubicBezTo>
                  <a:pt x="461551" y="882229"/>
                  <a:pt x="456268" y="885764"/>
                  <a:pt x="449942" y="888070"/>
                </a:cubicBezTo>
                <a:cubicBezTo>
                  <a:pt x="443617" y="890377"/>
                  <a:pt x="435841" y="891531"/>
                  <a:pt x="426614" y="891531"/>
                </a:cubicBezTo>
                <a:lnTo>
                  <a:pt x="406857" y="891531"/>
                </a:lnTo>
                <a:close/>
                <a:moveTo>
                  <a:pt x="1246768" y="773994"/>
                </a:moveTo>
                <a:cubicBezTo>
                  <a:pt x="1244982" y="773994"/>
                  <a:pt x="1243494" y="774068"/>
                  <a:pt x="1242304" y="774217"/>
                </a:cubicBezTo>
                <a:cubicBezTo>
                  <a:pt x="1241113" y="774366"/>
                  <a:pt x="1240164" y="774608"/>
                  <a:pt x="1239457" y="774942"/>
                </a:cubicBezTo>
                <a:cubicBezTo>
                  <a:pt x="1238750" y="775277"/>
                  <a:pt x="1238267" y="775668"/>
                  <a:pt x="1238006" y="776114"/>
                </a:cubicBezTo>
                <a:cubicBezTo>
                  <a:pt x="1237746" y="776561"/>
                  <a:pt x="1237615" y="777045"/>
                  <a:pt x="1237615" y="777565"/>
                </a:cubicBezTo>
                <a:lnTo>
                  <a:pt x="1237615" y="801452"/>
                </a:lnTo>
                <a:lnTo>
                  <a:pt x="1223663" y="801452"/>
                </a:lnTo>
                <a:cubicBezTo>
                  <a:pt x="1223068" y="801452"/>
                  <a:pt x="1222528" y="801583"/>
                  <a:pt x="1222044" y="801843"/>
                </a:cubicBezTo>
                <a:cubicBezTo>
                  <a:pt x="1221561" y="802104"/>
                  <a:pt x="1221170" y="802550"/>
                  <a:pt x="1220872" y="803183"/>
                </a:cubicBezTo>
                <a:cubicBezTo>
                  <a:pt x="1220575" y="803815"/>
                  <a:pt x="1220333" y="804615"/>
                  <a:pt x="1220147" y="805582"/>
                </a:cubicBezTo>
                <a:cubicBezTo>
                  <a:pt x="1219961" y="806550"/>
                  <a:pt x="1219868" y="807740"/>
                  <a:pt x="1219868" y="809154"/>
                </a:cubicBezTo>
                <a:cubicBezTo>
                  <a:pt x="1219868" y="811833"/>
                  <a:pt x="1220203" y="813768"/>
                  <a:pt x="1220872" y="814959"/>
                </a:cubicBezTo>
                <a:cubicBezTo>
                  <a:pt x="1221542" y="816149"/>
                  <a:pt x="1222435" y="816744"/>
                  <a:pt x="1223551" y="816744"/>
                </a:cubicBezTo>
                <a:lnTo>
                  <a:pt x="1237615" y="816744"/>
                </a:lnTo>
                <a:lnTo>
                  <a:pt x="1237615" y="875457"/>
                </a:lnTo>
                <a:cubicBezTo>
                  <a:pt x="1237615" y="881261"/>
                  <a:pt x="1238155" y="886303"/>
                  <a:pt x="1239234" y="890582"/>
                </a:cubicBezTo>
                <a:cubicBezTo>
                  <a:pt x="1240313" y="894861"/>
                  <a:pt x="1242043" y="898395"/>
                  <a:pt x="1244424" y="901186"/>
                </a:cubicBezTo>
                <a:cubicBezTo>
                  <a:pt x="1246806" y="903976"/>
                  <a:pt x="1249857" y="906060"/>
                  <a:pt x="1253577" y="907437"/>
                </a:cubicBezTo>
                <a:cubicBezTo>
                  <a:pt x="1257298" y="908813"/>
                  <a:pt x="1261763" y="909502"/>
                  <a:pt x="1266972" y="909502"/>
                </a:cubicBezTo>
                <a:cubicBezTo>
                  <a:pt x="1268683" y="909502"/>
                  <a:pt x="1270395" y="909390"/>
                  <a:pt x="1272106" y="909167"/>
                </a:cubicBezTo>
                <a:cubicBezTo>
                  <a:pt x="1273818" y="908944"/>
                  <a:pt x="1275436" y="908664"/>
                  <a:pt x="1276962" y="908330"/>
                </a:cubicBezTo>
                <a:cubicBezTo>
                  <a:pt x="1278487" y="907995"/>
                  <a:pt x="1279845" y="907567"/>
                  <a:pt x="1281036" y="907046"/>
                </a:cubicBezTo>
                <a:cubicBezTo>
                  <a:pt x="1282227" y="906525"/>
                  <a:pt x="1283120" y="905967"/>
                  <a:pt x="1283715" y="905372"/>
                </a:cubicBezTo>
                <a:cubicBezTo>
                  <a:pt x="1284310" y="904776"/>
                  <a:pt x="1284757" y="903846"/>
                  <a:pt x="1285054" y="902581"/>
                </a:cubicBezTo>
                <a:cubicBezTo>
                  <a:pt x="1285352" y="901316"/>
                  <a:pt x="1285501" y="899605"/>
                  <a:pt x="1285501" y="897447"/>
                </a:cubicBezTo>
                <a:cubicBezTo>
                  <a:pt x="1285501" y="896107"/>
                  <a:pt x="1285426" y="894991"/>
                  <a:pt x="1285278" y="894098"/>
                </a:cubicBezTo>
                <a:cubicBezTo>
                  <a:pt x="1285129" y="893205"/>
                  <a:pt x="1284961" y="892498"/>
                  <a:pt x="1284775" y="891977"/>
                </a:cubicBezTo>
                <a:cubicBezTo>
                  <a:pt x="1284589" y="891456"/>
                  <a:pt x="1284329" y="891103"/>
                  <a:pt x="1283994" y="890917"/>
                </a:cubicBezTo>
                <a:cubicBezTo>
                  <a:pt x="1283659" y="890731"/>
                  <a:pt x="1283306" y="890638"/>
                  <a:pt x="1282934" y="890638"/>
                </a:cubicBezTo>
                <a:cubicBezTo>
                  <a:pt x="1282338" y="890638"/>
                  <a:pt x="1281669" y="890805"/>
                  <a:pt x="1280924" y="891140"/>
                </a:cubicBezTo>
                <a:cubicBezTo>
                  <a:pt x="1280180" y="891475"/>
                  <a:pt x="1279287" y="891828"/>
                  <a:pt x="1278246" y="892200"/>
                </a:cubicBezTo>
                <a:cubicBezTo>
                  <a:pt x="1277204" y="892572"/>
                  <a:pt x="1276013" y="892926"/>
                  <a:pt x="1274674" y="893261"/>
                </a:cubicBezTo>
                <a:cubicBezTo>
                  <a:pt x="1273334" y="893596"/>
                  <a:pt x="1271809" y="893763"/>
                  <a:pt x="1270097" y="893763"/>
                </a:cubicBezTo>
                <a:cubicBezTo>
                  <a:pt x="1264814" y="893763"/>
                  <a:pt x="1261149" y="891996"/>
                  <a:pt x="1259103" y="888461"/>
                </a:cubicBezTo>
                <a:cubicBezTo>
                  <a:pt x="1257056" y="884926"/>
                  <a:pt x="1256033" y="879699"/>
                  <a:pt x="1256033" y="872778"/>
                </a:cubicBezTo>
                <a:lnTo>
                  <a:pt x="1256033" y="816744"/>
                </a:lnTo>
                <a:lnTo>
                  <a:pt x="1281817" y="816744"/>
                </a:lnTo>
                <a:cubicBezTo>
                  <a:pt x="1282934" y="816744"/>
                  <a:pt x="1283827" y="816149"/>
                  <a:pt x="1284496" y="814959"/>
                </a:cubicBezTo>
                <a:cubicBezTo>
                  <a:pt x="1285166" y="813768"/>
                  <a:pt x="1285501" y="811833"/>
                  <a:pt x="1285501" y="809154"/>
                </a:cubicBezTo>
                <a:cubicBezTo>
                  <a:pt x="1285501" y="807740"/>
                  <a:pt x="1285426" y="806550"/>
                  <a:pt x="1285278" y="805582"/>
                </a:cubicBezTo>
                <a:cubicBezTo>
                  <a:pt x="1285129" y="804615"/>
                  <a:pt x="1284887" y="803815"/>
                  <a:pt x="1284552" y="803183"/>
                </a:cubicBezTo>
                <a:cubicBezTo>
                  <a:pt x="1284217" y="802550"/>
                  <a:pt x="1283827" y="802104"/>
                  <a:pt x="1283380" y="801843"/>
                </a:cubicBezTo>
                <a:cubicBezTo>
                  <a:pt x="1282934" y="801583"/>
                  <a:pt x="1282413" y="801452"/>
                  <a:pt x="1281817" y="801452"/>
                </a:cubicBezTo>
                <a:lnTo>
                  <a:pt x="1256033" y="801452"/>
                </a:lnTo>
                <a:lnTo>
                  <a:pt x="1256033" y="777565"/>
                </a:lnTo>
                <a:cubicBezTo>
                  <a:pt x="1256033" y="777045"/>
                  <a:pt x="1255884" y="776561"/>
                  <a:pt x="1255586" y="776114"/>
                </a:cubicBezTo>
                <a:cubicBezTo>
                  <a:pt x="1255289" y="775668"/>
                  <a:pt x="1254805" y="775277"/>
                  <a:pt x="1254135" y="774942"/>
                </a:cubicBezTo>
                <a:cubicBezTo>
                  <a:pt x="1253466" y="774608"/>
                  <a:pt x="1252535" y="774366"/>
                  <a:pt x="1251345" y="774217"/>
                </a:cubicBezTo>
                <a:cubicBezTo>
                  <a:pt x="1250154" y="774068"/>
                  <a:pt x="1248629" y="773994"/>
                  <a:pt x="1246768" y="773994"/>
                </a:cubicBezTo>
                <a:close/>
                <a:moveTo>
                  <a:pt x="394802" y="763166"/>
                </a:moveTo>
                <a:cubicBezTo>
                  <a:pt x="393090" y="763166"/>
                  <a:pt x="391472" y="763743"/>
                  <a:pt x="389946" y="764896"/>
                </a:cubicBezTo>
                <a:cubicBezTo>
                  <a:pt x="388421" y="766050"/>
                  <a:pt x="387658" y="768078"/>
                  <a:pt x="387658" y="770980"/>
                </a:cubicBezTo>
                <a:lnTo>
                  <a:pt x="387658" y="899791"/>
                </a:lnTo>
                <a:cubicBezTo>
                  <a:pt x="387658" y="902693"/>
                  <a:pt x="388421" y="904721"/>
                  <a:pt x="389946" y="905874"/>
                </a:cubicBezTo>
                <a:cubicBezTo>
                  <a:pt x="391472" y="907027"/>
                  <a:pt x="393090" y="907604"/>
                  <a:pt x="394802" y="907604"/>
                </a:cubicBezTo>
                <a:lnTo>
                  <a:pt x="425386" y="907604"/>
                </a:lnTo>
                <a:cubicBezTo>
                  <a:pt x="437738" y="907604"/>
                  <a:pt x="448380" y="906079"/>
                  <a:pt x="457309" y="903028"/>
                </a:cubicBezTo>
                <a:cubicBezTo>
                  <a:pt x="466239" y="899977"/>
                  <a:pt x="473774" y="895382"/>
                  <a:pt x="479913" y="889242"/>
                </a:cubicBezTo>
                <a:cubicBezTo>
                  <a:pt x="486052" y="883103"/>
                  <a:pt x="490721" y="875364"/>
                  <a:pt x="493921" y="866025"/>
                </a:cubicBezTo>
                <a:cubicBezTo>
                  <a:pt x="497121" y="856686"/>
                  <a:pt x="498721" y="845766"/>
                  <a:pt x="498721" y="833264"/>
                </a:cubicBezTo>
                <a:cubicBezTo>
                  <a:pt x="498721" y="822400"/>
                  <a:pt x="497214" y="812652"/>
                  <a:pt x="494200" y="804020"/>
                </a:cubicBezTo>
                <a:cubicBezTo>
                  <a:pt x="491186" y="795388"/>
                  <a:pt x="486759" y="788039"/>
                  <a:pt x="480917" y="781975"/>
                </a:cubicBezTo>
                <a:cubicBezTo>
                  <a:pt x="475076" y="775910"/>
                  <a:pt x="467839" y="771259"/>
                  <a:pt x="459207" y="768022"/>
                </a:cubicBezTo>
                <a:cubicBezTo>
                  <a:pt x="450575" y="764785"/>
                  <a:pt x="440008" y="763166"/>
                  <a:pt x="427507" y="763166"/>
                </a:cubicBezTo>
                <a:close/>
                <a:moveTo>
                  <a:pt x="1166773" y="761046"/>
                </a:moveTo>
                <a:cubicBezTo>
                  <a:pt x="1160522" y="761046"/>
                  <a:pt x="1154700" y="761883"/>
                  <a:pt x="1149305" y="763557"/>
                </a:cubicBezTo>
                <a:cubicBezTo>
                  <a:pt x="1143910" y="765231"/>
                  <a:pt x="1139259" y="767668"/>
                  <a:pt x="1135352" y="770868"/>
                </a:cubicBezTo>
                <a:cubicBezTo>
                  <a:pt x="1131445" y="774068"/>
                  <a:pt x="1128394" y="778031"/>
                  <a:pt x="1126199" y="782756"/>
                </a:cubicBezTo>
                <a:cubicBezTo>
                  <a:pt x="1124004" y="787481"/>
                  <a:pt x="1122906" y="792858"/>
                  <a:pt x="1122906" y="798885"/>
                </a:cubicBezTo>
                <a:cubicBezTo>
                  <a:pt x="1122906" y="804764"/>
                  <a:pt x="1123855" y="809805"/>
                  <a:pt x="1125753" y="814010"/>
                </a:cubicBezTo>
                <a:cubicBezTo>
                  <a:pt x="1127650" y="818214"/>
                  <a:pt x="1130124" y="821879"/>
                  <a:pt x="1133175" y="825004"/>
                </a:cubicBezTo>
                <a:cubicBezTo>
                  <a:pt x="1136226" y="828130"/>
                  <a:pt x="1139687" y="830846"/>
                  <a:pt x="1143556" y="833153"/>
                </a:cubicBezTo>
                <a:cubicBezTo>
                  <a:pt x="1147426" y="835460"/>
                  <a:pt x="1151407" y="837562"/>
                  <a:pt x="1155500" y="839459"/>
                </a:cubicBezTo>
                <a:cubicBezTo>
                  <a:pt x="1159592" y="841357"/>
                  <a:pt x="1163592" y="843217"/>
                  <a:pt x="1167499" y="845040"/>
                </a:cubicBezTo>
                <a:cubicBezTo>
                  <a:pt x="1171406" y="846864"/>
                  <a:pt x="1174884" y="848873"/>
                  <a:pt x="1177935" y="851068"/>
                </a:cubicBezTo>
                <a:cubicBezTo>
                  <a:pt x="1180986" y="853263"/>
                  <a:pt x="1183442" y="855812"/>
                  <a:pt x="1185302" y="858714"/>
                </a:cubicBezTo>
                <a:cubicBezTo>
                  <a:pt x="1187163" y="861616"/>
                  <a:pt x="1188093" y="865114"/>
                  <a:pt x="1188093" y="869206"/>
                </a:cubicBezTo>
                <a:cubicBezTo>
                  <a:pt x="1188093" y="873002"/>
                  <a:pt x="1187423" y="876387"/>
                  <a:pt x="1186084" y="879364"/>
                </a:cubicBezTo>
                <a:cubicBezTo>
                  <a:pt x="1184744" y="882340"/>
                  <a:pt x="1182828" y="884852"/>
                  <a:pt x="1180335" y="886898"/>
                </a:cubicBezTo>
                <a:cubicBezTo>
                  <a:pt x="1177842" y="888945"/>
                  <a:pt x="1174866" y="890526"/>
                  <a:pt x="1171406" y="891642"/>
                </a:cubicBezTo>
                <a:cubicBezTo>
                  <a:pt x="1167945" y="892758"/>
                  <a:pt x="1164132" y="893317"/>
                  <a:pt x="1159964" y="893317"/>
                </a:cubicBezTo>
                <a:cubicBezTo>
                  <a:pt x="1154458" y="893317"/>
                  <a:pt x="1149602" y="892665"/>
                  <a:pt x="1145398" y="891363"/>
                </a:cubicBezTo>
                <a:cubicBezTo>
                  <a:pt x="1141193" y="890061"/>
                  <a:pt x="1137603" y="888666"/>
                  <a:pt x="1134626" y="887177"/>
                </a:cubicBezTo>
                <a:cubicBezTo>
                  <a:pt x="1131650" y="885689"/>
                  <a:pt x="1129213" y="884312"/>
                  <a:pt x="1127315" y="883047"/>
                </a:cubicBezTo>
                <a:cubicBezTo>
                  <a:pt x="1125418" y="881782"/>
                  <a:pt x="1123948" y="881150"/>
                  <a:pt x="1122906" y="881150"/>
                </a:cubicBezTo>
                <a:cubicBezTo>
                  <a:pt x="1122311" y="881150"/>
                  <a:pt x="1121790" y="881280"/>
                  <a:pt x="1121343" y="881541"/>
                </a:cubicBezTo>
                <a:cubicBezTo>
                  <a:pt x="1120897" y="881801"/>
                  <a:pt x="1120525" y="882266"/>
                  <a:pt x="1120227" y="882936"/>
                </a:cubicBezTo>
                <a:cubicBezTo>
                  <a:pt x="1119930" y="883606"/>
                  <a:pt x="1119706" y="884480"/>
                  <a:pt x="1119558" y="885559"/>
                </a:cubicBezTo>
                <a:cubicBezTo>
                  <a:pt x="1119409" y="886638"/>
                  <a:pt x="1119334" y="887996"/>
                  <a:pt x="1119334" y="889633"/>
                </a:cubicBezTo>
                <a:cubicBezTo>
                  <a:pt x="1119334" y="891940"/>
                  <a:pt x="1119539" y="893782"/>
                  <a:pt x="1119948" y="895158"/>
                </a:cubicBezTo>
                <a:cubicBezTo>
                  <a:pt x="1120357" y="896535"/>
                  <a:pt x="1120990" y="897670"/>
                  <a:pt x="1121846" y="898563"/>
                </a:cubicBezTo>
                <a:cubicBezTo>
                  <a:pt x="1122702" y="899456"/>
                  <a:pt x="1124227" y="900535"/>
                  <a:pt x="1126422" y="901800"/>
                </a:cubicBezTo>
                <a:cubicBezTo>
                  <a:pt x="1128617" y="903065"/>
                  <a:pt x="1131334" y="904293"/>
                  <a:pt x="1134571" y="905483"/>
                </a:cubicBezTo>
                <a:cubicBezTo>
                  <a:pt x="1137808" y="906674"/>
                  <a:pt x="1141491" y="907678"/>
                  <a:pt x="1145621" y="908497"/>
                </a:cubicBezTo>
                <a:cubicBezTo>
                  <a:pt x="1149751" y="909316"/>
                  <a:pt x="1154234" y="909725"/>
                  <a:pt x="1159071" y="909725"/>
                </a:cubicBezTo>
                <a:cubicBezTo>
                  <a:pt x="1165992" y="909725"/>
                  <a:pt x="1172447" y="908795"/>
                  <a:pt x="1178438" y="906934"/>
                </a:cubicBezTo>
                <a:cubicBezTo>
                  <a:pt x="1184428" y="905074"/>
                  <a:pt x="1189637" y="902302"/>
                  <a:pt x="1194065" y="898619"/>
                </a:cubicBezTo>
                <a:cubicBezTo>
                  <a:pt x="1198492" y="894935"/>
                  <a:pt x="1201953" y="890452"/>
                  <a:pt x="1204445" y="885168"/>
                </a:cubicBezTo>
                <a:cubicBezTo>
                  <a:pt x="1206938" y="879885"/>
                  <a:pt x="1208185" y="873857"/>
                  <a:pt x="1208185" y="867086"/>
                </a:cubicBezTo>
                <a:cubicBezTo>
                  <a:pt x="1208185" y="861356"/>
                  <a:pt x="1207236" y="856389"/>
                  <a:pt x="1205338" y="852184"/>
                </a:cubicBezTo>
                <a:cubicBezTo>
                  <a:pt x="1203441" y="847980"/>
                  <a:pt x="1200948" y="844334"/>
                  <a:pt x="1197860" y="841245"/>
                </a:cubicBezTo>
                <a:cubicBezTo>
                  <a:pt x="1194772" y="838157"/>
                  <a:pt x="1191255" y="835478"/>
                  <a:pt x="1187312" y="833209"/>
                </a:cubicBezTo>
                <a:cubicBezTo>
                  <a:pt x="1183368" y="830939"/>
                  <a:pt x="1179349" y="828855"/>
                  <a:pt x="1175256" y="826958"/>
                </a:cubicBezTo>
                <a:cubicBezTo>
                  <a:pt x="1171164" y="825060"/>
                  <a:pt x="1167145" y="823181"/>
                  <a:pt x="1163201" y="821321"/>
                </a:cubicBezTo>
                <a:cubicBezTo>
                  <a:pt x="1159257" y="819461"/>
                  <a:pt x="1155741" y="817414"/>
                  <a:pt x="1152653" y="815182"/>
                </a:cubicBezTo>
                <a:cubicBezTo>
                  <a:pt x="1149565" y="812949"/>
                  <a:pt x="1147091" y="810382"/>
                  <a:pt x="1145230" y="807480"/>
                </a:cubicBezTo>
                <a:cubicBezTo>
                  <a:pt x="1143370" y="804578"/>
                  <a:pt x="1142440" y="801118"/>
                  <a:pt x="1142440" y="797099"/>
                </a:cubicBezTo>
                <a:cubicBezTo>
                  <a:pt x="1142440" y="794346"/>
                  <a:pt x="1142924" y="791741"/>
                  <a:pt x="1143891" y="789286"/>
                </a:cubicBezTo>
                <a:cubicBezTo>
                  <a:pt x="1144858" y="786830"/>
                  <a:pt x="1146309" y="784709"/>
                  <a:pt x="1148244" y="782923"/>
                </a:cubicBezTo>
                <a:cubicBezTo>
                  <a:pt x="1150179" y="781137"/>
                  <a:pt x="1152635" y="779705"/>
                  <a:pt x="1155611" y="778626"/>
                </a:cubicBezTo>
                <a:cubicBezTo>
                  <a:pt x="1158588" y="777547"/>
                  <a:pt x="1162085" y="777007"/>
                  <a:pt x="1166104" y="777007"/>
                </a:cubicBezTo>
                <a:cubicBezTo>
                  <a:pt x="1170420" y="777007"/>
                  <a:pt x="1174308" y="777547"/>
                  <a:pt x="1177768" y="778626"/>
                </a:cubicBezTo>
                <a:cubicBezTo>
                  <a:pt x="1181228" y="779705"/>
                  <a:pt x="1184223" y="780896"/>
                  <a:pt x="1186753" y="782198"/>
                </a:cubicBezTo>
                <a:cubicBezTo>
                  <a:pt x="1189284" y="783500"/>
                  <a:pt x="1191423" y="784672"/>
                  <a:pt x="1193172" y="785714"/>
                </a:cubicBezTo>
                <a:cubicBezTo>
                  <a:pt x="1194920" y="786756"/>
                  <a:pt x="1196204" y="787277"/>
                  <a:pt x="1197023" y="787277"/>
                </a:cubicBezTo>
                <a:cubicBezTo>
                  <a:pt x="1197543" y="787277"/>
                  <a:pt x="1198009" y="787109"/>
                  <a:pt x="1198418" y="786774"/>
                </a:cubicBezTo>
                <a:cubicBezTo>
                  <a:pt x="1198827" y="786439"/>
                  <a:pt x="1199143" y="785918"/>
                  <a:pt x="1199367" y="785212"/>
                </a:cubicBezTo>
                <a:cubicBezTo>
                  <a:pt x="1199590" y="784505"/>
                  <a:pt x="1199757" y="783630"/>
                  <a:pt x="1199869" y="782588"/>
                </a:cubicBezTo>
                <a:cubicBezTo>
                  <a:pt x="1199981" y="781547"/>
                  <a:pt x="1200036" y="780356"/>
                  <a:pt x="1200036" y="779017"/>
                </a:cubicBezTo>
                <a:cubicBezTo>
                  <a:pt x="1200036" y="777603"/>
                  <a:pt x="1199999" y="776449"/>
                  <a:pt x="1199925" y="775556"/>
                </a:cubicBezTo>
                <a:cubicBezTo>
                  <a:pt x="1199850" y="774663"/>
                  <a:pt x="1199739" y="773901"/>
                  <a:pt x="1199590" y="773268"/>
                </a:cubicBezTo>
                <a:cubicBezTo>
                  <a:pt x="1199441" y="772636"/>
                  <a:pt x="1199255" y="772115"/>
                  <a:pt x="1199032" y="771705"/>
                </a:cubicBezTo>
                <a:cubicBezTo>
                  <a:pt x="1198809" y="771296"/>
                  <a:pt x="1198343" y="770738"/>
                  <a:pt x="1197636" y="770031"/>
                </a:cubicBezTo>
                <a:cubicBezTo>
                  <a:pt x="1196930" y="769324"/>
                  <a:pt x="1195460" y="768394"/>
                  <a:pt x="1193227" y="767241"/>
                </a:cubicBezTo>
                <a:cubicBezTo>
                  <a:pt x="1190995" y="766087"/>
                  <a:pt x="1188446" y="765045"/>
                  <a:pt x="1185581" y="764115"/>
                </a:cubicBezTo>
                <a:cubicBezTo>
                  <a:pt x="1182716" y="763185"/>
                  <a:pt x="1179666" y="762441"/>
                  <a:pt x="1176428" y="761883"/>
                </a:cubicBezTo>
                <a:cubicBezTo>
                  <a:pt x="1173191" y="761325"/>
                  <a:pt x="1169973" y="761046"/>
                  <a:pt x="1166773" y="761046"/>
                </a:cubicBezTo>
                <a:close/>
                <a:moveTo>
                  <a:pt x="661390" y="752116"/>
                </a:moveTo>
                <a:cubicBezTo>
                  <a:pt x="659604" y="752116"/>
                  <a:pt x="658116" y="752190"/>
                  <a:pt x="656925" y="752339"/>
                </a:cubicBezTo>
                <a:cubicBezTo>
                  <a:pt x="655734" y="752488"/>
                  <a:pt x="654786" y="752711"/>
                  <a:pt x="654079" y="753009"/>
                </a:cubicBezTo>
                <a:cubicBezTo>
                  <a:pt x="653372" y="753307"/>
                  <a:pt x="652888" y="753679"/>
                  <a:pt x="652628" y="754125"/>
                </a:cubicBezTo>
                <a:cubicBezTo>
                  <a:pt x="652367" y="754572"/>
                  <a:pt x="652237" y="755092"/>
                  <a:pt x="652237" y="755688"/>
                </a:cubicBezTo>
                <a:lnTo>
                  <a:pt x="652237" y="904814"/>
                </a:lnTo>
                <a:cubicBezTo>
                  <a:pt x="652237" y="905409"/>
                  <a:pt x="652349" y="905930"/>
                  <a:pt x="652572" y="906376"/>
                </a:cubicBezTo>
                <a:cubicBezTo>
                  <a:pt x="652795" y="906823"/>
                  <a:pt x="653242" y="907176"/>
                  <a:pt x="653911" y="907437"/>
                </a:cubicBezTo>
                <a:cubicBezTo>
                  <a:pt x="654581" y="907697"/>
                  <a:pt x="655437" y="907902"/>
                  <a:pt x="656479" y="908051"/>
                </a:cubicBezTo>
                <a:cubicBezTo>
                  <a:pt x="657520" y="908199"/>
                  <a:pt x="658785" y="908274"/>
                  <a:pt x="660274" y="908274"/>
                </a:cubicBezTo>
                <a:cubicBezTo>
                  <a:pt x="661836" y="908274"/>
                  <a:pt x="663120" y="908199"/>
                  <a:pt x="664125" y="908051"/>
                </a:cubicBezTo>
                <a:cubicBezTo>
                  <a:pt x="665129" y="907902"/>
                  <a:pt x="665966" y="907697"/>
                  <a:pt x="666636" y="907437"/>
                </a:cubicBezTo>
                <a:cubicBezTo>
                  <a:pt x="667306" y="907176"/>
                  <a:pt x="667790" y="906823"/>
                  <a:pt x="668087" y="906376"/>
                </a:cubicBezTo>
                <a:cubicBezTo>
                  <a:pt x="668385" y="905930"/>
                  <a:pt x="668534" y="905409"/>
                  <a:pt x="668534" y="904814"/>
                </a:cubicBezTo>
                <a:lnTo>
                  <a:pt x="668534" y="892535"/>
                </a:lnTo>
                <a:cubicBezTo>
                  <a:pt x="671436" y="895586"/>
                  <a:pt x="674189" y="898191"/>
                  <a:pt x="676794" y="900349"/>
                </a:cubicBezTo>
                <a:cubicBezTo>
                  <a:pt x="679398" y="902507"/>
                  <a:pt x="682003" y="904293"/>
                  <a:pt x="684607" y="905707"/>
                </a:cubicBezTo>
                <a:cubicBezTo>
                  <a:pt x="687212" y="907120"/>
                  <a:pt x="689872" y="908144"/>
                  <a:pt x="692588" y="908776"/>
                </a:cubicBezTo>
                <a:cubicBezTo>
                  <a:pt x="695304" y="909409"/>
                  <a:pt x="698262" y="909725"/>
                  <a:pt x="701462" y="909725"/>
                </a:cubicBezTo>
                <a:cubicBezTo>
                  <a:pt x="708382" y="909725"/>
                  <a:pt x="714522" y="908423"/>
                  <a:pt x="719880" y="905818"/>
                </a:cubicBezTo>
                <a:cubicBezTo>
                  <a:pt x="725237" y="903214"/>
                  <a:pt x="729758" y="899456"/>
                  <a:pt x="733442" y="894544"/>
                </a:cubicBezTo>
                <a:cubicBezTo>
                  <a:pt x="737125" y="889633"/>
                  <a:pt x="739916" y="883699"/>
                  <a:pt x="741813" y="876741"/>
                </a:cubicBezTo>
                <a:cubicBezTo>
                  <a:pt x="743711" y="869783"/>
                  <a:pt x="744660" y="861951"/>
                  <a:pt x="744660" y="853245"/>
                </a:cubicBezTo>
                <a:cubicBezTo>
                  <a:pt x="744660" y="845952"/>
                  <a:pt x="743915" y="839032"/>
                  <a:pt x="742427" y="832483"/>
                </a:cubicBezTo>
                <a:cubicBezTo>
                  <a:pt x="740939" y="825935"/>
                  <a:pt x="738576" y="820223"/>
                  <a:pt x="735339" y="815349"/>
                </a:cubicBezTo>
                <a:cubicBezTo>
                  <a:pt x="732102" y="810475"/>
                  <a:pt x="727898" y="806587"/>
                  <a:pt x="722726" y="803685"/>
                </a:cubicBezTo>
                <a:cubicBezTo>
                  <a:pt x="717554" y="800783"/>
                  <a:pt x="711322" y="799332"/>
                  <a:pt x="704029" y="799332"/>
                </a:cubicBezTo>
                <a:cubicBezTo>
                  <a:pt x="701053" y="799332"/>
                  <a:pt x="698225" y="799629"/>
                  <a:pt x="695546" y="800225"/>
                </a:cubicBezTo>
                <a:cubicBezTo>
                  <a:pt x="692867" y="800820"/>
                  <a:pt x="690188" y="801769"/>
                  <a:pt x="687509" y="803071"/>
                </a:cubicBezTo>
                <a:cubicBezTo>
                  <a:pt x="684830" y="804373"/>
                  <a:pt x="682096" y="806066"/>
                  <a:pt x="679305" y="808150"/>
                </a:cubicBezTo>
                <a:cubicBezTo>
                  <a:pt x="676515" y="810233"/>
                  <a:pt x="673631" y="812801"/>
                  <a:pt x="670655" y="815852"/>
                </a:cubicBezTo>
                <a:lnTo>
                  <a:pt x="670655" y="755688"/>
                </a:lnTo>
                <a:cubicBezTo>
                  <a:pt x="670655" y="755092"/>
                  <a:pt x="670506" y="754572"/>
                  <a:pt x="670208" y="754125"/>
                </a:cubicBezTo>
                <a:cubicBezTo>
                  <a:pt x="669910" y="753679"/>
                  <a:pt x="669427" y="753307"/>
                  <a:pt x="668757" y="753009"/>
                </a:cubicBezTo>
                <a:cubicBezTo>
                  <a:pt x="668087" y="752711"/>
                  <a:pt x="667157" y="752488"/>
                  <a:pt x="665966" y="752339"/>
                </a:cubicBezTo>
                <a:cubicBezTo>
                  <a:pt x="664776" y="752190"/>
                  <a:pt x="663250" y="752116"/>
                  <a:pt x="661390" y="752116"/>
                </a:cubicBezTo>
                <a:close/>
                <a:moveTo>
                  <a:pt x="1460932" y="751335"/>
                </a:moveTo>
                <a:cubicBezTo>
                  <a:pt x="1455425" y="751335"/>
                  <a:pt x="1450644" y="752097"/>
                  <a:pt x="1446589" y="753623"/>
                </a:cubicBezTo>
                <a:cubicBezTo>
                  <a:pt x="1442533" y="755148"/>
                  <a:pt x="1439166" y="757511"/>
                  <a:pt x="1436487" y="760711"/>
                </a:cubicBezTo>
                <a:cubicBezTo>
                  <a:pt x="1433808" y="763911"/>
                  <a:pt x="1431818" y="768022"/>
                  <a:pt x="1430515" y="773045"/>
                </a:cubicBezTo>
                <a:cubicBezTo>
                  <a:pt x="1429213" y="778068"/>
                  <a:pt x="1428562" y="784077"/>
                  <a:pt x="1428562" y="791072"/>
                </a:cubicBezTo>
                <a:lnTo>
                  <a:pt x="1428562" y="801452"/>
                </a:lnTo>
                <a:lnTo>
                  <a:pt x="1414386" y="801452"/>
                </a:lnTo>
                <a:cubicBezTo>
                  <a:pt x="1413791" y="801452"/>
                  <a:pt x="1413270" y="801583"/>
                  <a:pt x="1412823" y="801843"/>
                </a:cubicBezTo>
                <a:cubicBezTo>
                  <a:pt x="1412377" y="802104"/>
                  <a:pt x="1412005" y="802550"/>
                  <a:pt x="1411707" y="803183"/>
                </a:cubicBezTo>
                <a:cubicBezTo>
                  <a:pt x="1411409" y="803815"/>
                  <a:pt x="1411186" y="804615"/>
                  <a:pt x="1411037" y="805582"/>
                </a:cubicBezTo>
                <a:cubicBezTo>
                  <a:pt x="1410889" y="806550"/>
                  <a:pt x="1410814" y="807740"/>
                  <a:pt x="1410814" y="809154"/>
                </a:cubicBezTo>
                <a:cubicBezTo>
                  <a:pt x="1410814" y="811833"/>
                  <a:pt x="1411112" y="813768"/>
                  <a:pt x="1411707" y="814959"/>
                </a:cubicBezTo>
                <a:cubicBezTo>
                  <a:pt x="1412302" y="816149"/>
                  <a:pt x="1413195" y="816744"/>
                  <a:pt x="1414386" y="816744"/>
                </a:cubicBezTo>
                <a:lnTo>
                  <a:pt x="1428562" y="816744"/>
                </a:lnTo>
                <a:lnTo>
                  <a:pt x="1428562" y="904814"/>
                </a:lnTo>
                <a:cubicBezTo>
                  <a:pt x="1428562" y="905409"/>
                  <a:pt x="1428711" y="905911"/>
                  <a:pt x="1429008" y="906320"/>
                </a:cubicBezTo>
                <a:cubicBezTo>
                  <a:pt x="1429306" y="906730"/>
                  <a:pt x="1429808" y="907083"/>
                  <a:pt x="1430515" y="907381"/>
                </a:cubicBezTo>
                <a:cubicBezTo>
                  <a:pt x="1431222" y="907678"/>
                  <a:pt x="1432171" y="907902"/>
                  <a:pt x="1433362" y="908051"/>
                </a:cubicBezTo>
                <a:cubicBezTo>
                  <a:pt x="1434552" y="908199"/>
                  <a:pt x="1436041" y="908274"/>
                  <a:pt x="1437826" y="908274"/>
                </a:cubicBezTo>
                <a:cubicBezTo>
                  <a:pt x="1439612" y="908274"/>
                  <a:pt x="1441101" y="908199"/>
                  <a:pt x="1442291" y="908051"/>
                </a:cubicBezTo>
                <a:cubicBezTo>
                  <a:pt x="1443482" y="907902"/>
                  <a:pt x="1444431" y="907678"/>
                  <a:pt x="1445138" y="907381"/>
                </a:cubicBezTo>
                <a:cubicBezTo>
                  <a:pt x="1445845" y="907083"/>
                  <a:pt x="1446347" y="906730"/>
                  <a:pt x="1446645" y="906320"/>
                </a:cubicBezTo>
                <a:cubicBezTo>
                  <a:pt x="1446942" y="905911"/>
                  <a:pt x="1447091" y="905409"/>
                  <a:pt x="1447091" y="904814"/>
                </a:cubicBezTo>
                <a:lnTo>
                  <a:pt x="1447091" y="816744"/>
                </a:lnTo>
                <a:lnTo>
                  <a:pt x="1469527" y="816744"/>
                </a:lnTo>
                <a:cubicBezTo>
                  <a:pt x="1470643" y="816744"/>
                  <a:pt x="1471536" y="816149"/>
                  <a:pt x="1472206" y="814959"/>
                </a:cubicBezTo>
                <a:cubicBezTo>
                  <a:pt x="1472875" y="813768"/>
                  <a:pt x="1473210" y="811833"/>
                  <a:pt x="1473210" y="809154"/>
                </a:cubicBezTo>
                <a:cubicBezTo>
                  <a:pt x="1473210" y="807740"/>
                  <a:pt x="1473117" y="806550"/>
                  <a:pt x="1472931" y="805582"/>
                </a:cubicBezTo>
                <a:cubicBezTo>
                  <a:pt x="1472745" y="804615"/>
                  <a:pt x="1472485" y="803815"/>
                  <a:pt x="1472150" y="803183"/>
                </a:cubicBezTo>
                <a:cubicBezTo>
                  <a:pt x="1471815" y="802550"/>
                  <a:pt x="1471443" y="802104"/>
                  <a:pt x="1471034" y="801843"/>
                </a:cubicBezTo>
                <a:cubicBezTo>
                  <a:pt x="1470624" y="801583"/>
                  <a:pt x="1470122" y="801452"/>
                  <a:pt x="1469527" y="801452"/>
                </a:cubicBezTo>
                <a:lnTo>
                  <a:pt x="1447091" y="801452"/>
                </a:lnTo>
                <a:lnTo>
                  <a:pt x="1447091" y="790514"/>
                </a:lnTo>
                <a:cubicBezTo>
                  <a:pt x="1447091" y="786198"/>
                  <a:pt x="1447351" y="782533"/>
                  <a:pt x="1447872" y="779519"/>
                </a:cubicBezTo>
                <a:cubicBezTo>
                  <a:pt x="1448393" y="776505"/>
                  <a:pt x="1449249" y="774049"/>
                  <a:pt x="1450440" y="772152"/>
                </a:cubicBezTo>
                <a:cubicBezTo>
                  <a:pt x="1451630" y="770254"/>
                  <a:pt x="1453193" y="768859"/>
                  <a:pt x="1455128" y="767966"/>
                </a:cubicBezTo>
                <a:cubicBezTo>
                  <a:pt x="1457062" y="767073"/>
                  <a:pt x="1459407" y="766627"/>
                  <a:pt x="1462160" y="766627"/>
                </a:cubicBezTo>
                <a:cubicBezTo>
                  <a:pt x="1464169" y="766627"/>
                  <a:pt x="1465936" y="766794"/>
                  <a:pt x="1467462" y="767129"/>
                </a:cubicBezTo>
                <a:cubicBezTo>
                  <a:pt x="1468987" y="767464"/>
                  <a:pt x="1470308" y="767836"/>
                  <a:pt x="1471424" y="768245"/>
                </a:cubicBezTo>
                <a:cubicBezTo>
                  <a:pt x="1472541" y="768654"/>
                  <a:pt x="1473489" y="769026"/>
                  <a:pt x="1474271" y="769361"/>
                </a:cubicBezTo>
                <a:cubicBezTo>
                  <a:pt x="1475052" y="769696"/>
                  <a:pt x="1475703" y="769864"/>
                  <a:pt x="1476224" y="769864"/>
                </a:cubicBezTo>
                <a:cubicBezTo>
                  <a:pt x="1476671" y="769864"/>
                  <a:pt x="1477043" y="769771"/>
                  <a:pt x="1477340" y="769585"/>
                </a:cubicBezTo>
                <a:cubicBezTo>
                  <a:pt x="1477638" y="769399"/>
                  <a:pt x="1477880" y="769045"/>
                  <a:pt x="1478066" y="768524"/>
                </a:cubicBezTo>
                <a:cubicBezTo>
                  <a:pt x="1478252" y="768003"/>
                  <a:pt x="1478419" y="767315"/>
                  <a:pt x="1478568" y="766459"/>
                </a:cubicBezTo>
                <a:cubicBezTo>
                  <a:pt x="1478717" y="765603"/>
                  <a:pt x="1478791" y="764469"/>
                  <a:pt x="1478791" y="763055"/>
                </a:cubicBezTo>
                <a:cubicBezTo>
                  <a:pt x="1478791" y="761641"/>
                  <a:pt x="1478736" y="760432"/>
                  <a:pt x="1478624" y="759427"/>
                </a:cubicBezTo>
                <a:cubicBezTo>
                  <a:pt x="1478512" y="758422"/>
                  <a:pt x="1478308" y="757567"/>
                  <a:pt x="1478010" y="756860"/>
                </a:cubicBezTo>
                <a:cubicBezTo>
                  <a:pt x="1477712" y="756153"/>
                  <a:pt x="1477340" y="755576"/>
                  <a:pt x="1476894" y="755130"/>
                </a:cubicBezTo>
                <a:cubicBezTo>
                  <a:pt x="1476447" y="754683"/>
                  <a:pt x="1475554" y="754181"/>
                  <a:pt x="1474215" y="753623"/>
                </a:cubicBezTo>
                <a:cubicBezTo>
                  <a:pt x="1472875" y="753065"/>
                  <a:pt x="1470978" y="752544"/>
                  <a:pt x="1468522" y="752060"/>
                </a:cubicBezTo>
                <a:cubicBezTo>
                  <a:pt x="1466067" y="751576"/>
                  <a:pt x="1463537" y="751335"/>
                  <a:pt x="1460932" y="751335"/>
                </a:cubicBezTo>
                <a:close/>
                <a:moveTo>
                  <a:pt x="1487785" y="0"/>
                </a:moveTo>
                <a:cubicBezTo>
                  <a:pt x="1475286" y="152371"/>
                  <a:pt x="1462685" y="304741"/>
                  <a:pt x="1450186" y="457112"/>
                </a:cubicBezTo>
                <a:lnTo>
                  <a:pt x="1883039" y="382601"/>
                </a:lnTo>
                <a:lnTo>
                  <a:pt x="1711127" y="627939"/>
                </a:lnTo>
                <a:lnTo>
                  <a:pt x="2161397" y="698501"/>
                </a:lnTo>
                <a:lnTo>
                  <a:pt x="1803845" y="899201"/>
                </a:lnTo>
                <a:lnTo>
                  <a:pt x="2212929" y="1140848"/>
                </a:lnTo>
                <a:lnTo>
                  <a:pt x="1724958" y="1110975"/>
                </a:lnTo>
                <a:lnTo>
                  <a:pt x="1858963" y="1553322"/>
                </a:lnTo>
                <a:lnTo>
                  <a:pt x="1436355" y="1241026"/>
                </a:lnTo>
                <a:lnTo>
                  <a:pt x="1357161" y="1694275"/>
                </a:lnTo>
                <a:lnTo>
                  <a:pt x="1079008" y="1282059"/>
                </a:lnTo>
                <a:lnTo>
                  <a:pt x="869292" y="1854200"/>
                </a:lnTo>
                <a:cubicBezTo>
                  <a:pt x="842962" y="1683287"/>
                  <a:pt x="816735" y="1512375"/>
                  <a:pt x="790405" y="1341462"/>
                </a:cubicBezTo>
                <a:lnTo>
                  <a:pt x="487869" y="1512289"/>
                </a:lnTo>
                <a:lnTo>
                  <a:pt x="580586" y="1196388"/>
                </a:lnTo>
                <a:lnTo>
                  <a:pt x="13831" y="1252186"/>
                </a:lnTo>
                <a:lnTo>
                  <a:pt x="381320" y="1010797"/>
                </a:lnTo>
                <a:lnTo>
                  <a:pt x="0" y="739534"/>
                </a:lnTo>
                <a:lnTo>
                  <a:pt x="474038" y="653863"/>
                </a:lnTo>
                <a:lnTo>
                  <a:pt x="37907" y="197009"/>
                </a:lnTo>
                <a:lnTo>
                  <a:pt x="749118" y="542525"/>
                </a:lnTo>
                <a:lnTo>
                  <a:pt x="855666" y="197009"/>
                </a:lnTo>
                <a:lnTo>
                  <a:pt x="1106465" y="49788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708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F5435BA6-6BD9-15BD-D631-A21433C80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" name="Formă liberă: formă 1">
            <a:extLst>
              <a:ext uri="{FF2B5EF4-FFF2-40B4-BE49-F238E27FC236}">
                <a16:creationId xmlns:a16="http://schemas.microsoft.com/office/drawing/2014/main" id="{7B9725EC-3C8C-96A2-8520-BB3F63EBA565}"/>
              </a:ext>
            </a:extLst>
          </p:cNvPr>
          <p:cNvSpPr/>
          <p:nvPr/>
        </p:nvSpPr>
        <p:spPr>
          <a:xfrm>
            <a:off x="11116991" y="2453680"/>
            <a:ext cx="1006609" cy="2105344"/>
          </a:xfrm>
          <a:custGeom>
            <a:avLst/>
            <a:gdLst/>
            <a:ahLst/>
            <a:cxnLst/>
            <a:rect l="l" t="t" r="r" b="b"/>
            <a:pathLst>
              <a:path w="1006609" h="2105344">
                <a:moveTo>
                  <a:pt x="723895" y="1422114"/>
                </a:moveTo>
                <a:lnTo>
                  <a:pt x="723895" y="1491769"/>
                </a:lnTo>
                <a:lnTo>
                  <a:pt x="637500" y="1457310"/>
                </a:lnTo>
                <a:close/>
                <a:moveTo>
                  <a:pt x="834623" y="1313430"/>
                </a:moveTo>
                <a:lnTo>
                  <a:pt x="541506" y="1432844"/>
                </a:lnTo>
                <a:lnTo>
                  <a:pt x="541506" y="1481786"/>
                </a:lnTo>
                <a:lnTo>
                  <a:pt x="834623" y="1599180"/>
                </a:lnTo>
                <a:lnTo>
                  <a:pt x="834623" y="1535940"/>
                </a:lnTo>
                <a:lnTo>
                  <a:pt x="777027" y="1512960"/>
                </a:lnTo>
                <a:lnTo>
                  <a:pt x="777027" y="1400470"/>
                </a:lnTo>
                <a:lnTo>
                  <a:pt x="834623" y="1377009"/>
                </a:lnTo>
                <a:close/>
                <a:moveTo>
                  <a:pt x="741754" y="1133274"/>
                </a:moveTo>
                <a:cubicBezTo>
                  <a:pt x="754553" y="1133274"/>
                  <a:pt x="765157" y="1136920"/>
                  <a:pt x="773566" y="1144213"/>
                </a:cubicBezTo>
                <a:cubicBezTo>
                  <a:pt x="781975" y="1151505"/>
                  <a:pt x="786179" y="1160658"/>
                  <a:pt x="786179" y="1171672"/>
                </a:cubicBezTo>
                <a:cubicBezTo>
                  <a:pt x="786179" y="1183727"/>
                  <a:pt x="781901" y="1193735"/>
                  <a:pt x="773343" y="1201698"/>
                </a:cubicBezTo>
                <a:cubicBezTo>
                  <a:pt x="764785" y="1209660"/>
                  <a:pt x="753958" y="1213641"/>
                  <a:pt x="740861" y="1213641"/>
                </a:cubicBezTo>
                <a:cubicBezTo>
                  <a:pt x="727169" y="1213641"/>
                  <a:pt x="716267" y="1209846"/>
                  <a:pt x="708156" y="1202256"/>
                </a:cubicBezTo>
                <a:cubicBezTo>
                  <a:pt x="700045" y="1194666"/>
                  <a:pt x="695990" y="1185215"/>
                  <a:pt x="695990" y="1173904"/>
                </a:cubicBezTo>
                <a:cubicBezTo>
                  <a:pt x="695990" y="1162742"/>
                  <a:pt x="700492" y="1153180"/>
                  <a:pt x="709496" y="1145217"/>
                </a:cubicBezTo>
                <a:cubicBezTo>
                  <a:pt x="718500" y="1137255"/>
                  <a:pt x="729253" y="1133274"/>
                  <a:pt x="741754" y="1133274"/>
                </a:cubicBezTo>
                <a:close/>
                <a:moveTo>
                  <a:pt x="739968" y="1072329"/>
                </a:moveTo>
                <a:cubicBezTo>
                  <a:pt x="712137" y="1072329"/>
                  <a:pt x="688325" y="1080700"/>
                  <a:pt x="668531" y="1097444"/>
                </a:cubicBezTo>
                <a:cubicBezTo>
                  <a:pt x="648737" y="1114187"/>
                  <a:pt x="638840" y="1134018"/>
                  <a:pt x="638840" y="1156938"/>
                </a:cubicBezTo>
                <a:cubicBezTo>
                  <a:pt x="638840" y="1178667"/>
                  <a:pt x="648811" y="1198014"/>
                  <a:pt x="668754" y="1214981"/>
                </a:cubicBezTo>
                <a:lnTo>
                  <a:pt x="536148" y="1214981"/>
                </a:lnTo>
                <a:lnTo>
                  <a:pt x="536148" y="1272131"/>
                </a:lnTo>
                <a:lnTo>
                  <a:pt x="834623" y="1272131"/>
                </a:lnTo>
                <a:lnTo>
                  <a:pt x="834623" y="1215427"/>
                </a:lnTo>
                <a:lnTo>
                  <a:pt x="803592" y="1215427"/>
                </a:lnTo>
                <a:cubicBezTo>
                  <a:pt x="815647" y="1204563"/>
                  <a:pt x="824428" y="1194480"/>
                  <a:pt x="829935" y="1185178"/>
                </a:cubicBezTo>
                <a:cubicBezTo>
                  <a:pt x="835442" y="1175876"/>
                  <a:pt x="838195" y="1165718"/>
                  <a:pt x="838195" y="1154705"/>
                </a:cubicBezTo>
                <a:cubicBezTo>
                  <a:pt x="838195" y="1132827"/>
                  <a:pt x="828409" y="1113629"/>
                  <a:pt x="808839" y="1097109"/>
                </a:cubicBezTo>
                <a:cubicBezTo>
                  <a:pt x="789268" y="1080589"/>
                  <a:pt x="766311" y="1072329"/>
                  <a:pt x="739968" y="1072329"/>
                </a:cubicBezTo>
                <a:close/>
                <a:moveTo>
                  <a:pt x="739075" y="896712"/>
                </a:moveTo>
                <a:cubicBezTo>
                  <a:pt x="751875" y="896712"/>
                  <a:pt x="762999" y="900953"/>
                  <a:pt x="772450" y="909436"/>
                </a:cubicBezTo>
                <a:cubicBezTo>
                  <a:pt x="781901" y="917920"/>
                  <a:pt x="786626" y="927817"/>
                  <a:pt x="786626" y="939128"/>
                </a:cubicBezTo>
                <a:cubicBezTo>
                  <a:pt x="786626" y="951034"/>
                  <a:pt x="781789" y="961191"/>
                  <a:pt x="772115" y="969600"/>
                </a:cubicBezTo>
                <a:cubicBezTo>
                  <a:pt x="762441" y="978009"/>
                  <a:pt x="750684" y="982213"/>
                  <a:pt x="736843" y="982213"/>
                </a:cubicBezTo>
                <a:cubicBezTo>
                  <a:pt x="724193" y="982213"/>
                  <a:pt x="713328" y="977972"/>
                  <a:pt x="704250" y="969489"/>
                </a:cubicBezTo>
                <a:cubicBezTo>
                  <a:pt x="695171" y="961005"/>
                  <a:pt x="690632" y="950885"/>
                  <a:pt x="690632" y="939128"/>
                </a:cubicBezTo>
                <a:cubicBezTo>
                  <a:pt x="690632" y="927817"/>
                  <a:pt x="695469" y="917920"/>
                  <a:pt x="705143" y="909436"/>
                </a:cubicBezTo>
                <a:cubicBezTo>
                  <a:pt x="714816" y="900953"/>
                  <a:pt x="726127" y="896712"/>
                  <a:pt x="739075" y="896712"/>
                </a:cubicBezTo>
                <a:close/>
                <a:moveTo>
                  <a:pt x="738182" y="840455"/>
                </a:moveTo>
                <a:cubicBezTo>
                  <a:pt x="709905" y="840455"/>
                  <a:pt x="686204" y="849794"/>
                  <a:pt x="667080" y="868472"/>
                </a:cubicBezTo>
                <a:cubicBezTo>
                  <a:pt x="647955" y="887149"/>
                  <a:pt x="638393" y="910255"/>
                  <a:pt x="638393" y="937788"/>
                </a:cubicBezTo>
                <a:cubicBezTo>
                  <a:pt x="638393" y="967405"/>
                  <a:pt x="647769" y="991664"/>
                  <a:pt x="666522" y="1010565"/>
                </a:cubicBezTo>
                <a:cubicBezTo>
                  <a:pt x="685274" y="1029466"/>
                  <a:pt x="709459" y="1038917"/>
                  <a:pt x="739075" y="1038917"/>
                </a:cubicBezTo>
                <a:cubicBezTo>
                  <a:pt x="765120" y="1038917"/>
                  <a:pt x="788226" y="1030136"/>
                  <a:pt x="808392" y="1012574"/>
                </a:cubicBezTo>
                <a:cubicBezTo>
                  <a:pt x="828558" y="995013"/>
                  <a:pt x="838641" y="970382"/>
                  <a:pt x="838641" y="938681"/>
                </a:cubicBezTo>
                <a:cubicBezTo>
                  <a:pt x="838641" y="910553"/>
                  <a:pt x="829116" y="887149"/>
                  <a:pt x="810066" y="868472"/>
                </a:cubicBezTo>
                <a:cubicBezTo>
                  <a:pt x="791016" y="849794"/>
                  <a:pt x="767055" y="840455"/>
                  <a:pt x="738182" y="840455"/>
                </a:cubicBezTo>
                <a:close/>
                <a:moveTo>
                  <a:pt x="643081" y="607241"/>
                </a:moveTo>
                <a:lnTo>
                  <a:pt x="643081" y="665284"/>
                </a:lnTo>
                <a:lnTo>
                  <a:pt x="736396" y="665284"/>
                </a:lnTo>
                <a:cubicBezTo>
                  <a:pt x="749344" y="665284"/>
                  <a:pt x="760097" y="668882"/>
                  <a:pt x="768655" y="676078"/>
                </a:cubicBezTo>
                <a:cubicBezTo>
                  <a:pt x="777213" y="683274"/>
                  <a:pt x="781491" y="692139"/>
                  <a:pt x="781491" y="702674"/>
                </a:cubicBezTo>
                <a:cubicBezTo>
                  <a:pt x="781491" y="712615"/>
                  <a:pt x="777064" y="720961"/>
                  <a:pt x="768208" y="727712"/>
                </a:cubicBezTo>
                <a:cubicBezTo>
                  <a:pt x="759353" y="734462"/>
                  <a:pt x="748303" y="737838"/>
                  <a:pt x="735057" y="737838"/>
                </a:cubicBezTo>
                <a:lnTo>
                  <a:pt x="643081" y="737838"/>
                </a:lnTo>
                <a:lnTo>
                  <a:pt x="643081" y="795881"/>
                </a:lnTo>
                <a:lnTo>
                  <a:pt x="750014" y="795881"/>
                </a:lnTo>
                <a:cubicBezTo>
                  <a:pt x="776654" y="795881"/>
                  <a:pt x="798011" y="787333"/>
                  <a:pt x="814085" y="770237"/>
                </a:cubicBezTo>
                <a:cubicBezTo>
                  <a:pt x="830158" y="753142"/>
                  <a:pt x="838195" y="730324"/>
                  <a:pt x="838195" y="701784"/>
                </a:cubicBezTo>
                <a:cubicBezTo>
                  <a:pt x="838195" y="674879"/>
                  <a:pt x="830195" y="652395"/>
                  <a:pt x="814196" y="634334"/>
                </a:cubicBezTo>
                <a:cubicBezTo>
                  <a:pt x="798197" y="616272"/>
                  <a:pt x="778366" y="607241"/>
                  <a:pt x="754702" y="607241"/>
                </a:cubicBezTo>
                <a:close/>
                <a:moveTo>
                  <a:pt x="642635" y="472924"/>
                </a:moveTo>
                <a:lnTo>
                  <a:pt x="642635" y="500382"/>
                </a:lnTo>
                <a:lnTo>
                  <a:pt x="576778" y="500382"/>
                </a:lnTo>
                <a:lnTo>
                  <a:pt x="576778" y="557532"/>
                </a:lnTo>
                <a:lnTo>
                  <a:pt x="642635" y="557532"/>
                </a:lnTo>
                <a:lnTo>
                  <a:pt x="642635" y="579410"/>
                </a:lnTo>
                <a:lnTo>
                  <a:pt x="695097" y="579410"/>
                </a:lnTo>
                <a:lnTo>
                  <a:pt x="695097" y="557532"/>
                </a:lnTo>
                <a:lnTo>
                  <a:pt x="834623" y="557532"/>
                </a:lnTo>
                <a:lnTo>
                  <a:pt x="834623" y="500382"/>
                </a:lnTo>
                <a:lnTo>
                  <a:pt x="695097" y="500382"/>
                </a:lnTo>
                <a:lnTo>
                  <a:pt x="695097" y="472924"/>
                </a:lnTo>
                <a:close/>
                <a:moveTo>
                  <a:pt x="1006609" y="0"/>
                </a:moveTo>
                <a:lnTo>
                  <a:pt x="1006609" y="2105344"/>
                </a:lnTo>
                <a:lnTo>
                  <a:pt x="844645" y="2089017"/>
                </a:lnTo>
                <a:cubicBezTo>
                  <a:pt x="362607" y="1990377"/>
                  <a:pt x="0" y="1563871"/>
                  <a:pt x="0" y="1052672"/>
                </a:cubicBezTo>
                <a:cubicBezTo>
                  <a:pt x="0" y="541474"/>
                  <a:pt x="362607" y="114967"/>
                  <a:pt x="844645" y="163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4076D145-C7BF-964E-179B-E2A916ED19FA}"/>
              </a:ext>
            </a:extLst>
          </p:cNvPr>
          <p:cNvSpPr/>
          <p:nvPr/>
        </p:nvSpPr>
        <p:spPr>
          <a:xfrm>
            <a:off x="-69237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FD55421-B215-629D-1999-B53DED5172E1}"/>
              </a:ext>
            </a:extLst>
          </p:cNvPr>
          <p:cNvSpPr txBox="1"/>
          <p:nvPr/>
        </p:nvSpPr>
        <p:spPr>
          <a:xfrm rot="16200000">
            <a:off x="10011011" y="3070407"/>
            <a:ext cx="2049355" cy="927879"/>
          </a:xfrm>
          <a:custGeom>
            <a:avLst/>
            <a:gdLst/>
            <a:ahLst/>
            <a:cxnLst/>
            <a:rect l="l" t="t" r="r" b="b"/>
            <a:pathLst>
              <a:path w="2105344" h="1006609">
                <a:moveTo>
                  <a:pt x="755972" y="541506"/>
                </a:moveTo>
                <a:lnTo>
                  <a:pt x="558849" y="541506"/>
                </a:lnTo>
                <a:lnTo>
                  <a:pt x="558849" y="603791"/>
                </a:lnTo>
                <a:lnTo>
                  <a:pt x="625598" y="603791"/>
                </a:lnTo>
                <a:lnTo>
                  <a:pt x="625598" y="834623"/>
                </a:lnTo>
                <a:lnTo>
                  <a:pt x="688776" y="834623"/>
                </a:lnTo>
                <a:lnTo>
                  <a:pt x="688776" y="603791"/>
                </a:lnTo>
                <a:lnTo>
                  <a:pt x="755972" y="603791"/>
                </a:lnTo>
                <a:close/>
                <a:moveTo>
                  <a:pt x="895944" y="713849"/>
                </a:moveTo>
                <a:lnTo>
                  <a:pt x="818703" y="713849"/>
                </a:lnTo>
                <a:cubicBezTo>
                  <a:pt x="820191" y="702389"/>
                  <a:pt x="824544" y="693534"/>
                  <a:pt x="831762" y="687283"/>
                </a:cubicBezTo>
                <a:cubicBezTo>
                  <a:pt x="838981" y="681032"/>
                  <a:pt x="848096" y="677907"/>
                  <a:pt x="859110" y="677907"/>
                </a:cubicBezTo>
                <a:cubicBezTo>
                  <a:pt x="878308" y="677907"/>
                  <a:pt x="890587" y="689888"/>
                  <a:pt x="895944" y="713849"/>
                </a:cubicBezTo>
                <a:close/>
                <a:moveTo>
                  <a:pt x="955104" y="743094"/>
                </a:moveTo>
                <a:cubicBezTo>
                  <a:pt x="955104" y="713328"/>
                  <a:pt x="945839" y="688511"/>
                  <a:pt x="927310" y="668642"/>
                </a:cubicBezTo>
                <a:cubicBezTo>
                  <a:pt x="908781" y="648774"/>
                  <a:pt x="885675" y="638840"/>
                  <a:pt x="857993" y="638840"/>
                </a:cubicBezTo>
                <a:cubicBezTo>
                  <a:pt x="830460" y="638840"/>
                  <a:pt x="807280" y="648290"/>
                  <a:pt x="788453" y="667191"/>
                </a:cubicBezTo>
                <a:cubicBezTo>
                  <a:pt x="769627" y="686093"/>
                  <a:pt x="760213" y="709459"/>
                  <a:pt x="760213" y="737289"/>
                </a:cubicBezTo>
                <a:cubicBezTo>
                  <a:pt x="760213" y="768246"/>
                  <a:pt x="769143" y="792877"/>
                  <a:pt x="787002" y="811183"/>
                </a:cubicBezTo>
                <a:cubicBezTo>
                  <a:pt x="804862" y="829488"/>
                  <a:pt x="828897" y="838641"/>
                  <a:pt x="859110" y="838641"/>
                </a:cubicBezTo>
                <a:cubicBezTo>
                  <a:pt x="900186" y="838641"/>
                  <a:pt x="930473" y="821601"/>
                  <a:pt x="949969" y="787519"/>
                </a:cubicBezTo>
                <a:lnTo>
                  <a:pt x="897507" y="770106"/>
                </a:lnTo>
                <a:cubicBezTo>
                  <a:pt x="887536" y="786031"/>
                  <a:pt x="873769" y="793993"/>
                  <a:pt x="856207" y="793993"/>
                </a:cubicBezTo>
                <a:cubicBezTo>
                  <a:pt x="846385" y="793993"/>
                  <a:pt x="837790" y="790123"/>
                  <a:pt x="830423" y="782384"/>
                </a:cubicBezTo>
                <a:cubicBezTo>
                  <a:pt x="823056" y="774645"/>
                  <a:pt x="819000" y="764599"/>
                  <a:pt x="818256" y="752247"/>
                </a:cubicBezTo>
                <a:lnTo>
                  <a:pt x="955104" y="752247"/>
                </a:lnTo>
                <a:close/>
                <a:moveTo>
                  <a:pt x="1121493" y="739968"/>
                </a:moveTo>
                <a:cubicBezTo>
                  <a:pt x="1121493" y="752768"/>
                  <a:pt x="1117475" y="763669"/>
                  <a:pt x="1109438" y="772673"/>
                </a:cubicBezTo>
                <a:cubicBezTo>
                  <a:pt x="1101402" y="781677"/>
                  <a:pt x="1091728" y="786179"/>
                  <a:pt x="1080417" y="786179"/>
                </a:cubicBezTo>
                <a:cubicBezTo>
                  <a:pt x="1068660" y="786179"/>
                  <a:pt x="1059172" y="782273"/>
                  <a:pt x="1051954" y="774459"/>
                </a:cubicBezTo>
                <a:cubicBezTo>
                  <a:pt x="1044735" y="766646"/>
                  <a:pt x="1041126" y="756339"/>
                  <a:pt x="1041126" y="743540"/>
                </a:cubicBezTo>
                <a:cubicBezTo>
                  <a:pt x="1041126" y="729848"/>
                  <a:pt x="1044921" y="718500"/>
                  <a:pt x="1052512" y="709496"/>
                </a:cubicBezTo>
                <a:cubicBezTo>
                  <a:pt x="1060102" y="700492"/>
                  <a:pt x="1069552" y="695990"/>
                  <a:pt x="1080863" y="695990"/>
                </a:cubicBezTo>
                <a:cubicBezTo>
                  <a:pt x="1091877" y="695990"/>
                  <a:pt x="1101402" y="700343"/>
                  <a:pt x="1109438" y="709049"/>
                </a:cubicBezTo>
                <a:cubicBezTo>
                  <a:pt x="1117475" y="717756"/>
                  <a:pt x="1121493" y="728062"/>
                  <a:pt x="1121493" y="739968"/>
                </a:cubicBezTo>
                <a:close/>
                <a:moveTo>
                  <a:pt x="1179983" y="643081"/>
                </a:moveTo>
                <a:lnTo>
                  <a:pt x="1122833" y="643081"/>
                </a:lnTo>
                <a:lnTo>
                  <a:pt x="1122833" y="669647"/>
                </a:lnTo>
                <a:cubicBezTo>
                  <a:pt x="1113010" y="658931"/>
                  <a:pt x="1103709" y="651118"/>
                  <a:pt x="1094928" y="646207"/>
                </a:cubicBezTo>
                <a:cubicBezTo>
                  <a:pt x="1086147" y="641295"/>
                  <a:pt x="1076250" y="638840"/>
                  <a:pt x="1065236" y="638840"/>
                </a:cubicBezTo>
                <a:cubicBezTo>
                  <a:pt x="1042168" y="638840"/>
                  <a:pt x="1022225" y="648625"/>
                  <a:pt x="1005408" y="668196"/>
                </a:cubicBezTo>
                <a:cubicBezTo>
                  <a:pt x="988590" y="687767"/>
                  <a:pt x="980181" y="711244"/>
                  <a:pt x="980181" y="738629"/>
                </a:cubicBezTo>
                <a:cubicBezTo>
                  <a:pt x="980181" y="766311"/>
                  <a:pt x="988069" y="789826"/>
                  <a:pt x="1003845" y="809173"/>
                </a:cubicBezTo>
                <a:cubicBezTo>
                  <a:pt x="1019621" y="828521"/>
                  <a:pt x="1038745" y="838195"/>
                  <a:pt x="1061218" y="838195"/>
                </a:cubicBezTo>
                <a:cubicBezTo>
                  <a:pt x="1074613" y="838195"/>
                  <a:pt x="1085849" y="835330"/>
                  <a:pt x="1094928" y="829600"/>
                </a:cubicBezTo>
                <a:cubicBezTo>
                  <a:pt x="1104006" y="823870"/>
                  <a:pt x="1113010" y="814606"/>
                  <a:pt x="1121940" y="801806"/>
                </a:cubicBezTo>
                <a:lnTo>
                  <a:pt x="1122833" y="801806"/>
                </a:lnTo>
                <a:lnTo>
                  <a:pt x="1122833" y="834623"/>
                </a:lnTo>
                <a:lnTo>
                  <a:pt x="1179983" y="834623"/>
                </a:lnTo>
                <a:close/>
                <a:moveTo>
                  <a:pt x="1539775" y="712956"/>
                </a:moveTo>
                <a:cubicBezTo>
                  <a:pt x="1539775" y="691971"/>
                  <a:pt x="1533747" y="674298"/>
                  <a:pt x="1521692" y="659936"/>
                </a:cubicBezTo>
                <a:cubicBezTo>
                  <a:pt x="1509637" y="645574"/>
                  <a:pt x="1494903" y="638393"/>
                  <a:pt x="1477490" y="638393"/>
                </a:cubicBezTo>
                <a:cubicBezTo>
                  <a:pt x="1467668" y="638393"/>
                  <a:pt x="1457064" y="641630"/>
                  <a:pt x="1445678" y="648104"/>
                </a:cubicBezTo>
                <a:cubicBezTo>
                  <a:pt x="1434293" y="654578"/>
                  <a:pt x="1422647" y="665405"/>
                  <a:pt x="1410741" y="680586"/>
                </a:cubicBezTo>
                <a:cubicBezTo>
                  <a:pt x="1403895" y="664810"/>
                  <a:pt x="1395337" y="653834"/>
                  <a:pt x="1385068" y="647658"/>
                </a:cubicBezTo>
                <a:cubicBezTo>
                  <a:pt x="1374799" y="641481"/>
                  <a:pt x="1365274" y="638393"/>
                  <a:pt x="1356493" y="638393"/>
                </a:cubicBezTo>
                <a:cubicBezTo>
                  <a:pt x="1350986" y="638393"/>
                  <a:pt x="1344847" y="639472"/>
                  <a:pt x="1338076" y="641630"/>
                </a:cubicBezTo>
                <a:cubicBezTo>
                  <a:pt x="1331304" y="643788"/>
                  <a:pt x="1325500" y="646616"/>
                  <a:pt x="1320663" y="650113"/>
                </a:cubicBezTo>
                <a:cubicBezTo>
                  <a:pt x="1315826" y="653611"/>
                  <a:pt x="1310803" y="657890"/>
                  <a:pt x="1305594" y="662950"/>
                </a:cubicBezTo>
                <a:cubicBezTo>
                  <a:pt x="1300385" y="668010"/>
                  <a:pt x="1296441" y="671433"/>
                  <a:pt x="1293762" y="673219"/>
                </a:cubicBezTo>
                <a:lnTo>
                  <a:pt x="1293762" y="642635"/>
                </a:lnTo>
                <a:lnTo>
                  <a:pt x="1236166" y="642635"/>
                </a:lnTo>
                <a:lnTo>
                  <a:pt x="1236166" y="834623"/>
                </a:lnTo>
                <a:lnTo>
                  <a:pt x="1293762" y="834623"/>
                </a:lnTo>
                <a:lnTo>
                  <a:pt x="1293762" y="733941"/>
                </a:lnTo>
                <a:cubicBezTo>
                  <a:pt x="1293762" y="722183"/>
                  <a:pt x="1297334" y="712100"/>
                  <a:pt x="1304478" y="703691"/>
                </a:cubicBezTo>
                <a:cubicBezTo>
                  <a:pt x="1311621" y="695283"/>
                  <a:pt x="1320105" y="691078"/>
                  <a:pt x="1329927" y="691078"/>
                </a:cubicBezTo>
                <a:cubicBezTo>
                  <a:pt x="1338262" y="691078"/>
                  <a:pt x="1345368" y="694911"/>
                  <a:pt x="1351247" y="702575"/>
                </a:cubicBezTo>
                <a:cubicBezTo>
                  <a:pt x="1357126" y="710240"/>
                  <a:pt x="1360065" y="719653"/>
                  <a:pt x="1360065" y="730815"/>
                </a:cubicBezTo>
                <a:lnTo>
                  <a:pt x="1360065" y="834623"/>
                </a:lnTo>
                <a:lnTo>
                  <a:pt x="1416768" y="834623"/>
                </a:lnTo>
                <a:lnTo>
                  <a:pt x="1416768" y="732155"/>
                </a:lnTo>
                <a:cubicBezTo>
                  <a:pt x="1416768" y="720844"/>
                  <a:pt x="1420340" y="711096"/>
                  <a:pt x="1427484" y="702910"/>
                </a:cubicBezTo>
                <a:cubicBezTo>
                  <a:pt x="1434628" y="694725"/>
                  <a:pt x="1443111" y="690632"/>
                  <a:pt x="1452934" y="690632"/>
                </a:cubicBezTo>
                <a:cubicBezTo>
                  <a:pt x="1461119" y="690632"/>
                  <a:pt x="1468114" y="694241"/>
                  <a:pt x="1473918" y="701459"/>
                </a:cubicBezTo>
                <a:cubicBezTo>
                  <a:pt x="1479723" y="708677"/>
                  <a:pt x="1482625" y="717570"/>
                  <a:pt x="1482625" y="728136"/>
                </a:cubicBezTo>
                <a:lnTo>
                  <a:pt x="1482625" y="834623"/>
                </a:lnTo>
                <a:lnTo>
                  <a:pt x="1539775" y="834623"/>
                </a:lnTo>
                <a:close/>
                <a:moveTo>
                  <a:pt x="2105344" y="1006609"/>
                </a:moveTo>
                <a:lnTo>
                  <a:pt x="0" y="1006609"/>
                </a:lnTo>
                <a:lnTo>
                  <a:pt x="16327" y="844645"/>
                </a:lnTo>
                <a:cubicBezTo>
                  <a:pt x="114967" y="362607"/>
                  <a:pt x="541473" y="0"/>
                  <a:pt x="1052672" y="0"/>
                </a:cubicBezTo>
                <a:cubicBezTo>
                  <a:pt x="1563870" y="0"/>
                  <a:pt x="1990377" y="362607"/>
                  <a:pt x="2089016" y="84464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 sz="36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-18"/>
            </a:endParaRPr>
          </a:p>
        </p:txBody>
      </p:sp>
      <p:sp>
        <p:nvSpPr>
          <p:cNvPr id="3" name="Formă liberă: formă 2">
            <a:extLst>
              <a:ext uri="{FF2B5EF4-FFF2-40B4-BE49-F238E27FC236}">
                <a16:creationId xmlns:a16="http://schemas.microsoft.com/office/drawing/2014/main" id="{6D3ECF06-FC37-D171-FE02-CB5E49E17A87}"/>
              </a:ext>
            </a:extLst>
          </p:cNvPr>
          <p:cNvSpPr/>
          <p:nvPr/>
        </p:nvSpPr>
        <p:spPr>
          <a:xfrm>
            <a:off x="3555252" y="344100"/>
            <a:ext cx="2212929" cy="1854200"/>
          </a:xfrm>
          <a:custGeom>
            <a:avLst/>
            <a:gdLst/>
            <a:ahLst/>
            <a:cxnLst/>
            <a:rect l="l" t="t" r="r" b="b"/>
            <a:pathLst>
              <a:path w="2212929" h="1854200">
                <a:moveTo>
                  <a:pt x="1532072" y="859049"/>
                </a:moveTo>
                <a:lnTo>
                  <a:pt x="1547811" y="859049"/>
                </a:lnTo>
                <a:lnTo>
                  <a:pt x="1547811" y="880369"/>
                </a:lnTo>
                <a:cubicBezTo>
                  <a:pt x="1543271" y="885429"/>
                  <a:pt x="1538937" y="889187"/>
                  <a:pt x="1534807" y="891642"/>
                </a:cubicBezTo>
                <a:cubicBezTo>
                  <a:pt x="1530677" y="894098"/>
                  <a:pt x="1526193" y="895326"/>
                  <a:pt x="1521356" y="895326"/>
                </a:cubicBezTo>
                <a:cubicBezTo>
                  <a:pt x="1515403" y="895326"/>
                  <a:pt x="1510771" y="893782"/>
                  <a:pt x="1507459" y="890693"/>
                </a:cubicBezTo>
                <a:cubicBezTo>
                  <a:pt x="1504148" y="887605"/>
                  <a:pt x="1502492" y="883457"/>
                  <a:pt x="1502492" y="878248"/>
                </a:cubicBezTo>
                <a:cubicBezTo>
                  <a:pt x="1502492" y="875197"/>
                  <a:pt x="1503069" y="872499"/>
                  <a:pt x="1504222" y="870155"/>
                </a:cubicBezTo>
                <a:cubicBezTo>
                  <a:pt x="1505376" y="867811"/>
                  <a:pt x="1507180" y="865802"/>
                  <a:pt x="1509636" y="864128"/>
                </a:cubicBezTo>
                <a:cubicBezTo>
                  <a:pt x="1512092" y="862453"/>
                  <a:pt x="1515180" y="861188"/>
                  <a:pt x="1518901" y="860333"/>
                </a:cubicBezTo>
                <a:cubicBezTo>
                  <a:pt x="1522621" y="859477"/>
                  <a:pt x="1527012" y="859049"/>
                  <a:pt x="1532072" y="859049"/>
                </a:cubicBezTo>
                <a:close/>
                <a:moveTo>
                  <a:pt x="893897" y="859049"/>
                </a:moveTo>
                <a:lnTo>
                  <a:pt x="909635" y="859049"/>
                </a:lnTo>
                <a:lnTo>
                  <a:pt x="909635" y="880369"/>
                </a:lnTo>
                <a:cubicBezTo>
                  <a:pt x="905096" y="885429"/>
                  <a:pt x="900762" y="889187"/>
                  <a:pt x="896632" y="891642"/>
                </a:cubicBezTo>
                <a:cubicBezTo>
                  <a:pt x="892502" y="894098"/>
                  <a:pt x="888018" y="895326"/>
                  <a:pt x="883181" y="895326"/>
                </a:cubicBezTo>
                <a:cubicBezTo>
                  <a:pt x="877228" y="895326"/>
                  <a:pt x="872596" y="893782"/>
                  <a:pt x="869284" y="890693"/>
                </a:cubicBezTo>
                <a:cubicBezTo>
                  <a:pt x="865973" y="887605"/>
                  <a:pt x="864317" y="883457"/>
                  <a:pt x="864317" y="878248"/>
                </a:cubicBezTo>
                <a:cubicBezTo>
                  <a:pt x="864317" y="875197"/>
                  <a:pt x="864894" y="872499"/>
                  <a:pt x="866047" y="870155"/>
                </a:cubicBezTo>
                <a:cubicBezTo>
                  <a:pt x="867201" y="867811"/>
                  <a:pt x="869005" y="865802"/>
                  <a:pt x="871461" y="864128"/>
                </a:cubicBezTo>
                <a:cubicBezTo>
                  <a:pt x="873917" y="862453"/>
                  <a:pt x="877005" y="861188"/>
                  <a:pt x="880726" y="860333"/>
                </a:cubicBezTo>
                <a:cubicBezTo>
                  <a:pt x="884446" y="859477"/>
                  <a:pt x="888837" y="859049"/>
                  <a:pt x="893897" y="859049"/>
                </a:cubicBezTo>
                <a:close/>
                <a:moveTo>
                  <a:pt x="700527" y="815182"/>
                </a:moveTo>
                <a:cubicBezTo>
                  <a:pt x="705320" y="815182"/>
                  <a:pt x="709326" y="816317"/>
                  <a:pt x="712545" y="818586"/>
                </a:cubicBezTo>
                <a:cubicBezTo>
                  <a:pt x="715764" y="820856"/>
                  <a:pt x="718347" y="823851"/>
                  <a:pt x="720294" y="827572"/>
                </a:cubicBezTo>
                <a:cubicBezTo>
                  <a:pt x="722241" y="831292"/>
                  <a:pt x="723607" y="835571"/>
                  <a:pt x="724393" y="840408"/>
                </a:cubicBezTo>
                <a:cubicBezTo>
                  <a:pt x="725179" y="845245"/>
                  <a:pt x="725572" y="850231"/>
                  <a:pt x="725572" y="855365"/>
                </a:cubicBezTo>
                <a:cubicBezTo>
                  <a:pt x="725572" y="860053"/>
                  <a:pt x="725104" y="864686"/>
                  <a:pt x="724168" y="869262"/>
                </a:cubicBezTo>
                <a:cubicBezTo>
                  <a:pt x="723232" y="873839"/>
                  <a:pt x="721735" y="877969"/>
                  <a:pt x="719676" y="881652"/>
                </a:cubicBezTo>
                <a:cubicBezTo>
                  <a:pt x="717618" y="885336"/>
                  <a:pt x="714941" y="888294"/>
                  <a:pt x="711646" y="890526"/>
                </a:cubicBezTo>
                <a:cubicBezTo>
                  <a:pt x="708352" y="892758"/>
                  <a:pt x="704384" y="893875"/>
                  <a:pt x="699742" y="893875"/>
                </a:cubicBezTo>
                <a:cubicBezTo>
                  <a:pt x="694725" y="893875"/>
                  <a:pt x="689896" y="892256"/>
                  <a:pt x="685254" y="889019"/>
                </a:cubicBezTo>
                <a:cubicBezTo>
                  <a:pt x="680613" y="885782"/>
                  <a:pt x="675746" y="881075"/>
                  <a:pt x="670655" y="874899"/>
                </a:cubicBezTo>
                <a:lnTo>
                  <a:pt x="670655" y="834827"/>
                </a:lnTo>
                <a:cubicBezTo>
                  <a:pt x="673574" y="831106"/>
                  <a:pt x="676325" y="828018"/>
                  <a:pt x="678908" y="825563"/>
                </a:cubicBezTo>
                <a:cubicBezTo>
                  <a:pt x="681491" y="823107"/>
                  <a:pt x="683981" y="821098"/>
                  <a:pt x="686377" y="819535"/>
                </a:cubicBezTo>
                <a:cubicBezTo>
                  <a:pt x="688774" y="817972"/>
                  <a:pt x="691132" y="816856"/>
                  <a:pt x="693453" y="816186"/>
                </a:cubicBezTo>
                <a:cubicBezTo>
                  <a:pt x="695774" y="815517"/>
                  <a:pt x="698132" y="815182"/>
                  <a:pt x="700527" y="815182"/>
                </a:cubicBezTo>
                <a:close/>
                <a:moveTo>
                  <a:pt x="571890" y="814735"/>
                </a:moveTo>
                <a:cubicBezTo>
                  <a:pt x="577822" y="814735"/>
                  <a:pt x="582778" y="815796"/>
                  <a:pt x="586758" y="817917"/>
                </a:cubicBezTo>
                <a:cubicBezTo>
                  <a:pt x="590737" y="820037"/>
                  <a:pt x="593891" y="822921"/>
                  <a:pt x="596218" y="826567"/>
                </a:cubicBezTo>
                <a:cubicBezTo>
                  <a:pt x="598546" y="830213"/>
                  <a:pt x="600217" y="834455"/>
                  <a:pt x="601231" y="839292"/>
                </a:cubicBezTo>
                <a:cubicBezTo>
                  <a:pt x="602245" y="844129"/>
                  <a:pt x="602752" y="849263"/>
                  <a:pt x="602752" y="854696"/>
                </a:cubicBezTo>
                <a:cubicBezTo>
                  <a:pt x="602752" y="860500"/>
                  <a:pt x="602151" y="865821"/>
                  <a:pt x="600949" y="870657"/>
                </a:cubicBezTo>
                <a:cubicBezTo>
                  <a:pt x="599747" y="875494"/>
                  <a:pt x="597870" y="879662"/>
                  <a:pt x="595318" y="883159"/>
                </a:cubicBezTo>
                <a:cubicBezTo>
                  <a:pt x="592765" y="886657"/>
                  <a:pt x="589499" y="889373"/>
                  <a:pt x="585519" y="891307"/>
                </a:cubicBezTo>
                <a:cubicBezTo>
                  <a:pt x="581540" y="893242"/>
                  <a:pt x="576847" y="894210"/>
                  <a:pt x="571440" y="894210"/>
                </a:cubicBezTo>
                <a:cubicBezTo>
                  <a:pt x="565508" y="894210"/>
                  <a:pt x="560552" y="893149"/>
                  <a:pt x="556573" y="891028"/>
                </a:cubicBezTo>
                <a:cubicBezTo>
                  <a:pt x="552593" y="888908"/>
                  <a:pt x="549421" y="886043"/>
                  <a:pt x="547056" y="882434"/>
                </a:cubicBezTo>
                <a:cubicBezTo>
                  <a:pt x="544691" y="878824"/>
                  <a:pt x="543002" y="874601"/>
                  <a:pt x="541988" y="869765"/>
                </a:cubicBezTo>
                <a:cubicBezTo>
                  <a:pt x="540974" y="864928"/>
                  <a:pt x="540467" y="859756"/>
                  <a:pt x="540467" y="854249"/>
                </a:cubicBezTo>
                <a:cubicBezTo>
                  <a:pt x="540467" y="848519"/>
                  <a:pt x="541087" y="843236"/>
                  <a:pt x="542325" y="838399"/>
                </a:cubicBezTo>
                <a:cubicBezTo>
                  <a:pt x="543564" y="833562"/>
                  <a:pt x="545460" y="829376"/>
                  <a:pt x="548013" y="825842"/>
                </a:cubicBezTo>
                <a:cubicBezTo>
                  <a:pt x="550566" y="822307"/>
                  <a:pt x="553813" y="819572"/>
                  <a:pt x="557755" y="817637"/>
                </a:cubicBezTo>
                <a:cubicBezTo>
                  <a:pt x="561698" y="815703"/>
                  <a:pt x="566409" y="814735"/>
                  <a:pt x="571890" y="814735"/>
                </a:cubicBezTo>
                <a:close/>
                <a:moveTo>
                  <a:pt x="1350042" y="813731"/>
                </a:moveTo>
                <a:cubicBezTo>
                  <a:pt x="1358952" y="813731"/>
                  <a:pt x="1365671" y="816484"/>
                  <a:pt x="1370200" y="821991"/>
                </a:cubicBezTo>
                <a:cubicBezTo>
                  <a:pt x="1374729" y="827497"/>
                  <a:pt x="1376881" y="835088"/>
                  <a:pt x="1376658" y="844761"/>
                </a:cubicBezTo>
                <a:lnTo>
                  <a:pt x="1321852" y="844761"/>
                </a:lnTo>
                <a:cubicBezTo>
                  <a:pt x="1322002" y="840669"/>
                  <a:pt x="1322713" y="836743"/>
                  <a:pt x="1323986" y="832985"/>
                </a:cubicBezTo>
                <a:cubicBezTo>
                  <a:pt x="1325259" y="829227"/>
                  <a:pt x="1327056" y="825935"/>
                  <a:pt x="1329377" y="823107"/>
                </a:cubicBezTo>
                <a:cubicBezTo>
                  <a:pt x="1331698" y="820279"/>
                  <a:pt x="1334581" y="818010"/>
                  <a:pt x="1338025" y="816298"/>
                </a:cubicBezTo>
                <a:cubicBezTo>
                  <a:pt x="1341469" y="814586"/>
                  <a:pt x="1345475" y="813731"/>
                  <a:pt x="1350042" y="813731"/>
                </a:cubicBezTo>
                <a:close/>
                <a:moveTo>
                  <a:pt x="1655302" y="799332"/>
                </a:moveTo>
                <a:cubicBezTo>
                  <a:pt x="1649572" y="799332"/>
                  <a:pt x="1643898" y="800801"/>
                  <a:pt x="1638279" y="803741"/>
                </a:cubicBezTo>
                <a:cubicBezTo>
                  <a:pt x="1632661" y="806680"/>
                  <a:pt x="1627024" y="811312"/>
                  <a:pt x="1621369" y="817637"/>
                </a:cubicBezTo>
                <a:lnTo>
                  <a:pt x="1621369" y="804355"/>
                </a:lnTo>
                <a:cubicBezTo>
                  <a:pt x="1621369" y="803759"/>
                  <a:pt x="1621239" y="803257"/>
                  <a:pt x="1620978" y="802848"/>
                </a:cubicBezTo>
                <a:cubicBezTo>
                  <a:pt x="1620718" y="802438"/>
                  <a:pt x="1620290" y="802066"/>
                  <a:pt x="1619694" y="801731"/>
                </a:cubicBezTo>
                <a:cubicBezTo>
                  <a:pt x="1619099" y="801397"/>
                  <a:pt x="1618262" y="801173"/>
                  <a:pt x="1617183" y="801062"/>
                </a:cubicBezTo>
                <a:cubicBezTo>
                  <a:pt x="1616104" y="800950"/>
                  <a:pt x="1614746" y="800894"/>
                  <a:pt x="1613109" y="800894"/>
                </a:cubicBezTo>
                <a:cubicBezTo>
                  <a:pt x="1611397" y="800894"/>
                  <a:pt x="1610021" y="800950"/>
                  <a:pt x="1608979" y="801062"/>
                </a:cubicBezTo>
                <a:cubicBezTo>
                  <a:pt x="1607937" y="801173"/>
                  <a:pt x="1607081" y="801397"/>
                  <a:pt x="1606412" y="801731"/>
                </a:cubicBezTo>
                <a:cubicBezTo>
                  <a:pt x="1605742" y="802066"/>
                  <a:pt x="1605295" y="802438"/>
                  <a:pt x="1605072" y="802848"/>
                </a:cubicBezTo>
                <a:cubicBezTo>
                  <a:pt x="1604849" y="803257"/>
                  <a:pt x="1604737" y="803759"/>
                  <a:pt x="1604737" y="804355"/>
                </a:cubicBezTo>
                <a:lnTo>
                  <a:pt x="1604737" y="904814"/>
                </a:lnTo>
                <a:cubicBezTo>
                  <a:pt x="1604737" y="905409"/>
                  <a:pt x="1604867" y="905911"/>
                  <a:pt x="1605128" y="906320"/>
                </a:cubicBezTo>
                <a:cubicBezTo>
                  <a:pt x="1605388" y="906730"/>
                  <a:pt x="1605872" y="907083"/>
                  <a:pt x="1606579" y="907381"/>
                </a:cubicBezTo>
                <a:cubicBezTo>
                  <a:pt x="1607286" y="907678"/>
                  <a:pt x="1608235" y="907902"/>
                  <a:pt x="1609425" y="908051"/>
                </a:cubicBezTo>
                <a:cubicBezTo>
                  <a:pt x="1610616" y="908199"/>
                  <a:pt x="1612104" y="908274"/>
                  <a:pt x="1613890" y="908274"/>
                </a:cubicBezTo>
                <a:cubicBezTo>
                  <a:pt x="1615751" y="908274"/>
                  <a:pt x="1617276" y="908199"/>
                  <a:pt x="1618467" y="908051"/>
                </a:cubicBezTo>
                <a:cubicBezTo>
                  <a:pt x="1619657" y="907902"/>
                  <a:pt x="1620587" y="907678"/>
                  <a:pt x="1621257" y="907381"/>
                </a:cubicBezTo>
                <a:cubicBezTo>
                  <a:pt x="1621927" y="907083"/>
                  <a:pt x="1622411" y="906730"/>
                  <a:pt x="1622708" y="906320"/>
                </a:cubicBezTo>
                <a:cubicBezTo>
                  <a:pt x="1623006" y="905911"/>
                  <a:pt x="1623155" y="905409"/>
                  <a:pt x="1623155" y="904814"/>
                </a:cubicBezTo>
                <a:lnTo>
                  <a:pt x="1623155" y="834604"/>
                </a:lnTo>
                <a:cubicBezTo>
                  <a:pt x="1628215" y="828279"/>
                  <a:pt x="1633052" y="823479"/>
                  <a:pt x="1637665" y="820205"/>
                </a:cubicBezTo>
                <a:cubicBezTo>
                  <a:pt x="1642279" y="816931"/>
                  <a:pt x="1646893" y="815293"/>
                  <a:pt x="1651507" y="815293"/>
                </a:cubicBezTo>
                <a:cubicBezTo>
                  <a:pt x="1655078" y="815293"/>
                  <a:pt x="1658222" y="815963"/>
                  <a:pt x="1660938" y="817303"/>
                </a:cubicBezTo>
                <a:cubicBezTo>
                  <a:pt x="1663655" y="818642"/>
                  <a:pt x="1665868" y="820577"/>
                  <a:pt x="1667580" y="823107"/>
                </a:cubicBezTo>
                <a:cubicBezTo>
                  <a:pt x="1669291" y="825637"/>
                  <a:pt x="1670594" y="828651"/>
                  <a:pt x="1671487" y="832148"/>
                </a:cubicBezTo>
                <a:cubicBezTo>
                  <a:pt x="1672380" y="835646"/>
                  <a:pt x="1672826" y="840259"/>
                  <a:pt x="1672826" y="845989"/>
                </a:cubicBezTo>
                <a:lnTo>
                  <a:pt x="1672826" y="904814"/>
                </a:lnTo>
                <a:cubicBezTo>
                  <a:pt x="1672826" y="905409"/>
                  <a:pt x="1672975" y="905911"/>
                  <a:pt x="1673273" y="906320"/>
                </a:cubicBezTo>
                <a:cubicBezTo>
                  <a:pt x="1673570" y="906730"/>
                  <a:pt x="1674054" y="907083"/>
                  <a:pt x="1674724" y="907381"/>
                </a:cubicBezTo>
                <a:cubicBezTo>
                  <a:pt x="1675393" y="907678"/>
                  <a:pt x="1676324" y="907902"/>
                  <a:pt x="1677514" y="908051"/>
                </a:cubicBezTo>
                <a:cubicBezTo>
                  <a:pt x="1678705" y="908199"/>
                  <a:pt x="1680230" y="908274"/>
                  <a:pt x="1682091" y="908274"/>
                </a:cubicBezTo>
                <a:cubicBezTo>
                  <a:pt x="1683877" y="908274"/>
                  <a:pt x="1685365" y="908199"/>
                  <a:pt x="1686556" y="908051"/>
                </a:cubicBezTo>
                <a:cubicBezTo>
                  <a:pt x="1687746" y="907902"/>
                  <a:pt x="1688676" y="907678"/>
                  <a:pt x="1689346" y="907381"/>
                </a:cubicBezTo>
                <a:cubicBezTo>
                  <a:pt x="1690016" y="907083"/>
                  <a:pt x="1690499" y="906730"/>
                  <a:pt x="1690797" y="906320"/>
                </a:cubicBezTo>
                <a:cubicBezTo>
                  <a:pt x="1691095" y="905911"/>
                  <a:pt x="1691244" y="905409"/>
                  <a:pt x="1691244" y="904814"/>
                </a:cubicBezTo>
                <a:lnTo>
                  <a:pt x="1691244" y="843534"/>
                </a:lnTo>
                <a:cubicBezTo>
                  <a:pt x="1691244" y="836390"/>
                  <a:pt x="1690630" y="830269"/>
                  <a:pt x="1689402" y="825172"/>
                </a:cubicBezTo>
                <a:cubicBezTo>
                  <a:pt x="1688174" y="820075"/>
                  <a:pt x="1686146" y="815628"/>
                  <a:pt x="1683319" y="811833"/>
                </a:cubicBezTo>
                <a:cubicBezTo>
                  <a:pt x="1680491" y="808038"/>
                  <a:pt x="1676789" y="805006"/>
                  <a:pt x="1672212" y="802736"/>
                </a:cubicBezTo>
                <a:cubicBezTo>
                  <a:pt x="1667636" y="800466"/>
                  <a:pt x="1661999" y="799332"/>
                  <a:pt x="1655302" y="799332"/>
                </a:cubicBezTo>
                <a:close/>
                <a:moveTo>
                  <a:pt x="1526491" y="799332"/>
                </a:moveTo>
                <a:cubicBezTo>
                  <a:pt x="1522621" y="799332"/>
                  <a:pt x="1518789" y="799685"/>
                  <a:pt x="1514994" y="800392"/>
                </a:cubicBezTo>
                <a:cubicBezTo>
                  <a:pt x="1511199" y="801099"/>
                  <a:pt x="1507701" y="801992"/>
                  <a:pt x="1504502" y="803071"/>
                </a:cubicBezTo>
                <a:cubicBezTo>
                  <a:pt x="1501302" y="804150"/>
                  <a:pt x="1498474" y="805341"/>
                  <a:pt x="1496018" y="806643"/>
                </a:cubicBezTo>
                <a:cubicBezTo>
                  <a:pt x="1493563" y="807945"/>
                  <a:pt x="1491832" y="809080"/>
                  <a:pt x="1490828" y="810047"/>
                </a:cubicBezTo>
                <a:cubicBezTo>
                  <a:pt x="1489823" y="811015"/>
                  <a:pt x="1489191" y="812038"/>
                  <a:pt x="1488930" y="813117"/>
                </a:cubicBezTo>
                <a:cubicBezTo>
                  <a:pt x="1488670" y="814196"/>
                  <a:pt x="1488540" y="815665"/>
                  <a:pt x="1488540" y="817526"/>
                </a:cubicBezTo>
                <a:cubicBezTo>
                  <a:pt x="1488540" y="818642"/>
                  <a:pt x="1488614" y="819665"/>
                  <a:pt x="1488763" y="820595"/>
                </a:cubicBezTo>
                <a:cubicBezTo>
                  <a:pt x="1488912" y="821526"/>
                  <a:pt x="1489154" y="822288"/>
                  <a:pt x="1489488" y="822884"/>
                </a:cubicBezTo>
                <a:cubicBezTo>
                  <a:pt x="1489823" y="823479"/>
                  <a:pt x="1490214" y="823925"/>
                  <a:pt x="1490660" y="824223"/>
                </a:cubicBezTo>
                <a:cubicBezTo>
                  <a:pt x="1491107" y="824521"/>
                  <a:pt x="1491628" y="824670"/>
                  <a:pt x="1492223" y="824670"/>
                </a:cubicBezTo>
                <a:cubicBezTo>
                  <a:pt x="1493116" y="824670"/>
                  <a:pt x="1494474" y="824130"/>
                  <a:pt x="1496297" y="823051"/>
                </a:cubicBezTo>
                <a:cubicBezTo>
                  <a:pt x="1498121" y="821972"/>
                  <a:pt x="1500390" y="820781"/>
                  <a:pt x="1503106" y="819479"/>
                </a:cubicBezTo>
                <a:cubicBezTo>
                  <a:pt x="1505822" y="818177"/>
                  <a:pt x="1508985" y="816986"/>
                  <a:pt x="1512594" y="815907"/>
                </a:cubicBezTo>
                <a:cubicBezTo>
                  <a:pt x="1516203" y="814828"/>
                  <a:pt x="1520277" y="814289"/>
                  <a:pt x="1524817" y="814289"/>
                </a:cubicBezTo>
                <a:cubicBezTo>
                  <a:pt x="1529058" y="814289"/>
                  <a:pt x="1532630" y="814791"/>
                  <a:pt x="1535532" y="815796"/>
                </a:cubicBezTo>
                <a:cubicBezTo>
                  <a:pt x="1538434" y="816800"/>
                  <a:pt x="1540797" y="818289"/>
                  <a:pt x="1542620" y="820261"/>
                </a:cubicBezTo>
                <a:cubicBezTo>
                  <a:pt x="1544443" y="822233"/>
                  <a:pt x="1545764" y="824707"/>
                  <a:pt x="1546583" y="827683"/>
                </a:cubicBezTo>
                <a:cubicBezTo>
                  <a:pt x="1547401" y="830660"/>
                  <a:pt x="1547811" y="834083"/>
                  <a:pt x="1547811" y="837953"/>
                </a:cubicBezTo>
                <a:lnTo>
                  <a:pt x="1547811" y="845766"/>
                </a:lnTo>
                <a:lnTo>
                  <a:pt x="1533969" y="845766"/>
                </a:lnTo>
                <a:cubicBezTo>
                  <a:pt x="1526156" y="845766"/>
                  <a:pt x="1519124" y="846454"/>
                  <a:pt x="1512873" y="847831"/>
                </a:cubicBezTo>
                <a:cubicBezTo>
                  <a:pt x="1506622" y="849208"/>
                  <a:pt x="1501339" y="851273"/>
                  <a:pt x="1497023" y="854026"/>
                </a:cubicBezTo>
                <a:cubicBezTo>
                  <a:pt x="1492707" y="856779"/>
                  <a:pt x="1489395" y="860240"/>
                  <a:pt x="1487089" y="864407"/>
                </a:cubicBezTo>
                <a:cubicBezTo>
                  <a:pt x="1484782" y="868574"/>
                  <a:pt x="1483628" y="873485"/>
                  <a:pt x="1483628" y="879141"/>
                </a:cubicBezTo>
                <a:cubicBezTo>
                  <a:pt x="1483628" y="883978"/>
                  <a:pt x="1484465" y="888294"/>
                  <a:pt x="1486140" y="892089"/>
                </a:cubicBezTo>
                <a:cubicBezTo>
                  <a:pt x="1487814" y="895884"/>
                  <a:pt x="1490158" y="899084"/>
                  <a:pt x="1493172" y="901688"/>
                </a:cubicBezTo>
                <a:cubicBezTo>
                  <a:pt x="1496186" y="904293"/>
                  <a:pt x="1499832" y="906283"/>
                  <a:pt x="1504111" y="907660"/>
                </a:cubicBezTo>
                <a:cubicBezTo>
                  <a:pt x="1508390" y="909037"/>
                  <a:pt x="1513171" y="909725"/>
                  <a:pt x="1518454" y="909725"/>
                </a:cubicBezTo>
                <a:cubicBezTo>
                  <a:pt x="1524482" y="909725"/>
                  <a:pt x="1530193" y="908423"/>
                  <a:pt x="1535588" y="905818"/>
                </a:cubicBezTo>
                <a:cubicBezTo>
                  <a:pt x="1540983" y="903214"/>
                  <a:pt x="1545876" y="899567"/>
                  <a:pt x="1550266" y="894879"/>
                </a:cubicBezTo>
                <a:lnTo>
                  <a:pt x="1550266" y="904925"/>
                </a:lnTo>
                <a:cubicBezTo>
                  <a:pt x="1550266" y="905818"/>
                  <a:pt x="1550527" y="906488"/>
                  <a:pt x="1551048" y="906934"/>
                </a:cubicBezTo>
                <a:cubicBezTo>
                  <a:pt x="1551568" y="907381"/>
                  <a:pt x="1552406" y="907716"/>
                  <a:pt x="1553559" y="907939"/>
                </a:cubicBezTo>
                <a:cubicBezTo>
                  <a:pt x="1554712" y="908162"/>
                  <a:pt x="1556257" y="908274"/>
                  <a:pt x="1558191" y="908274"/>
                </a:cubicBezTo>
                <a:cubicBezTo>
                  <a:pt x="1560200" y="908274"/>
                  <a:pt x="1561726" y="908162"/>
                  <a:pt x="1562768" y="907939"/>
                </a:cubicBezTo>
                <a:cubicBezTo>
                  <a:pt x="1563810" y="907716"/>
                  <a:pt x="1564628" y="907381"/>
                  <a:pt x="1565223" y="906934"/>
                </a:cubicBezTo>
                <a:cubicBezTo>
                  <a:pt x="1565819" y="906488"/>
                  <a:pt x="1566116" y="905818"/>
                  <a:pt x="1566116" y="904925"/>
                </a:cubicBezTo>
                <a:lnTo>
                  <a:pt x="1566116" y="837171"/>
                </a:lnTo>
                <a:cubicBezTo>
                  <a:pt x="1566116" y="830920"/>
                  <a:pt x="1565409" y="825451"/>
                  <a:pt x="1563996" y="820763"/>
                </a:cubicBezTo>
                <a:cubicBezTo>
                  <a:pt x="1562582" y="816075"/>
                  <a:pt x="1560312" y="812149"/>
                  <a:pt x="1557187" y="808987"/>
                </a:cubicBezTo>
                <a:cubicBezTo>
                  <a:pt x="1554061" y="805824"/>
                  <a:pt x="1549969" y="803424"/>
                  <a:pt x="1544908" y="801787"/>
                </a:cubicBezTo>
                <a:cubicBezTo>
                  <a:pt x="1539848" y="800150"/>
                  <a:pt x="1533709" y="799332"/>
                  <a:pt x="1526491" y="799332"/>
                </a:cubicBezTo>
                <a:close/>
                <a:moveTo>
                  <a:pt x="1350985" y="799332"/>
                </a:moveTo>
                <a:cubicBezTo>
                  <a:pt x="1343618" y="799332"/>
                  <a:pt x="1336958" y="800615"/>
                  <a:pt x="1331005" y="803183"/>
                </a:cubicBezTo>
                <a:cubicBezTo>
                  <a:pt x="1325052" y="805750"/>
                  <a:pt x="1319973" y="809433"/>
                  <a:pt x="1315769" y="814233"/>
                </a:cubicBezTo>
                <a:cubicBezTo>
                  <a:pt x="1311564" y="819033"/>
                  <a:pt x="1308346" y="824874"/>
                  <a:pt x="1306114" y="831758"/>
                </a:cubicBezTo>
                <a:cubicBezTo>
                  <a:pt x="1303881" y="838641"/>
                  <a:pt x="1302765" y="846398"/>
                  <a:pt x="1302765" y="855031"/>
                </a:cubicBezTo>
                <a:cubicBezTo>
                  <a:pt x="1302765" y="864109"/>
                  <a:pt x="1303844" y="872071"/>
                  <a:pt x="1306002" y="878917"/>
                </a:cubicBezTo>
                <a:cubicBezTo>
                  <a:pt x="1308160" y="885764"/>
                  <a:pt x="1311360" y="891456"/>
                  <a:pt x="1315601" y="895995"/>
                </a:cubicBezTo>
                <a:cubicBezTo>
                  <a:pt x="1319843" y="900535"/>
                  <a:pt x="1325071" y="903958"/>
                  <a:pt x="1331284" y="906265"/>
                </a:cubicBezTo>
                <a:cubicBezTo>
                  <a:pt x="1337498" y="908571"/>
                  <a:pt x="1344734" y="909725"/>
                  <a:pt x="1352994" y="909725"/>
                </a:cubicBezTo>
                <a:cubicBezTo>
                  <a:pt x="1357757" y="909725"/>
                  <a:pt x="1362240" y="909371"/>
                  <a:pt x="1366445" y="908664"/>
                </a:cubicBezTo>
                <a:cubicBezTo>
                  <a:pt x="1370649" y="907958"/>
                  <a:pt x="1374351" y="907158"/>
                  <a:pt x="1377551" y="906265"/>
                </a:cubicBezTo>
                <a:cubicBezTo>
                  <a:pt x="1380751" y="905372"/>
                  <a:pt x="1383355" y="904460"/>
                  <a:pt x="1385365" y="903530"/>
                </a:cubicBezTo>
                <a:cubicBezTo>
                  <a:pt x="1387374" y="902600"/>
                  <a:pt x="1388583" y="901930"/>
                  <a:pt x="1388992" y="901521"/>
                </a:cubicBezTo>
                <a:cubicBezTo>
                  <a:pt x="1389402" y="901111"/>
                  <a:pt x="1389736" y="900684"/>
                  <a:pt x="1389997" y="900237"/>
                </a:cubicBezTo>
                <a:cubicBezTo>
                  <a:pt x="1390257" y="899791"/>
                  <a:pt x="1390443" y="899288"/>
                  <a:pt x="1390555" y="898730"/>
                </a:cubicBezTo>
                <a:cubicBezTo>
                  <a:pt x="1390667" y="898172"/>
                  <a:pt x="1390760" y="897540"/>
                  <a:pt x="1390834" y="896833"/>
                </a:cubicBezTo>
                <a:cubicBezTo>
                  <a:pt x="1390908" y="896126"/>
                  <a:pt x="1390946" y="895289"/>
                  <a:pt x="1390946" y="894321"/>
                </a:cubicBezTo>
                <a:cubicBezTo>
                  <a:pt x="1390946" y="892982"/>
                  <a:pt x="1390889" y="891847"/>
                  <a:pt x="1390777" y="890917"/>
                </a:cubicBezTo>
                <a:cubicBezTo>
                  <a:pt x="1390665" y="889987"/>
                  <a:pt x="1390497" y="889261"/>
                  <a:pt x="1390272" y="888740"/>
                </a:cubicBezTo>
                <a:cubicBezTo>
                  <a:pt x="1390048" y="888219"/>
                  <a:pt x="1389730" y="887829"/>
                  <a:pt x="1389319" y="887568"/>
                </a:cubicBezTo>
                <a:cubicBezTo>
                  <a:pt x="1388908" y="887308"/>
                  <a:pt x="1388441" y="887177"/>
                  <a:pt x="1387918" y="887177"/>
                </a:cubicBezTo>
                <a:cubicBezTo>
                  <a:pt x="1387020" y="887177"/>
                  <a:pt x="1385693" y="887568"/>
                  <a:pt x="1383935" y="888349"/>
                </a:cubicBezTo>
                <a:cubicBezTo>
                  <a:pt x="1382178" y="889131"/>
                  <a:pt x="1379934" y="890005"/>
                  <a:pt x="1377205" y="890973"/>
                </a:cubicBezTo>
                <a:cubicBezTo>
                  <a:pt x="1374475" y="891940"/>
                  <a:pt x="1371241" y="892814"/>
                  <a:pt x="1367503" y="893596"/>
                </a:cubicBezTo>
                <a:cubicBezTo>
                  <a:pt x="1363764" y="894377"/>
                  <a:pt x="1359502" y="894768"/>
                  <a:pt x="1354716" y="894768"/>
                </a:cubicBezTo>
                <a:cubicBezTo>
                  <a:pt x="1348659" y="894768"/>
                  <a:pt x="1343537" y="893912"/>
                  <a:pt x="1339350" y="892200"/>
                </a:cubicBezTo>
                <a:cubicBezTo>
                  <a:pt x="1335162" y="890489"/>
                  <a:pt x="1331760" y="888033"/>
                  <a:pt x="1329142" y="884833"/>
                </a:cubicBezTo>
                <a:cubicBezTo>
                  <a:pt x="1326525" y="881634"/>
                  <a:pt x="1324656" y="877801"/>
                  <a:pt x="1323534" y="873336"/>
                </a:cubicBezTo>
                <a:cubicBezTo>
                  <a:pt x="1322413" y="868872"/>
                  <a:pt x="1321852" y="863849"/>
                  <a:pt x="1321852" y="858268"/>
                </a:cubicBezTo>
                <a:lnTo>
                  <a:pt x="1388010" y="858268"/>
                </a:lnTo>
                <a:cubicBezTo>
                  <a:pt x="1389880" y="858268"/>
                  <a:pt x="1391544" y="857654"/>
                  <a:pt x="1393001" y="856426"/>
                </a:cubicBezTo>
                <a:cubicBezTo>
                  <a:pt x="1394458" y="855198"/>
                  <a:pt x="1395187" y="853133"/>
                  <a:pt x="1395187" y="850231"/>
                </a:cubicBezTo>
                <a:lnTo>
                  <a:pt x="1395187" y="846882"/>
                </a:lnTo>
                <a:cubicBezTo>
                  <a:pt x="1395187" y="840334"/>
                  <a:pt x="1394350" y="834176"/>
                  <a:pt x="1392676" y="828409"/>
                </a:cubicBezTo>
                <a:cubicBezTo>
                  <a:pt x="1391001" y="822642"/>
                  <a:pt x="1388378" y="817619"/>
                  <a:pt x="1384806" y="813340"/>
                </a:cubicBezTo>
                <a:cubicBezTo>
                  <a:pt x="1381235" y="809061"/>
                  <a:pt x="1376677" y="805657"/>
                  <a:pt x="1371133" y="803127"/>
                </a:cubicBezTo>
                <a:cubicBezTo>
                  <a:pt x="1365589" y="800597"/>
                  <a:pt x="1358873" y="799332"/>
                  <a:pt x="1350985" y="799332"/>
                </a:cubicBezTo>
                <a:close/>
                <a:moveTo>
                  <a:pt x="1017127" y="799332"/>
                </a:moveTo>
                <a:cubicBezTo>
                  <a:pt x="1011397" y="799332"/>
                  <a:pt x="1005723" y="800801"/>
                  <a:pt x="1000104" y="803741"/>
                </a:cubicBezTo>
                <a:cubicBezTo>
                  <a:pt x="994486" y="806680"/>
                  <a:pt x="988849" y="811312"/>
                  <a:pt x="983194" y="817637"/>
                </a:cubicBezTo>
                <a:lnTo>
                  <a:pt x="983194" y="804355"/>
                </a:lnTo>
                <a:cubicBezTo>
                  <a:pt x="983194" y="803759"/>
                  <a:pt x="983064" y="803257"/>
                  <a:pt x="982803" y="802848"/>
                </a:cubicBezTo>
                <a:cubicBezTo>
                  <a:pt x="982543" y="802438"/>
                  <a:pt x="982115" y="802066"/>
                  <a:pt x="981519" y="801731"/>
                </a:cubicBezTo>
                <a:cubicBezTo>
                  <a:pt x="980924" y="801397"/>
                  <a:pt x="980087" y="801173"/>
                  <a:pt x="979008" y="801062"/>
                </a:cubicBezTo>
                <a:cubicBezTo>
                  <a:pt x="977929" y="800950"/>
                  <a:pt x="976571" y="800894"/>
                  <a:pt x="974934" y="800894"/>
                </a:cubicBezTo>
                <a:cubicBezTo>
                  <a:pt x="973222" y="800894"/>
                  <a:pt x="971846" y="800950"/>
                  <a:pt x="970804" y="801062"/>
                </a:cubicBezTo>
                <a:cubicBezTo>
                  <a:pt x="969762" y="801173"/>
                  <a:pt x="968906" y="801397"/>
                  <a:pt x="968237" y="801731"/>
                </a:cubicBezTo>
                <a:cubicBezTo>
                  <a:pt x="967567" y="802066"/>
                  <a:pt x="967120" y="802438"/>
                  <a:pt x="966897" y="802848"/>
                </a:cubicBezTo>
                <a:cubicBezTo>
                  <a:pt x="966674" y="803257"/>
                  <a:pt x="966562" y="803759"/>
                  <a:pt x="966562" y="804355"/>
                </a:cubicBezTo>
                <a:lnTo>
                  <a:pt x="966562" y="904814"/>
                </a:lnTo>
                <a:cubicBezTo>
                  <a:pt x="966562" y="905409"/>
                  <a:pt x="966692" y="905911"/>
                  <a:pt x="966953" y="906320"/>
                </a:cubicBezTo>
                <a:cubicBezTo>
                  <a:pt x="967213" y="906730"/>
                  <a:pt x="967697" y="907083"/>
                  <a:pt x="968404" y="907381"/>
                </a:cubicBezTo>
                <a:cubicBezTo>
                  <a:pt x="969111" y="907678"/>
                  <a:pt x="970060" y="907902"/>
                  <a:pt x="971250" y="908051"/>
                </a:cubicBezTo>
                <a:cubicBezTo>
                  <a:pt x="972441" y="908199"/>
                  <a:pt x="973929" y="908274"/>
                  <a:pt x="975715" y="908274"/>
                </a:cubicBezTo>
                <a:cubicBezTo>
                  <a:pt x="977576" y="908274"/>
                  <a:pt x="979101" y="908199"/>
                  <a:pt x="980292" y="908051"/>
                </a:cubicBezTo>
                <a:cubicBezTo>
                  <a:pt x="981482" y="907902"/>
                  <a:pt x="982412" y="907678"/>
                  <a:pt x="983082" y="907381"/>
                </a:cubicBezTo>
                <a:cubicBezTo>
                  <a:pt x="983752" y="907083"/>
                  <a:pt x="984236" y="906730"/>
                  <a:pt x="984533" y="906320"/>
                </a:cubicBezTo>
                <a:cubicBezTo>
                  <a:pt x="984831" y="905911"/>
                  <a:pt x="984980" y="905409"/>
                  <a:pt x="984980" y="904814"/>
                </a:cubicBezTo>
                <a:lnTo>
                  <a:pt x="984980" y="834604"/>
                </a:lnTo>
                <a:cubicBezTo>
                  <a:pt x="990040" y="828279"/>
                  <a:pt x="994877" y="823479"/>
                  <a:pt x="999490" y="820205"/>
                </a:cubicBezTo>
                <a:cubicBezTo>
                  <a:pt x="1004104" y="816931"/>
                  <a:pt x="1008718" y="815293"/>
                  <a:pt x="1013331" y="815293"/>
                </a:cubicBezTo>
                <a:cubicBezTo>
                  <a:pt x="1016903" y="815293"/>
                  <a:pt x="1020047" y="815963"/>
                  <a:pt x="1022763" y="817303"/>
                </a:cubicBezTo>
                <a:cubicBezTo>
                  <a:pt x="1025480" y="818642"/>
                  <a:pt x="1027693" y="820577"/>
                  <a:pt x="1029405" y="823107"/>
                </a:cubicBezTo>
                <a:cubicBezTo>
                  <a:pt x="1031116" y="825637"/>
                  <a:pt x="1032419" y="828651"/>
                  <a:pt x="1033312" y="832148"/>
                </a:cubicBezTo>
                <a:cubicBezTo>
                  <a:pt x="1034205" y="835646"/>
                  <a:pt x="1034651" y="840259"/>
                  <a:pt x="1034651" y="845989"/>
                </a:cubicBezTo>
                <a:lnTo>
                  <a:pt x="1034651" y="904814"/>
                </a:lnTo>
                <a:cubicBezTo>
                  <a:pt x="1034651" y="905409"/>
                  <a:pt x="1034800" y="905911"/>
                  <a:pt x="1035098" y="906320"/>
                </a:cubicBezTo>
                <a:cubicBezTo>
                  <a:pt x="1035395" y="906730"/>
                  <a:pt x="1035879" y="907083"/>
                  <a:pt x="1036549" y="907381"/>
                </a:cubicBezTo>
                <a:cubicBezTo>
                  <a:pt x="1037218" y="907678"/>
                  <a:pt x="1038149" y="907902"/>
                  <a:pt x="1039339" y="908051"/>
                </a:cubicBezTo>
                <a:cubicBezTo>
                  <a:pt x="1040530" y="908199"/>
                  <a:pt x="1042055" y="908274"/>
                  <a:pt x="1043916" y="908274"/>
                </a:cubicBezTo>
                <a:cubicBezTo>
                  <a:pt x="1045702" y="908274"/>
                  <a:pt x="1047190" y="908199"/>
                  <a:pt x="1048380" y="908051"/>
                </a:cubicBezTo>
                <a:cubicBezTo>
                  <a:pt x="1049571" y="907902"/>
                  <a:pt x="1050501" y="907678"/>
                  <a:pt x="1051171" y="907381"/>
                </a:cubicBezTo>
                <a:cubicBezTo>
                  <a:pt x="1051841" y="907083"/>
                  <a:pt x="1052324" y="906730"/>
                  <a:pt x="1052622" y="906320"/>
                </a:cubicBezTo>
                <a:cubicBezTo>
                  <a:pt x="1052920" y="905911"/>
                  <a:pt x="1053069" y="905409"/>
                  <a:pt x="1053069" y="904814"/>
                </a:cubicBezTo>
                <a:lnTo>
                  <a:pt x="1053069" y="843534"/>
                </a:lnTo>
                <a:cubicBezTo>
                  <a:pt x="1053069" y="836390"/>
                  <a:pt x="1052455" y="830269"/>
                  <a:pt x="1051227" y="825172"/>
                </a:cubicBezTo>
                <a:cubicBezTo>
                  <a:pt x="1049999" y="820075"/>
                  <a:pt x="1047971" y="815628"/>
                  <a:pt x="1045143" y="811833"/>
                </a:cubicBezTo>
                <a:cubicBezTo>
                  <a:pt x="1042316" y="808038"/>
                  <a:pt x="1038614" y="805006"/>
                  <a:pt x="1034037" y="802736"/>
                </a:cubicBezTo>
                <a:cubicBezTo>
                  <a:pt x="1029461" y="800466"/>
                  <a:pt x="1023824" y="799332"/>
                  <a:pt x="1017127" y="799332"/>
                </a:cubicBezTo>
                <a:close/>
                <a:moveTo>
                  <a:pt x="888316" y="799332"/>
                </a:moveTo>
                <a:cubicBezTo>
                  <a:pt x="884446" y="799332"/>
                  <a:pt x="880614" y="799685"/>
                  <a:pt x="876819" y="800392"/>
                </a:cubicBezTo>
                <a:cubicBezTo>
                  <a:pt x="873024" y="801099"/>
                  <a:pt x="869526" y="801992"/>
                  <a:pt x="866326" y="803071"/>
                </a:cubicBezTo>
                <a:cubicBezTo>
                  <a:pt x="863127" y="804150"/>
                  <a:pt x="860299" y="805341"/>
                  <a:pt x="857843" y="806643"/>
                </a:cubicBezTo>
                <a:cubicBezTo>
                  <a:pt x="855388" y="807945"/>
                  <a:pt x="853657" y="809080"/>
                  <a:pt x="852653" y="810047"/>
                </a:cubicBezTo>
                <a:cubicBezTo>
                  <a:pt x="851648" y="811015"/>
                  <a:pt x="851016" y="812038"/>
                  <a:pt x="850755" y="813117"/>
                </a:cubicBezTo>
                <a:cubicBezTo>
                  <a:pt x="850495" y="814196"/>
                  <a:pt x="850365" y="815665"/>
                  <a:pt x="850365" y="817526"/>
                </a:cubicBezTo>
                <a:cubicBezTo>
                  <a:pt x="850365" y="818642"/>
                  <a:pt x="850439" y="819665"/>
                  <a:pt x="850588" y="820595"/>
                </a:cubicBezTo>
                <a:cubicBezTo>
                  <a:pt x="850737" y="821526"/>
                  <a:pt x="850979" y="822288"/>
                  <a:pt x="851313" y="822884"/>
                </a:cubicBezTo>
                <a:cubicBezTo>
                  <a:pt x="851648" y="823479"/>
                  <a:pt x="852039" y="823925"/>
                  <a:pt x="852485" y="824223"/>
                </a:cubicBezTo>
                <a:cubicBezTo>
                  <a:pt x="852932" y="824521"/>
                  <a:pt x="853453" y="824670"/>
                  <a:pt x="854048" y="824670"/>
                </a:cubicBezTo>
                <a:cubicBezTo>
                  <a:pt x="854941" y="824670"/>
                  <a:pt x="856299" y="824130"/>
                  <a:pt x="858122" y="823051"/>
                </a:cubicBezTo>
                <a:cubicBezTo>
                  <a:pt x="859945" y="821972"/>
                  <a:pt x="862215" y="820781"/>
                  <a:pt x="864931" y="819479"/>
                </a:cubicBezTo>
                <a:cubicBezTo>
                  <a:pt x="867647" y="818177"/>
                  <a:pt x="870810" y="816986"/>
                  <a:pt x="874419" y="815907"/>
                </a:cubicBezTo>
                <a:cubicBezTo>
                  <a:pt x="878028" y="814828"/>
                  <a:pt x="882102" y="814289"/>
                  <a:pt x="886642" y="814289"/>
                </a:cubicBezTo>
                <a:cubicBezTo>
                  <a:pt x="890883" y="814289"/>
                  <a:pt x="894455" y="814791"/>
                  <a:pt x="897357" y="815796"/>
                </a:cubicBezTo>
                <a:cubicBezTo>
                  <a:pt x="900259" y="816800"/>
                  <a:pt x="902622" y="818289"/>
                  <a:pt x="904445" y="820261"/>
                </a:cubicBezTo>
                <a:cubicBezTo>
                  <a:pt x="906268" y="822233"/>
                  <a:pt x="907589" y="824707"/>
                  <a:pt x="908408" y="827683"/>
                </a:cubicBezTo>
                <a:cubicBezTo>
                  <a:pt x="909226" y="830660"/>
                  <a:pt x="909635" y="834083"/>
                  <a:pt x="909635" y="837953"/>
                </a:cubicBezTo>
                <a:lnTo>
                  <a:pt x="909635" y="845766"/>
                </a:lnTo>
                <a:lnTo>
                  <a:pt x="895794" y="845766"/>
                </a:lnTo>
                <a:cubicBezTo>
                  <a:pt x="887981" y="845766"/>
                  <a:pt x="880949" y="846454"/>
                  <a:pt x="874698" y="847831"/>
                </a:cubicBezTo>
                <a:cubicBezTo>
                  <a:pt x="868447" y="849208"/>
                  <a:pt x="863164" y="851273"/>
                  <a:pt x="858848" y="854026"/>
                </a:cubicBezTo>
                <a:cubicBezTo>
                  <a:pt x="854532" y="856779"/>
                  <a:pt x="851220" y="860240"/>
                  <a:pt x="848914" y="864407"/>
                </a:cubicBezTo>
                <a:cubicBezTo>
                  <a:pt x="846607" y="868574"/>
                  <a:pt x="845453" y="873485"/>
                  <a:pt x="845453" y="879141"/>
                </a:cubicBezTo>
                <a:cubicBezTo>
                  <a:pt x="845453" y="883978"/>
                  <a:pt x="846291" y="888294"/>
                  <a:pt x="847965" y="892089"/>
                </a:cubicBezTo>
                <a:cubicBezTo>
                  <a:pt x="849639" y="895884"/>
                  <a:pt x="851983" y="899084"/>
                  <a:pt x="854997" y="901688"/>
                </a:cubicBezTo>
                <a:cubicBezTo>
                  <a:pt x="858011" y="904293"/>
                  <a:pt x="861657" y="906283"/>
                  <a:pt x="865936" y="907660"/>
                </a:cubicBezTo>
                <a:cubicBezTo>
                  <a:pt x="870215" y="909037"/>
                  <a:pt x="874996" y="909725"/>
                  <a:pt x="880279" y="909725"/>
                </a:cubicBezTo>
                <a:cubicBezTo>
                  <a:pt x="886307" y="909725"/>
                  <a:pt x="892018" y="908423"/>
                  <a:pt x="897413" y="905818"/>
                </a:cubicBezTo>
                <a:cubicBezTo>
                  <a:pt x="902808" y="903214"/>
                  <a:pt x="907701" y="899567"/>
                  <a:pt x="912091" y="894879"/>
                </a:cubicBezTo>
                <a:lnTo>
                  <a:pt x="912091" y="904925"/>
                </a:lnTo>
                <a:cubicBezTo>
                  <a:pt x="912091" y="905818"/>
                  <a:pt x="912352" y="906488"/>
                  <a:pt x="912872" y="906934"/>
                </a:cubicBezTo>
                <a:cubicBezTo>
                  <a:pt x="913393" y="907381"/>
                  <a:pt x="914231" y="907716"/>
                  <a:pt x="915384" y="907939"/>
                </a:cubicBezTo>
                <a:cubicBezTo>
                  <a:pt x="916537" y="908162"/>
                  <a:pt x="918081" y="908274"/>
                  <a:pt x="920016" y="908274"/>
                </a:cubicBezTo>
                <a:cubicBezTo>
                  <a:pt x="922025" y="908274"/>
                  <a:pt x="923551" y="908162"/>
                  <a:pt x="924593" y="907939"/>
                </a:cubicBezTo>
                <a:cubicBezTo>
                  <a:pt x="925634" y="907716"/>
                  <a:pt x="926453" y="907381"/>
                  <a:pt x="927048" y="906934"/>
                </a:cubicBezTo>
                <a:cubicBezTo>
                  <a:pt x="927644" y="906488"/>
                  <a:pt x="927941" y="905818"/>
                  <a:pt x="927941" y="904925"/>
                </a:cubicBezTo>
                <a:lnTo>
                  <a:pt x="927941" y="837171"/>
                </a:lnTo>
                <a:cubicBezTo>
                  <a:pt x="927941" y="830920"/>
                  <a:pt x="927234" y="825451"/>
                  <a:pt x="925821" y="820763"/>
                </a:cubicBezTo>
                <a:cubicBezTo>
                  <a:pt x="924407" y="816075"/>
                  <a:pt x="922137" y="812149"/>
                  <a:pt x="919012" y="808987"/>
                </a:cubicBezTo>
                <a:cubicBezTo>
                  <a:pt x="915886" y="805824"/>
                  <a:pt x="911793" y="803424"/>
                  <a:pt x="906733" y="801787"/>
                </a:cubicBezTo>
                <a:cubicBezTo>
                  <a:pt x="901673" y="800150"/>
                  <a:pt x="895534" y="799332"/>
                  <a:pt x="888316" y="799332"/>
                </a:cubicBezTo>
                <a:close/>
                <a:moveTo>
                  <a:pt x="820153" y="799332"/>
                </a:moveTo>
                <a:cubicBezTo>
                  <a:pt x="817995" y="799332"/>
                  <a:pt x="815855" y="799611"/>
                  <a:pt x="813734" y="800169"/>
                </a:cubicBezTo>
                <a:cubicBezTo>
                  <a:pt x="811614" y="800727"/>
                  <a:pt x="809474" y="801731"/>
                  <a:pt x="807316" y="803183"/>
                </a:cubicBezTo>
                <a:cubicBezTo>
                  <a:pt x="805158" y="804634"/>
                  <a:pt x="802870" y="806624"/>
                  <a:pt x="800451" y="809154"/>
                </a:cubicBezTo>
                <a:cubicBezTo>
                  <a:pt x="798033" y="811684"/>
                  <a:pt x="795447" y="814959"/>
                  <a:pt x="792694" y="818977"/>
                </a:cubicBezTo>
                <a:lnTo>
                  <a:pt x="792694" y="804355"/>
                </a:lnTo>
                <a:cubicBezTo>
                  <a:pt x="792694" y="803759"/>
                  <a:pt x="792564" y="803257"/>
                  <a:pt x="792303" y="802848"/>
                </a:cubicBezTo>
                <a:cubicBezTo>
                  <a:pt x="792043" y="802438"/>
                  <a:pt x="791615" y="802066"/>
                  <a:pt x="791019" y="801731"/>
                </a:cubicBezTo>
                <a:cubicBezTo>
                  <a:pt x="790424" y="801397"/>
                  <a:pt x="789587" y="801173"/>
                  <a:pt x="788508" y="801062"/>
                </a:cubicBezTo>
                <a:cubicBezTo>
                  <a:pt x="787429" y="800950"/>
                  <a:pt x="786071" y="800894"/>
                  <a:pt x="784434" y="800894"/>
                </a:cubicBezTo>
                <a:cubicBezTo>
                  <a:pt x="782722" y="800894"/>
                  <a:pt x="781346" y="800950"/>
                  <a:pt x="780304" y="801062"/>
                </a:cubicBezTo>
                <a:cubicBezTo>
                  <a:pt x="779262" y="801173"/>
                  <a:pt x="778406" y="801397"/>
                  <a:pt x="777737" y="801731"/>
                </a:cubicBezTo>
                <a:cubicBezTo>
                  <a:pt x="777067" y="802066"/>
                  <a:pt x="776620" y="802438"/>
                  <a:pt x="776397" y="802848"/>
                </a:cubicBezTo>
                <a:cubicBezTo>
                  <a:pt x="776174" y="803257"/>
                  <a:pt x="776062" y="803759"/>
                  <a:pt x="776062" y="804355"/>
                </a:cubicBezTo>
                <a:lnTo>
                  <a:pt x="776062" y="904814"/>
                </a:lnTo>
                <a:cubicBezTo>
                  <a:pt x="776062" y="905409"/>
                  <a:pt x="776192" y="905911"/>
                  <a:pt x="776453" y="906320"/>
                </a:cubicBezTo>
                <a:cubicBezTo>
                  <a:pt x="776713" y="906730"/>
                  <a:pt x="777197" y="907083"/>
                  <a:pt x="777904" y="907381"/>
                </a:cubicBezTo>
                <a:cubicBezTo>
                  <a:pt x="778611" y="907678"/>
                  <a:pt x="779560" y="907902"/>
                  <a:pt x="780750" y="908051"/>
                </a:cubicBezTo>
                <a:cubicBezTo>
                  <a:pt x="781941" y="908199"/>
                  <a:pt x="783429" y="908274"/>
                  <a:pt x="785215" y="908274"/>
                </a:cubicBezTo>
                <a:cubicBezTo>
                  <a:pt x="787076" y="908274"/>
                  <a:pt x="788601" y="908199"/>
                  <a:pt x="789792" y="908051"/>
                </a:cubicBezTo>
                <a:cubicBezTo>
                  <a:pt x="790982" y="907902"/>
                  <a:pt x="791912" y="907678"/>
                  <a:pt x="792582" y="907381"/>
                </a:cubicBezTo>
                <a:cubicBezTo>
                  <a:pt x="793252" y="907083"/>
                  <a:pt x="793736" y="906730"/>
                  <a:pt x="794033" y="906320"/>
                </a:cubicBezTo>
                <a:cubicBezTo>
                  <a:pt x="794331" y="905911"/>
                  <a:pt x="794480" y="905409"/>
                  <a:pt x="794480" y="904814"/>
                </a:cubicBezTo>
                <a:lnTo>
                  <a:pt x="794480" y="838734"/>
                </a:lnTo>
                <a:cubicBezTo>
                  <a:pt x="797084" y="834641"/>
                  <a:pt x="799465" y="831181"/>
                  <a:pt x="801623" y="828353"/>
                </a:cubicBezTo>
                <a:cubicBezTo>
                  <a:pt x="803781" y="825525"/>
                  <a:pt x="805846" y="823256"/>
                  <a:pt x="807818" y="821544"/>
                </a:cubicBezTo>
                <a:cubicBezTo>
                  <a:pt x="809790" y="819833"/>
                  <a:pt x="811669" y="818605"/>
                  <a:pt x="813455" y="817861"/>
                </a:cubicBezTo>
                <a:cubicBezTo>
                  <a:pt x="815241" y="817117"/>
                  <a:pt x="817064" y="816744"/>
                  <a:pt x="818925" y="816744"/>
                </a:cubicBezTo>
                <a:cubicBezTo>
                  <a:pt x="820487" y="816744"/>
                  <a:pt x="821939" y="816893"/>
                  <a:pt x="823278" y="817191"/>
                </a:cubicBezTo>
                <a:cubicBezTo>
                  <a:pt x="824617" y="817489"/>
                  <a:pt x="825827" y="817805"/>
                  <a:pt x="826906" y="818140"/>
                </a:cubicBezTo>
                <a:cubicBezTo>
                  <a:pt x="827985" y="818475"/>
                  <a:pt x="828952" y="818809"/>
                  <a:pt x="829808" y="819144"/>
                </a:cubicBezTo>
                <a:cubicBezTo>
                  <a:pt x="830664" y="819479"/>
                  <a:pt x="831389" y="819647"/>
                  <a:pt x="831984" y="819647"/>
                </a:cubicBezTo>
                <a:cubicBezTo>
                  <a:pt x="832580" y="819647"/>
                  <a:pt x="833045" y="819479"/>
                  <a:pt x="833380" y="819144"/>
                </a:cubicBezTo>
                <a:cubicBezTo>
                  <a:pt x="833715" y="818809"/>
                  <a:pt x="833994" y="818326"/>
                  <a:pt x="834217" y="817693"/>
                </a:cubicBezTo>
                <a:cubicBezTo>
                  <a:pt x="834440" y="817061"/>
                  <a:pt x="834589" y="816186"/>
                  <a:pt x="834663" y="815070"/>
                </a:cubicBezTo>
                <a:cubicBezTo>
                  <a:pt x="834738" y="813954"/>
                  <a:pt x="834775" y="812577"/>
                  <a:pt x="834775" y="810940"/>
                </a:cubicBezTo>
                <a:cubicBezTo>
                  <a:pt x="834775" y="809229"/>
                  <a:pt x="834756" y="807871"/>
                  <a:pt x="834719" y="806866"/>
                </a:cubicBezTo>
                <a:cubicBezTo>
                  <a:pt x="834682" y="805861"/>
                  <a:pt x="834607" y="805099"/>
                  <a:pt x="834496" y="804578"/>
                </a:cubicBezTo>
                <a:cubicBezTo>
                  <a:pt x="834384" y="804057"/>
                  <a:pt x="834254" y="803629"/>
                  <a:pt x="834105" y="803294"/>
                </a:cubicBezTo>
                <a:cubicBezTo>
                  <a:pt x="833956" y="802959"/>
                  <a:pt x="833659" y="802606"/>
                  <a:pt x="833212" y="802234"/>
                </a:cubicBezTo>
                <a:cubicBezTo>
                  <a:pt x="832766" y="801862"/>
                  <a:pt x="832003" y="801490"/>
                  <a:pt x="830924" y="801118"/>
                </a:cubicBezTo>
                <a:cubicBezTo>
                  <a:pt x="829845" y="800745"/>
                  <a:pt x="828636" y="800411"/>
                  <a:pt x="827296" y="800113"/>
                </a:cubicBezTo>
                <a:cubicBezTo>
                  <a:pt x="825957" y="799815"/>
                  <a:pt x="824673" y="799611"/>
                  <a:pt x="823445" y="799499"/>
                </a:cubicBezTo>
                <a:cubicBezTo>
                  <a:pt x="822218" y="799387"/>
                  <a:pt x="821120" y="799332"/>
                  <a:pt x="820153" y="799332"/>
                </a:cubicBezTo>
                <a:close/>
                <a:moveTo>
                  <a:pt x="572614" y="799332"/>
                </a:moveTo>
                <a:cubicBezTo>
                  <a:pt x="564056" y="799332"/>
                  <a:pt x="556578" y="800708"/>
                  <a:pt x="550178" y="803462"/>
                </a:cubicBezTo>
                <a:cubicBezTo>
                  <a:pt x="543779" y="806215"/>
                  <a:pt x="538439" y="810084"/>
                  <a:pt x="534161" y="815070"/>
                </a:cubicBezTo>
                <a:cubicBezTo>
                  <a:pt x="529882" y="820056"/>
                  <a:pt x="526682" y="825990"/>
                  <a:pt x="524561" y="832874"/>
                </a:cubicBezTo>
                <a:cubicBezTo>
                  <a:pt x="522440" y="839757"/>
                  <a:pt x="521380" y="847291"/>
                  <a:pt x="521380" y="855477"/>
                </a:cubicBezTo>
                <a:cubicBezTo>
                  <a:pt x="521380" y="863960"/>
                  <a:pt x="522385" y="871550"/>
                  <a:pt x="524394" y="878248"/>
                </a:cubicBezTo>
                <a:cubicBezTo>
                  <a:pt x="526403" y="884945"/>
                  <a:pt x="529454" y="890638"/>
                  <a:pt x="533547" y="895326"/>
                </a:cubicBezTo>
                <a:cubicBezTo>
                  <a:pt x="537639" y="900014"/>
                  <a:pt x="542755" y="903586"/>
                  <a:pt x="548894" y="906041"/>
                </a:cubicBezTo>
                <a:cubicBezTo>
                  <a:pt x="555034" y="908497"/>
                  <a:pt x="562233" y="909725"/>
                  <a:pt x="570493" y="909725"/>
                </a:cubicBezTo>
                <a:cubicBezTo>
                  <a:pt x="578976" y="909725"/>
                  <a:pt x="586436" y="908330"/>
                  <a:pt x="592873" y="905539"/>
                </a:cubicBezTo>
                <a:cubicBezTo>
                  <a:pt x="599310" y="902749"/>
                  <a:pt x="604668" y="898860"/>
                  <a:pt x="608947" y="893875"/>
                </a:cubicBezTo>
                <a:cubicBezTo>
                  <a:pt x="613225" y="888889"/>
                  <a:pt x="616444" y="882954"/>
                  <a:pt x="618602" y="876071"/>
                </a:cubicBezTo>
                <a:cubicBezTo>
                  <a:pt x="620760" y="869188"/>
                  <a:pt x="621839" y="861653"/>
                  <a:pt x="621839" y="853468"/>
                </a:cubicBezTo>
                <a:cubicBezTo>
                  <a:pt x="621839" y="845059"/>
                  <a:pt x="620816" y="837506"/>
                  <a:pt x="618769" y="830809"/>
                </a:cubicBezTo>
                <a:cubicBezTo>
                  <a:pt x="616723" y="824111"/>
                  <a:pt x="613653" y="818419"/>
                  <a:pt x="609561" y="813731"/>
                </a:cubicBezTo>
                <a:cubicBezTo>
                  <a:pt x="605468" y="809043"/>
                  <a:pt x="600352" y="805471"/>
                  <a:pt x="594213" y="803015"/>
                </a:cubicBezTo>
                <a:cubicBezTo>
                  <a:pt x="588074" y="800559"/>
                  <a:pt x="580874" y="799332"/>
                  <a:pt x="572614" y="799332"/>
                </a:cubicBezTo>
                <a:close/>
                <a:moveTo>
                  <a:pt x="406857" y="779128"/>
                </a:moveTo>
                <a:lnTo>
                  <a:pt x="426390" y="779128"/>
                </a:lnTo>
                <a:cubicBezTo>
                  <a:pt x="436362" y="779128"/>
                  <a:pt x="444510" y="780505"/>
                  <a:pt x="450835" y="783258"/>
                </a:cubicBezTo>
                <a:cubicBezTo>
                  <a:pt x="457161" y="786011"/>
                  <a:pt x="462388" y="789844"/>
                  <a:pt x="466518" y="794755"/>
                </a:cubicBezTo>
                <a:cubicBezTo>
                  <a:pt x="470648" y="799666"/>
                  <a:pt x="473680" y="805489"/>
                  <a:pt x="475615" y="812224"/>
                </a:cubicBezTo>
                <a:cubicBezTo>
                  <a:pt x="477550" y="818958"/>
                  <a:pt x="478517" y="826232"/>
                  <a:pt x="478517" y="834046"/>
                </a:cubicBezTo>
                <a:cubicBezTo>
                  <a:pt x="478517" y="843868"/>
                  <a:pt x="477457" y="852370"/>
                  <a:pt x="475336" y="859551"/>
                </a:cubicBezTo>
                <a:cubicBezTo>
                  <a:pt x="473215" y="866732"/>
                  <a:pt x="470034" y="872704"/>
                  <a:pt x="465793" y="877466"/>
                </a:cubicBezTo>
                <a:cubicBezTo>
                  <a:pt x="461551" y="882229"/>
                  <a:pt x="456268" y="885764"/>
                  <a:pt x="449942" y="888070"/>
                </a:cubicBezTo>
                <a:cubicBezTo>
                  <a:pt x="443617" y="890377"/>
                  <a:pt x="435841" y="891531"/>
                  <a:pt x="426614" y="891531"/>
                </a:cubicBezTo>
                <a:lnTo>
                  <a:pt x="406857" y="891531"/>
                </a:lnTo>
                <a:close/>
                <a:moveTo>
                  <a:pt x="1246768" y="773994"/>
                </a:moveTo>
                <a:cubicBezTo>
                  <a:pt x="1244982" y="773994"/>
                  <a:pt x="1243494" y="774068"/>
                  <a:pt x="1242304" y="774217"/>
                </a:cubicBezTo>
                <a:cubicBezTo>
                  <a:pt x="1241113" y="774366"/>
                  <a:pt x="1240164" y="774608"/>
                  <a:pt x="1239457" y="774942"/>
                </a:cubicBezTo>
                <a:cubicBezTo>
                  <a:pt x="1238750" y="775277"/>
                  <a:pt x="1238267" y="775668"/>
                  <a:pt x="1238006" y="776114"/>
                </a:cubicBezTo>
                <a:cubicBezTo>
                  <a:pt x="1237746" y="776561"/>
                  <a:pt x="1237615" y="777045"/>
                  <a:pt x="1237615" y="777565"/>
                </a:cubicBezTo>
                <a:lnTo>
                  <a:pt x="1237615" y="801452"/>
                </a:lnTo>
                <a:lnTo>
                  <a:pt x="1223663" y="801452"/>
                </a:lnTo>
                <a:cubicBezTo>
                  <a:pt x="1223068" y="801452"/>
                  <a:pt x="1222528" y="801583"/>
                  <a:pt x="1222044" y="801843"/>
                </a:cubicBezTo>
                <a:cubicBezTo>
                  <a:pt x="1221561" y="802104"/>
                  <a:pt x="1221170" y="802550"/>
                  <a:pt x="1220872" y="803183"/>
                </a:cubicBezTo>
                <a:cubicBezTo>
                  <a:pt x="1220575" y="803815"/>
                  <a:pt x="1220333" y="804615"/>
                  <a:pt x="1220147" y="805582"/>
                </a:cubicBezTo>
                <a:cubicBezTo>
                  <a:pt x="1219961" y="806550"/>
                  <a:pt x="1219868" y="807740"/>
                  <a:pt x="1219868" y="809154"/>
                </a:cubicBezTo>
                <a:cubicBezTo>
                  <a:pt x="1219868" y="811833"/>
                  <a:pt x="1220203" y="813768"/>
                  <a:pt x="1220872" y="814959"/>
                </a:cubicBezTo>
                <a:cubicBezTo>
                  <a:pt x="1221542" y="816149"/>
                  <a:pt x="1222435" y="816744"/>
                  <a:pt x="1223551" y="816744"/>
                </a:cubicBezTo>
                <a:lnTo>
                  <a:pt x="1237615" y="816744"/>
                </a:lnTo>
                <a:lnTo>
                  <a:pt x="1237615" y="875457"/>
                </a:lnTo>
                <a:cubicBezTo>
                  <a:pt x="1237615" y="881261"/>
                  <a:pt x="1238155" y="886303"/>
                  <a:pt x="1239234" y="890582"/>
                </a:cubicBezTo>
                <a:cubicBezTo>
                  <a:pt x="1240313" y="894861"/>
                  <a:pt x="1242043" y="898395"/>
                  <a:pt x="1244424" y="901186"/>
                </a:cubicBezTo>
                <a:cubicBezTo>
                  <a:pt x="1246806" y="903976"/>
                  <a:pt x="1249857" y="906060"/>
                  <a:pt x="1253577" y="907437"/>
                </a:cubicBezTo>
                <a:cubicBezTo>
                  <a:pt x="1257298" y="908813"/>
                  <a:pt x="1261763" y="909502"/>
                  <a:pt x="1266972" y="909502"/>
                </a:cubicBezTo>
                <a:cubicBezTo>
                  <a:pt x="1268683" y="909502"/>
                  <a:pt x="1270395" y="909390"/>
                  <a:pt x="1272106" y="909167"/>
                </a:cubicBezTo>
                <a:cubicBezTo>
                  <a:pt x="1273818" y="908944"/>
                  <a:pt x="1275436" y="908664"/>
                  <a:pt x="1276962" y="908330"/>
                </a:cubicBezTo>
                <a:cubicBezTo>
                  <a:pt x="1278487" y="907995"/>
                  <a:pt x="1279845" y="907567"/>
                  <a:pt x="1281036" y="907046"/>
                </a:cubicBezTo>
                <a:cubicBezTo>
                  <a:pt x="1282227" y="906525"/>
                  <a:pt x="1283120" y="905967"/>
                  <a:pt x="1283715" y="905372"/>
                </a:cubicBezTo>
                <a:cubicBezTo>
                  <a:pt x="1284310" y="904776"/>
                  <a:pt x="1284757" y="903846"/>
                  <a:pt x="1285054" y="902581"/>
                </a:cubicBezTo>
                <a:cubicBezTo>
                  <a:pt x="1285352" y="901316"/>
                  <a:pt x="1285501" y="899605"/>
                  <a:pt x="1285501" y="897447"/>
                </a:cubicBezTo>
                <a:cubicBezTo>
                  <a:pt x="1285501" y="896107"/>
                  <a:pt x="1285426" y="894991"/>
                  <a:pt x="1285278" y="894098"/>
                </a:cubicBezTo>
                <a:cubicBezTo>
                  <a:pt x="1285129" y="893205"/>
                  <a:pt x="1284961" y="892498"/>
                  <a:pt x="1284775" y="891977"/>
                </a:cubicBezTo>
                <a:cubicBezTo>
                  <a:pt x="1284589" y="891456"/>
                  <a:pt x="1284329" y="891103"/>
                  <a:pt x="1283994" y="890917"/>
                </a:cubicBezTo>
                <a:cubicBezTo>
                  <a:pt x="1283659" y="890731"/>
                  <a:pt x="1283306" y="890638"/>
                  <a:pt x="1282934" y="890638"/>
                </a:cubicBezTo>
                <a:cubicBezTo>
                  <a:pt x="1282338" y="890638"/>
                  <a:pt x="1281669" y="890805"/>
                  <a:pt x="1280924" y="891140"/>
                </a:cubicBezTo>
                <a:cubicBezTo>
                  <a:pt x="1280180" y="891475"/>
                  <a:pt x="1279287" y="891828"/>
                  <a:pt x="1278246" y="892200"/>
                </a:cubicBezTo>
                <a:cubicBezTo>
                  <a:pt x="1277204" y="892572"/>
                  <a:pt x="1276013" y="892926"/>
                  <a:pt x="1274674" y="893261"/>
                </a:cubicBezTo>
                <a:cubicBezTo>
                  <a:pt x="1273334" y="893596"/>
                  <a:pt x="1271809" y="893763"/>
                  <a:pt x="1270097" y="893763"/>
                </a:cubicBezTo>
                <a:cubicBezTo>
                  <a:pt x="1264814" y="893763"/>
                  <a:pt x="1261149" y="891996"/>
                  <a:pt x="1259103" y="888461"/>
                </a:cubicBezTo>
                <a:cubicBezTo>
                  <a:pt x="1257056" y="884926"/>
                  <a:pt x="1256033" y="879699"/>
                  <a:pt x="1256033" y="872778"/>
                </a:cubicBezTo>
                <a:lnTo>
                  <a:pt x="1256033" y="816744"/>
                </a:lnTo>
                <a:lnTo>
                  <a:pt x="1281817" y="816744"/>
                </a:lnTo>
                <a:cubicBezTo>
                  <a:pt x="1282934" y="816744"/>
                  <a:pt x="1283827" y="816149"/>
                  <a:pt x="1284496" y="814959"/>
                </a:cubicBezTo>
                <a:cubicBezTo>
                  <a:pt x="1285166" y="813768"/>
                  <a:pt x="1285501" y="811833"/>
                  <a:pt x="1285501" y="809154"/>
                </a:cubicBezTo>
                <a:cubicBezTo>
                  <a:pt x="1285501" y="807740"/>
                  <a:pt x="1285426" y="806550"/>
                  <a:pt x="1285278" y="805582"/>
                </a:cubicBezTo>
                <a:cubicBezTo>
                  <a:pt x="1285129" y="804615"/>
                  <a:pt x="1284887" y="803815"/>
                  <a:pt x="1284552" y="803183"/>
                </a:cubicBezTo>
                <a:cubicBezTo>
                  <a:pt x="1284217" y="802550"/>
                  <a:pt x="1283827" y="802104"/>
                  <a:pt x="1283380" y="801843"/>
                </a:cubicBezTo>
                <a:cubicBezTo>
                  <a:pt x="1282934" y="801583"/>
                  <a:pt x="1282413" y="801452"/>
                  <a:pt x="1281817" y="801452"/>
                </a:cubicBezTo>
                <a:lnTo>
                  <a:pt x="1256033" y="801452"/>
                </a:lnTo>
                <a:lnTo>
                  <a:pt x="1256033" y="777565"/>
                </a:lnTo>
                <a:cubicBezTo>
                  <a:pt x="1256033" y="777045"/>
                  <a:pt x="1255884" y="776561"/>
                  <a:pt x="1255586" y="776114"/>
                </a:cubicBezTo>
                <a:cubicBezTo>
                  <a:pt x="1255289" y="775668"/>
                  <a:pt x="1254805" y="775277"/>
                  <a:pt x="1254135" y="774942"/>
                </a:cubicBezTo>
                <a:cubicBezTo>
                  <a:pt x="1253466" y="774608"/>
                  <a:pt x="1252535" y="774366"/>
                  <a:pt x="1251345" y="774217"/>
                </a:cubicBezTo>
                <a:cubicBezTo>
                  <a:pt x="1250154" y="774068"/>
                  <a:pt x="1248629" y="773994"/>
                  <a:pt x="1246768" y="773994"/>
                </a:cubicBezTo>
                <a:close/>
                <a:moveTo>
                  <a:pt x="394802" y="763166"/>
                </a:moveTo>
                <a:cubicBezTo>
                  <a:pt x="393090" y="763166"/>
                  <a:pt x="391472" y="763743"/>
                  <a:pt x="389946" y="764896"/>
                </a:cubicBezTo>
                <a:cubicBezTo>
                  <a:pt x="388421" y="766050"/>
                  <a:pt x="387658" y="768078"/>
                  <a:pt x="387658" y="770980"/>
                </a:cubicBezTo>
                <a:lnTo>
                  <a:pt x="387658" y="899791"/>
                </a:lnTo>
                <a:cubicBezTo>
                  <a:pt x="387658" y="902693"/>
                  <a:pt x="388421" y="904721"/>
                  <a:pt x="389946" y="905874"/>
                </a:cubicBezTo>
                <a:cubicBezTo>
                  <a:pt x="391472" y="907027"/>
                  <a:pt x="393090" y="907604"/>
                  <a:pt x="394802" y="907604"/>
                </a:cubicBezTo>
                <a:lnTo>
                  <a:pt x="425386" y="907604"/>
                </a:lnTo>
                <a:cubicBezTo>
                  <a:pt x="437738" y="907604"/>
                  <a:pt x="448380" y="906079"/>
                  <a:pt x="457309" y="903028"/>
                </a:cubicBezTo>
                <a:cubicBezTo>
                  <a:pt x="466239" y="899977"/>
                  <a:pt x="473774" y="895382"/>
                  <a:pt x="479913" y="889242"/>
                </a:cubicBezTo>
                <a:cubicBezTo>
                  <a:pt x="486052" y="883103"/>
                  <a:pt x="490721" y="875364"/>
                  <a:pt x="493921" y="866025"/>
                </a:cubicBezTo>
                <a:cubicBezTo>
                  <a:pt x="497121" y="856686"/>
                  <a:pt x="498721" y="845766"/>
                  <a:pt x="498721" y="833264"/>
                </a:cubicBezTo>
                <a:cubicBezTo>
                  <a:pt x="498721" y="822400"/>
                  <a:pt x="497214" y="812652"/>
                  <a:pt x="494200" y="804020"/>
                </a:cubicBezTo>
                <a:cubicBezTo>
                  <a:pt x="491186" y="795388"/>
                  <a:pt x="486759" y="788039"/>
                  <a:pt x="480917" y="781975"/>
                </a:cubicBezTo>
                <a:cubicBezTo>
                  <a:pt x="475076" y="775910"/>
                  <a:pt x="467839" y="771259"/>
                  <a:pt x="459207" y="768022"/>
                </a:cubicBezTo>
                <a:cubicBezTo>
                  <a:pt x="450575" y="764785"/>
                  <a:pt x="440008" y="763166"/>
                  <a:pt x="427507" y="763166"/>
                </a:cubicBezTo>
                <a:close/>
                <a:moveTo>
                  <a:pt x="1166773" y="761046"/>
                </a:moveTo>
                <a:cubicBezTo>
                  <a:pt x="1160522" y="761046"/>
                  <a:pt x="1154700" y="761883"/>
                  <a:pt x="1149305" y="763557"/>
                </a:cubicBezTo>
                <a:cubicBezTo>
                  <a:pt x="1143910" y="765231"/>
                  <a:pt x="1139259" y="767668"/>
                  <a:pt x="1135352" y="770868"/>
                </a:cubicBezTo>
                <a:cubicBezTo>
                  <a:pt x="1131445" y="774068"/>
                  <a:pt x="1128394" y="778031"/>
                  <a:pt x="1126199" y="782756"/>
                </a:cubicBezTo>
                <a:cubicBezTo>
                  <a:pt x="1124004" y="787481"/>
                  <a:pt x="1122906" y="792858"/>
                  <a:pt x="1122906" y="798885"/>
                </a:cubicBezTo>
                <a:cubicBezTo>
                  <a:pt x="1122906" y="804764"/>
                  <a:pt x="1123855" y="809805"/>
                  <a:pt x="1125753" y="814010"/>
                </a:cubicBezTo>
                <a:cubicBezTo>
                  <a:pt x="1127650" y="818214"/>
                  <a:pt x="1130124" y="821879"/>
                  <a:pt x="1133175" y="825004"/>
                </a:cubicBezTo>
                <a:cubicBezTo>
                  <a:pt x="1136226" y="828130"/>
                  <a:pt x="1139687" y="830846"/>
                  <a:pt x="1143556" y="833153"/>
                </a:cubicBezTo>
                <a:cubicBezTo>
                  <a:pt x="1147426" y="835460"/>
                  <a:pt x="1151407" y="837562"/>
                  <a:pt x="1155500" y="839459"/>
                </a:cubicBezTo>
                <a:cubicBezTo>
                  <a:pt x="1159592" y="841357"/>
                  <a:pt x="1163592" y="843217"/>
                  <a:pt x="1167499" y="845040"/>
                </a:cubicBezTo>
                <a:cubicBezTo>
                  <a:pt x="1171406" y="846864"/>
                  <a:pt x="1174884" y="848873"/>
                  <a:pt x="1177935" y="851068"/>
                </a:cubicBezTo>
                <a:cubicBezTo>
                  <a:pt x="1180986" y="853263"/>
                  <a:pt x="1183442" y="855812"/>
                  <a:pt x="1185302" y="858714"/>
                </a:cubicBezTo>
                <a:cubicBezTo>
                  <a:pt x="1187163" y="861616"/>
                  <a:pt x="1188093" y="865114"/>
                  <a:pt x="1188093" y="869206"/>
                </a:cubicBezTo>
                <a:cubicBezTo>
                  <a:pt x="1188093" y="873002"/>
                  <a:pt x="1187423" y="876387"/>
                  <a:pt x="1186084" y="879364"/>
                </a:cubicBezTo>
                <a:cubicBezTo>
                  <a:pt x="1184744" y="882340"/>
                  <a:pt x="1182828" y="884852"/>
                  <a:pt x="1180335" y="886898"/>
                </a:cubicBezTo>
                <a:cubicBezTo>
                  <a:pt x="1177842" y="888945"/>
                  <a:pt x="1174866" y="890526"/>
                  <a:pt x="1171406" y="891642"/>
                </a:cubicBezTo>
                <a:cubicBezTo>
                  <a:pt x="1167945" y="892758"/>
                  <a:pt x="1164132" y="893317"/>
                  <a:pt x="1159964" y="893317"/>
                </a:cubicBezTo>
                <a:cubicBezTo>
                  <a:pt x="1154458" y="893317"/>
                  <a:pt x="1149602" y="892665"/>
                  <a:pt x="1145398" y="891363"/>
                </a:cubicBezTo>
                <a:cubicBezTo>
                  <a:pt x="1141193" y="890061"/>
                  <a:pt x="1137603" y="888666"/>
                  <a:pt x="1134626" y="887177"/>
                </a:cubicBezTo>
                <a:cubicBezTo>
                  <a:pt x="1131650" y="885689"/>
                  <a:pt x="1129213" y="884312"/>
                  <a:pt x="1127315" y="883047"/>
                </a:cubicBezTo>
                <a:cubicBezTo>
                  <a:pt x="1125418" y="881782"/>
                  <a:pt x="1123948" y="881150"/>
                  <a:pt x="1122906" y="881150"/>
                </a:cubicBezTo>
                <a:cubicBezTo>
                  <a:pt x="1122311" y="881150"/>
                  <a:pt x="1121790" y="881280"/>
                  <a:pt x="1121343" y="881541"/>
                </a:cubicBezTo>
                <a:cubicBezTo>
                  <a:pt x="1120897" y="881801"/>
                  <a:pt x="1120525" y="882266"/>
                  <a:pt x="1120227" y="882936"/>
                </a:cubicBezTo>
                <a:cubicBezTo>
                  <a:pt x="1119930" y="883606"/>
                  <a:pt x="1119706" y="884480"/>
                  <a:pt x="1119558" y="885559"/>
                </a:cubicBezTo>
                <a:cubicBezTo>
                  <a:pt x="1119409" y="886638"/>
                  <a:pt x="1119334" y="887996"/>
                  <a:pt x="1119334" y="889633"/>
                </a:cubicBezTo>
                <a:cubicBezTo>
                  <a:pt x="1119334" y="891940"/>
                  <a:pt x="1119539" y="893782"/>
                  <a:pt x="1119948" y="895158"/>
                </a:cubicBezTo>
                <a:cubicBezTo>
                  <a:pt x="1120357" y="896535"/>
                  <a:pt x="1120990" y="897670"/>
                  <a:pt x="1121846" y="898563"/>
                </a:cubicBezTo>
                <a:cubicBezTo>
                  <a:pt x="1122702" y="899456"/>
                  <a:pt x="1124227" y="900535"/>
                  <a:pt x="1126422" y="901800"/>
                </a:cubicBezTo>
                <a:cubicBezTo>
                  <a:pt x="1128617" y="903065"/>
                  <a:pt x="1131334" y="904293"/>
                  <a:pt x="1134571" y="905483"/>
                </a:cubicBezTo>
                <a:cubicBezTo>
                  <a:pt x="1137808" y="906674"/>
                  <a:pt x="1141491" y="907678"/>
                  <a:pt x="1145621" y="908497"/>
                </a:cubicBezTo>
                <a:cubicBezTo>
                  <a:pt x="1149751" y="909316"/>
                  <a:pt x="1154234" y="909725"/>
                  <a:pt x="1159071" y="909725"/>
                </a:cubicBezTo>
                <a:cubicBezTo>
                  <a:pt x="1165992" y="909725"/>
                  <a:pt x="1172447" y="908795"/>
                  <a:pt x="1178438" y="906934"/>
                </a:cubicBezTo>
                <a:cubicBezTo>
                  <a:pt x="1184428" y="905074"/>
                  <a:pt x="1189637" y="902302"/>
                  <a:pt x="1194065" y="898619"/>
                </a:cubicBezTo>
                <a:cubicBezTo>
                  <a:pt x="1198492" y="894935"/>
                  <a:pt x="1201953" y="890452"/>
                  <a:pt x="1204445" y="885168"/>
                </a:cubicBezTo>
                <a:cubicBezTo>
                  <a:pt x="1206938" y="879885"/>
                  <a:pt x="1208185" y="873857"/>
                  <a:pt x="1208185" y="867086"/>
                </a:cubicBezTo>
                <a:cubicBezTo>
                  <a:pt x="1208185" y="861356"/>
                  <a:pt x="1207236" y="856389"/>
                  <a:pt x="1205338" y="852184"/>
                </a:cubicBezTo>
                <a:cubicBezTo>
                  <a:pt x="1203441" y="847980"/>
                  <a:pt x="1200948" y="844334"/>
                  <a:pt x="1197860" y="841245"/>
                </a:cubicBezTo>
                <a:cubicBezTo>
                  <a:pt x="1194772" y="838157"/>
                  <a:pt x="1191255" y="835478"/>
                  <a:pt x="1187312" y="833209"/>
                </a:cubicBezTo>
                <a:cubicBezTo>
                  <a:pt x="1183368" y="830939"/>
                  <a:pt x="1179349" y="828855"/>
                  <a:pt x="1175256" y="826958"/>
                </a:cubicBezTo>
                <a:cubicBezTo>
                  <a:pt x="1171164" y="825060"/>
                  <a:pt x="1167145" y="823181"/>
                  <a:pt x="1163201" y="821321"/>
                </a:cubicBezTo>
                <a:cubicBezTo>
                  <a:pt x="1159257" y="819461"/>
                  <a:pt x="1155741" y="817414"/>
                  <a:pt x="1152653" y="815182"/>
                </a:cubicBezTo>
                <a:cubicBezTo>
                  <a:pt x="1149565" y="812949"/>
                  <a:pt x="1147091" y="810382"/>
                  <a:pt x="1145230" y="807480"/>
                </a:cubicBezTo>
                <a:cubicBezTo>
                  <a:pt x="1143370" y="804578"/>
                  <a:pt x="1142440" y="801118"/>
                  <a:pt x="1142440" y="797099"/>
                </a:cubicBezTo>
                <a:cubicBezTo>
                  <a:pt x="1142440" y="794346"/>
                  <a:pt x="1142924" y="791741"/>
                  <a:pt x="1143891" y="789286"/>
                </a:cubicBezTo>
                <a:cubicBezTo>
                  <a:pt x="1144858" y="786830"/>
                  <a:pt x="1146309" y="784709"/>
                  <a:pt x="1148244" y="782923"/>
                </a:cubicBezTo>
                <a:cubicBezTo>
                  <a:pt x="1150179" y="781137"/>
                  <a:pt x="1152635" y="779705"/>
                  <a:pt x="1155611" y="778626"/>
                </a:cubicBezTo>
                <a:cubicBezTo>
                  <a:pt x="1158588" y="777547"/>
                  <a:pt x="1162085" y="777007"/>
                  <a:pt x="1166104" y="777007"/>
                </a:cubicBezTo>
                <a:cubicBezTo>
                  <a:pt x="1170420" y="777007"/>
                  <a:pt x="1174308" y="777547"/>
                  <a:pt x="1177768" y="778626"/>
                </a:cubicBezTo>
                <a:cubicBezTo>
                  <a:pt x="1181228" y="779705"/>
                  <a:pt x="1184223" y="780896"/>
                  <a:pt x="1186753" y="782198"/>
                </a:cubicBezTo>
                <a:cubicBezTo>
                  <a:pt x="1189284" y="783500"/>
                  <a:pt x="1191423" y="784672"/>
                  <a:pt x="1193172" y="785714"/>
                </a:cubicBezTo>
                <a:cubicBezTo>
                  <a:pt x="1194920" y="786756"/>
                  <a:pt x="1196204" y="787277"/>
                  <a:pt x="1197023" y="787277"/>
                </a:cubicBezTo>
                <a:cubicBezTo>
                  <a:pt x="1197543" y="787277"/>
                  <a:pt x="1198009" y="787109"/>
                  <a:pt x="1198418" y="786774"/>
                </a:cubicBezTo>
                <a:cubicBezTo>
                  <a:pt x="1198827" y="786439"/>
                  <a:pt x="1199143" y="785918"/>
                  <a:pt x="1199367" y="785212"/>
                </a:cubicBezTo>
                <a:cubicBezTo>
                  <a:pt x="1199590" y="784505"/>
                  <a:pt x="1199757" y="783630"/>
                  <a:pt x="1199869" y="782588"/>
                </a:cubicBezTo>
                <a:cubicBezTo>
                  <a:pt x="1199981" y="781547"/>
                  <a:pt x="1200036" y="780356"/>
                  <a:pt x="1200036" y="779017"/>
                </a:cubicBezTo>
                <a:cubicBezTo>
                  <a:pt x="1200036" y="777603"/>
                  <a:pt x="1199999" y="776449"/>
                  <a:pt x="1199925" y="775556"/>
                </a:cubicBezTo>
                <a:cubicBezTo>
                  <a:pt x="1199850" y="774663"/>
                  <a:pt x="1199739" y="773901"/>
                  <a:pt x="1199590" y="773268"/>
                </a:cubicBezTo>
                <a:cubicBezTo>
                  <a:pt x="1199441" y="772636"/>
                  <a:pt x="1199255" y="772115"/>
                  <a:pt x="1199032" y="771705"/>
                </a:cubicBezTo>
                <a:cubicBezTo>
                  <a:pt x="1198809" y="771296"/>
                  <a:pt x="1198343" y="770738"/>
                  <a:pt x="1197636" y="770031"/>
                </a:cubicBezTo>
                <a:cubicBezTo>
                  <a:pt x="1196930" y="769324"/>
                  <a:pt x="1195460" y="768394"/>
                  <a:pt x="1193227" y="767241"/>
                </a:cubicBezTo>
                <a:cubicBezTo>
                  <a:pt x="1190995" y="766087"/>
                  <a:pt x="1188446" y="765045"/>
                  <a:pt x="1185581" y="764115"/>
                </a:cubicBezTo>
                <a:cubicBezTo>
                  <a:pt x="1182716" y="763185"/>
                  <a:pt x="1179666" y="762441"/>
                  <a:pt x="1176428" y="761883"/>
                </a:cubicBezTo>
                <a:cubicBezTo>
                  <a:pt x="1173191" y="761325"/>
                  <a:pt x="1169973" y="761046"/>
                  <a:pt x="1166773" y="761046"/>
                </a:cubicBezTo>
                <a:close/>
                <a:moveTo>
                  <a:pt x="661390" y="752116"/>
                </a:moveTo>
                <a:cubicBezTo>
                  <a:pt x="659604" y="752116"/>
                  <a:pt x="658116" y="752190"/>
                  <a:pt x="656925" y="752339"/>
                </a:cubicBezTo>
                <a:cubicBezTo>
                  <a:pt x="655734" y="752488"/>
                  <a:pt x="654786" y="752711"/>
                  <a:pt x="654079" y="753009"/>
                </a:cubicBezTo>
                <a:cubicBezTo>
                  <a:pt x="653372" y="753307"/>
                  <a:pt x="652888" y="753679"/>
                  <a:pt x="652628" y="754125"/>
                </a:cubicBezTo>
                <a:cubicBezTo>
                  <a:pt x="652367" y="754572"/>
                  <a:pt x="652237" y="755092"/>
                  <a:pt x="652237" y="755688"/>
                </a:cubicBezTo>
                <a:lnTo>
                  <a:pt x="652237" y="904814"/>
                </a:lnTo>
                <a:cubicBezTo>
                  <a:pt x="652237" y="905409"/>
                  <a:pt x="652349" y="905930"/>
                  <a:pt x="652572" y="906376"/>
                </a:cubicBezTo>
                <a:cubicBezTo>
                  <a:pt x="652795" y="906823"/>
                  <a:pt x="653242" y="907176"/>
                  <a:pt x="653911" y="907437"/>
                </a:cubicBezTo>
                <a:cubicBezTo>
                  <a:pt x="654581" y="907697"/>
                  <a:pt x="655437" y="907902"/>
                  <a:pt x="656479" y="908051"/>
                </a:cubicBezTo>
                <a:cubicBezTo>
                  <a:pt x="657520" y="908199"/>
                  <a:pt x="658785" y="908274"/>
                  <a:pt x="660274" y="908274"/>
                </a:cubicBezTo>
                <a:cubicBezTo>
                  <a:pt x="661836" y="908274"/>
                  <a:pt x="663120" y="908199"/>
                  <a:pt x="664125" y="908051"/>
                </a:cubicBezTo>
                <a:cubicBezTo>
                  <a:pt x="665129" y="907902"/>
                  <a:pt x="665966" y="907697"/>
                  <a:pt x="666636" y="907437"/>
                </a:cubicBezTo>
                <a:cubicBezTo>
                  <a:pt x="667306" y="907176"/>
                  <a:pt x="667790" y="906823"/>
                  <a:pt x="668087" y="906376"/>
                </a:cubicBezTo>
                <a:cubicBezTo>
                  <a:pt x="668385" y="905930"/>
                  <a:pt x="668534" y="905409"/>
                  <a:pt x="668534" y="904814"/>
                </a:cubicBezTo>
                <a:lnTo>
                  <a:pt x="668534" y="892535"/>
                </a:lnTo>
                <a:cubicBezTo>
                  <a:pt x="671436" y="895586"/>
                  <a:pt x="674189" y="898191"/>
                  <a:pt x="676794" y="900349"/>
                </a:cubicBezTo>
                <a:cubicBezTo>
                  <a:pt x="679398" y="902507"/>
                  <a:pt x="682003" y="904293"/>
                  <a:pt x="684607" y="905707"/>
                </a:cubicBezTo>
                <a:cubicBezTo>
                  <a:pt x="687212" y="907120"/>
                  <a:pt x="689872" y="908144"/>
                  <a:pt x="692588" y="908776"/>
                </a:cubicBezTo>
                <a:cubicBezTo>
                  <a:pt x="695304" y="909409"/>
                  <a:pt x="698262" y="909725"/>
                  <a:pt x="701462" y="909725"/>
                </a:cubicBezTo>
                <a:cubicBezTo>
                  <a:pt x="708382" y="909725"/>
                  <a:pt x="714522" y="908423"/>
                  <a:pt x="719880" y="905818"/>
                </a:cubicBezTo>
                <a:cubicBezTo>
                  <a:pt x="725237" y="903214"/>
                  <a:pt x="729758" y="899456"/>
                  <a:pt x="733442" y="894544"/>
                </a:cubicBezTo>
                <a:cubicBezTo>
                  <a:pt x="737125" y="889633"/>
                  <a:pt x="739916" y="883699"/>
                  <a:pt x="741813" y="876741"/>
                </a:cubicBezTo>
                <a:cubicBezTo>
                  <a:pt x="743711" y="869783"/>
                  <a:pt x="744660" y="861951"/>
                  <a:pt x="744660" y="853245"/>
                </a:cubicBezTo>
                <a:cubicBezTo>
                  <a:pt x="744660" y="845952"/>
                  <a:pt x="743915" y="839032"/>
                  <a:pt x="742427" y="832483"/>
                </a:cubicBezTo>
                <a:cubicBezTo>
                  <a:pt x="740939" y="825935"/>
                  <a:pt x="738576" y="820223"/>
                  <a:pt x="735339" y="815349"/>
                </a:cubicBezTo>
                <a:cubicBezTo>
                  <a:pt x="732102" y="810475"/>
                  <a:pt x="727898" y="806587"/>
                  <a:pt x="722726" y="803685"/>
                </a:cubicBezTo>
                <a:cubicBezTo>
                  <a:pt x="717554" y="800783"/>
                  <a:pt x="711322" y="799332"/>
                  <a:pt x="704029" y="799332"/>
                </a:cubicBezTo>
                <a:cubicBezTo>
                  <a:pt x="701053" y="799332"/>
                  <a:pt x="698225" y="799629"/>
                  <a:pt x="695546" y="800225"/>
                </a:cubicBezTo>
                <a:cubicBezTo>
                  <a:pt x="692867" y="800820"/>
                  <a:pt x="690188" y="801769"/>
                  <a:pt x="687509" y="803071"/>
                </a:cubicBezTo>
                <a:cubicBezTo>
                  <a:pt x="684830" y="804373"/>
                  <a:pt x="682096" y="806066"/>
                  <a:pt x="679305" y="808150"/>
                </a:cubicBezTo>
                <a:cubicBezTo>
                  <a:pt x="676515" y="810233"/>
                  <a:pt x="673631" y="812801"/>
                  <a:pt x="670655" y="815852"/>
                </a:cubicBezTo>
                <a:lnTo>
                  <a:pt x="670655" y="755688"/>
                </a:lnTo>
                <a:cubicBezTo>
                  <a:pt x="670655" y="755092"/>
                  <a:pt x="670506" y="754572"/>
                  <a:pt x="670208" y="754125"/>
                </a:cubicBezTo>
                <a:cubicBezTo>
                  <a:pt x="669910" y="753679"/>
                  <a:pt x="669427" y="753307"/>
                  <a:pt x="668757" y="753009"/>
                </a:cubicBezTo>
                <a:cubicBezTo>
                  <a:pt x="668087" y="752711"/>
                  <a:pt x="667157" y="752488"/>
                  <a:pt x="665966" y="752339"/>
                </a:cubicBezTo>
                <a:cubicBezTo>
                  <a:pt x="664776" y="752190"/>
                  <a:pt x="663250" y="752116"/>
                  <a:pt x="661390" y="752116"/>
                </a:cubicBezTo>
                <a:close/>
                <a:moveTo>
                  <a:pt x="1460932" y="751335"/>
                </a:moveTo>
                <a:cubicBezTo>
                  <a:pt x="1455425" y="751335"/>
                  <a:pt x="1450644" y="752097"/>
                  <a:pt x="1446589" y="753623"/>
                </a:cubicBezTo>
                <a:cubicBezTo>
                  <a:pt x="1442533" y="755148"/>
                  <a:pt x="1439166" y="757511"/>
                  <a:pt x="1436487" y="760711"/>
                </a:cubicBezTo>
                <a:cubicBezTo>
                  <a:pt x="1433808" y="763911"/>
                  <a:pt x="1431818" y="768022"/>
                  <a:pt x="1430515" y="773045"/>
                </a:cubicBezTo>
                <a:cubicBezTo>
                  <a:pt x="1429213" y="778068"/>
                  <a:pt x="1428562" y="784077"/>
                  <a:pt x="1428562" y="791072"/>
                </a:cubicBezTo>
                <a:lnTo>
                  <a:pt x="1428562" y="801452"/>
                </a:lnTo>
                <a:lnTo>
                  <a:pt x="1414386" y="801452"/>
                </a:lnTo>
                <a:cubicBezTo>
                  <a:pt x="1413791" y="801452"/>
                  <a:pt x="1413270" y="801583"/>
                  <a:pt x="1412823" y="801843"/>
                </a:cubicBezTo>
                <a:cubicBezTo>
                  <a:pt x="1412377" y="802104"/>
                  <a:pt x="1412005" y="802550"/>
                  <a:pt x="1411707" y="803183"/>
                </a:cubicBezTo>
                <a:cubicBezTo>
                  <a:pt x="1411409" y="803815"/>
                  <a:pt x="1411186" y="804615"/>
                  <a:pt x="1411037" y="805582"/>
                </a:cubicBezTo>
                <a:cubicBezTo>
                  <a:pt x="1410889" y="806550"/>
                  <a:pt x="1410814" y="807740"/>
                  <a:pt x="1410814" y="809154"/>
                </a:cubicBezTo>
                <a:cubicBezTo>
                  <a:pt x="1410814" y="811833"/>
                  <a:pt x="1411112" y="813768"/>
                  <a:pt x="1411707" y="814959"/>
                </a:cubicBezTo>
                <a:cubicBezTo>
                  <a:pt x="1412302" y="816149"/>
                  <a:pt x="1413195" y="816744"/>
                  <a:pt x="1414386" y="816744"/>
                </a:cubicBezTo>
                <a:lnTo>
                  <a:pt x="1428562" y="816744"/>
                </a:lnTo>
                <a:lnTo>
                  <a:pt x="1428562" y="904814"/>
                </a:lnTo>
                <a:cubicBezTo>
                  <a:pt x="1428562" y="905409"/>
                  <a:pt x="1428711" y="905911"/>
                  <a:pt x="1429008" y="906320"/>
                </a:cubicBezTo>
                <a:cubicBezTo>
                  <a:pt x="1429306" y="906730"/>
                  <a:pt x="1429808" y="907083"/>
                  <a:pt x="1430515" y="907381"/>
                </a:cubicBezTo>
                <a:cubicBezTo>
                  <a:pt x="1431222" y="907678"/>
                  <a:pt x="1432171" y="907902"/>
                  <a:pt x="1433362" y="908051"/>
                </a:cubicBezTo>
                <a:cubicBezTo>
                  <a:pt x="1434552" y="908199"/>
                  <a:pt x="1436041" y="908274"/>
                  <a:pt x="1437826" y="908274"/>
                </a:cubicBezTo>
                <a:cubicBezTo>
                  <a:pt x="1439612" y="908274"/>
                  <a:pt x="1441101" y="908199"/>
                  <a:pt x="1442291" y="908051"/>
                </a:cubicBezTo>
                <a:cubicBezTo>
                  <a:pt x="1443482" y="907902"/>
                  <a:pt x="1444431" y="907678"/>
                  <a:pt x="1445138" y="907381"/>
                </a:cubicBezTo>
                <a:cubicBezTo>
                  <a:pt x="1445845" y="907083"/>
                  <a:pt x="1446347" y="906730"/>
                  <a:pt x="1446645" y="906320"/>
                </a:cubicBezTo>
                <a:cubicBezTo>
                  <a:pt x="1446942" y="905911"/>
                  <a:pt x="1447091" y="905409"/>
                  <a:pt x="1447091" y="904814"/>
                </a:cubicBezTo>
                <a:lnTo>
                  <a:pt x="1447091" y="816744"/>
                </a:lnTo>
                <a:lnTo>
                  <a:pt x="1469527" y="816744"/>
                </a:lnTo>
                <a:cubicBezTo>
                  <a:pt x="1470643" y="816744"/>
                  <a:pt x="1471536" y="816149"/>
                  <a:pt x="1472206" y="814959"/>
                </a:cubicBezTo>
                <a:cubicBezTo>
                  <a:pt x="1472875" y="813768"/>
                  <a:pt x="1473210" y="811833"/>
                  <a:pt x="1473210" y="809154"/>
                </a:cubicBezTo>
                <a:cubicBezTo>
                  <a:pt x="1473210" y="807740"/>
                  <a:pt x="1473117" y="806550"/>
                  <a:pt x="1472931" y="805582"/>
                </a:cubicBezTo>
                <a:cubicBezTo>
                  <a:pt x="1472745" y="804615"/>
                  <a:pt x="1472485" y="803815"/>
                  <a:pt x="1472150" y="803183"/>
                </a:cubicBezTo>
                <a:cubicBezTo>
                  <a:pt x="1471815" y="802550"/>
                  <a:pt x="1471443" y="802104"/>
                  <a:pt x="1471034" y="801843"/>
                </a:cubicBezTo>
                <a:cubicBezTo>
                  <a:pt x="1470624" y="801583"/>
                  <a:pt x="1470122" y="801452"/>
                  <a:pt x="1469527" y="801452"/>
                </a:cubicBezTo>
                <a:lnTo>
                  <a:pt x="1447091" y="801452"/>
                </a:lnTo>
                <a:lnTo>
                  <a:pt x="1447091" y="790514"/>
                </a:lnTo>
                <a:cubicBezTo>
                  <a:pt x="1447091" y="786198"/>
                  <a:pt x="1447351" y="782533"/>
                  <a:pt x="1447872" y="779519"/>
                </a:cubicBezTo>
                <a:cubicBezTo>
                  <a:pt x="1448393" y="776505"/>
                  <a:pt x="1449249" y="774049"/>
                  <a:pt x="1450440" y="772152"/>
                </a:cubicBezTo>
                <a:cubicBezTo>
                  <a:pt x="1451630" y="770254"/>
                  <a:pt x="1453193" y="768859"/>
                  <a:pt x="1455128" y="767966"/>
                </a:cubicBezTo>
                <a:cubicBezTo>
                  <a:pt x="1457062" y="767073"/>
                  <a:pt x="1459407" y="766627"/>
                  <a:pt x="1462160" y="766627"/>
                </a:cubicBezTo>
                <a:cubicBezTo>
                  <a:pt x="1464169" y="766627"/>
                  <a:pt x="1465936" y="766794"/>
                  <a:pt x="1467462" y="767129"/>
                </a:cubicBezTo>
                <a:cubicBezTo>
                  <a:pt x="1468987" y="767464"/>
                  <a:pt x="1470308" y="767836"/>
                  <a:pt x="1471424" y="768245"/>
                </a:cubicBezTo>
                <a:cubicBezTo>
                  <a:pt x="1472541" y="768654"/>
                  <a:pt x="1473489" y="769026"/>
                  <a:pt x="1474271" y="769361"/>
                </a:cubicBezTo>
                <a:cubicBezTo>
                  <a:pt x="1475052" y="769696"/>
                  <a:pt x="1475703" y="769864"/>
                  <a:pt x="1476224" y="769864"/>
                </a:cubicBezTo>
                <a:cubicBezTo>
                  <a:pt x="1476671" y="769864"/>
                  <a:pt x="1477043" y="769771"/>
                  <a:pt x="1477340" y="769585"/>
                </a:cubicBezTo>
                <a:cubicBezTo>
                  <a:pt x="1477638" y="769399"/>
                  <a:pt x="1477880" y="769045"/>
                  <a:pt x="1478066" y="768524"/>
                </a:cubicBezTo>
                <a:cubicBezTo>
                  <a:pt x="1478252" y="768003"/>
                  <a:pt x="1478419" y="767315"/>
                  <a:pt x="1478568" y="766459"/>
                </a:cubicBezTo>
                <a:cubicBezTo>
                  <a:pt x="1478717" y="765603"/>
                  <a:pt x="1478791" y="764469"/>
                  <a:pt x="1478791" y="763055"/>
                </a:cubicBezTo>
                <a:cubicBezTo>
                  <a:pt x="1478791" y="761641"/>
                  <a:pt x="1478736" y="760432"/>
                  <a:pt x="1478624" y="759427"/>
                </a:cubicBezTo>
                <a:cubicBezTo>
                  <a:pt x="1478512" y="758422"/>
                  <a:pt x="1478308" y="757567"/>
                  <a:pt x="1478010" y="756860"/>
                </a:cubicBezTo>
                <a:cubicBezTo>
                  <a:pt x="1477712" y="756153"/>
                  <a:pt x="1477340" y="755576"/>
                  <a:pt x="1476894" y="755130"/>
                </a:cubicBezTo>
                <a:cubicBezTo>
                  <a:pt x="1476447" y="754683"/>
                  <a:pt x="1475554" y="754181"/>
                  <a:pt x="1474215" y="753623"/>
                </a:cubicBezTo>
                <a:cubicBezTo>
                  <a:pt x="1472875" y="753065"/>
                  <a:pt x="1470978" y="752544"/>
                  <a:pt x="1468522" y="752060"/>
                </a:cubicBezTo>
                <a:cubicBezTo>
                  <a:pt x="1466067" y="751576"/>
                  <a:pt x="1463537" y="751335"/>
                  <a:pt x="1460932" y="751335"/>
                </a:cubicBezTo>
                <a:close/>
                <a:moveTo>
                  <a:pt x="1487785" y="0"/>
                </a:moveTo>
                <a:cubicBezTo>
                  <a:pt x="1475286" y="152371"/>
                  <a:pt x="1462685" y="304741"/>
                  <a:pt x="1450186" y="457112"/>
                </a:cubicBezTo>
                <a:lnTo>
                  <a:pt x="1883039" y="382601"/>
                </a:lnTo>
                <a:lnTo>
                  <a:pt x="1711127" y="627939"/>
                </a:lnTo>
                <a:lnTo>
                  <a:pt x="2161397" y="698501"/>
                </a:lnTo>
                <a:lnTo>
                  <a:pt x="1803845" y="899201"/>
                </a:lnTo>
                <a:lnTo>
                  <a:pt x="2212929" y="1140848"/>
                </a:lnTo>
                <a:lnTo>
                  <a:pt x="1724958" y="1110975"/>
                </a:lnTo>
                <a:lnTo>
                  <a:pt x="1858963" y="1553322"/>
                </a:lnTo>
                <a:lnTo>
                  <a:pt x="1436355" y="1241026"/>
                </a:lnTo>
                <a:lnTo>
                  <a:pt x="1357161" y="1694275"/>
                </a:lnTo>
                <a:lnTo>
                  <a:pt x="1079008" y="1282059"/>
                </a:lnTo>
                <a:lnTo>
                  <a:pt x="869292" y="1854200"/>
                </a:lnTo>
                <a:cubicBezTo>
                  <a:pt x="842962" y="1683287"/>
                  <a:pt x="816735" y="1512375"/>
                  <a:pt x="790405" y="1341462"/>
                </a:cubicBezTo>
                <a:lnTo>
                  <a:pt x="487869" y="1512289"/>
                </a:lnTo>
                <a:lnTo>
                  <a:pt x="580586" y="1196388"/>
                </a:lnTo>
                <a:lnTo>
                  <a:pt x="13831" y="1252186"/>
                </a:lnTo>
                <a:lnTo>
                  <a:pt x="381320" y="1010797"/>
                </a:lnTo>
                <a:lnTo>
                  <a:pt x="0" y="739534"/>
                </a:lnTo>
                <a:lnTo>
                  <a:pt x="474038" y="653863"/>
                </a:lnTo>
                <a:lnTo>
                  <a:pt x="37907" y="197009"/>
                </a:lnTo>
                <a:lnTo>
                  <a:pt x="749118" y="542525"/>
                </a:lnTo>
                <a:lnTo>
                  <a:pt x="855666" y="197009"/>
                </a:lnTo>
                <a:lnTo>
                  <a:pt x="1106465" y="49788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866A285-07A3-556B-6B8C-6D8CDD16DDC0}"/>
              </a:ext>
            </a:extLst>
          </p:cNvPr>
          <p:cNvSpPr txBox="1"/>
          <p:nvPr/>
        </p:nvSpPr>
        <p:spPr>
          <a:xfrm>
            <a:off x="5403628" y="2509669"/>
            <a:ext cx="2019300" cy="1676400"/>
          </a:xfrm>
          <a:custGeom>
            <a:avLst/>
            <a:gdLst/>
            <a:ahLst/>
            <a:cxnLst/>
            <a:rect l="l" t="t" r="r" b="b"/>
            <a:pathLst>
              <a:path w="2019300" h="1676400">
                <a:moveTo>
                  <a:pt x="905803" y="997974"/>
                </a:moveTo>
                <a:lnTo>
                  <a:pt x="921541" y="997974"/>
                </a:lnTo>
                <a:lnTo>
                  <a:pt x="921541" y="1019293"/>
                </a:lnTo>
                <a:cubicBezTo>
                  <a:pt x="917002" y="1024354"/>
                  <a:pt x="912668" y="1028112"/>
                  <a:pt x="908538" y="1030567"/>
                </a:cubicBezTo>
                <a:cubicBezTo>
                  <a:pt x="904408" y="1033023"/>
                  <a:pt x="899924" y="1034251"/>
                  <a:pt x="895087" y="1034251"/>
                </a:cubicBezTo>
                <a:cubicBezTo>
                  <a:pt x="889134" y="1034251"/>
                  <a:pt x="884502" y="1032707"/>
                  <a:pt x="881190" y="1029618"/>
                </a:cubicBezTo>
                <a:cubicBezTo>
                  <a:pt x="877879" y="1026530"/>
                  <a:pt x="876223" y="1022382"/>
                  <a:pt x="876223" y="1017173"/>
                </a:cubicBezTo>
                <a:cubicBezTo>
                  <a:pt x="876223" y="1014122"/>
                  <a:pt x="876800" y="1011424"/>
                  <a:pt x="877953" y="1009080"/>
                </a:cubicBezTo>
                <a:cubicBezTo>
                  <a:pt x="879107" y="1006736"/>
                  <a:pt x="880911" y="1004727"/>
                  <a:pt x="883367" y="1003053"/>
                </a:cubicBezTo>
                <a:cubicBezTo>
                  <a:pt x="885823" y="1001378"/>
                  <a:pt x="888911" y="1000113"/>
                  <a:pt x="892632" y="999258"/>
                </a:cubicBezTo>
                <a:cubicBezTo>
                  <a:pt x="896352" y="998402"/>
                  <a:pt x="900743" y="997974"/>
                  <a:pt x="905803" y="997974"/>
                </a:cubicBezTo>
                <a:close/>
                <a:moveTo>
                  <a:pt x="987621" y="939819"/>
                </a:moveTo>
                <a:cubicBezTo>
                  <a:pt x="985835" y="939819"/>
                  <a:pt x="984347" y="939894"/>
                  <a:pt x="983156" y="940043"/>
                </a:cubicBezTo>
                <a:cubicBezTo>
                  <a:pt x="981966" y="940191"/>
                  <a:pt x="981017" y="940415"/>
                  <a:pt x="980310" y="940712"/>
                </a:cubicBezTo>
                <a:cubicBezTo>
                  <a:pt x="979603" y="941010"/>
                  <a:pt x="979119" y="941382"/>
                  <a:pt x="978859" y="941828"/>
                </a:cubicBezTo>
                <a:cubicBezTo>
                  <a:pt x="978598" y="942275"/>
                  <a:pt x="978468" y="942759"/>
                  <a:pt x="978468" y="943280"/>
                </a:cubicBezTo>
                <a:lnTo>
                  <a:pt x="978468" y="1043738"/>
                </a:lnTo>
                <a:cubicBezTo>
                  <a:pt x="978468" y="1044334"/>
                  <a:pt x="978598" y="1044836"/>
                  <a:pt x="978859" y="1045245"/>
                </a:cubicBezTo>
                <a:cubicBezTo>
                  <a:pt x="979119" y="1045655"/>
                  <a:pt x="979603" y="1046008"/>
                  <a:pt x="980310" y="1046306"/>
                </a:cubicBezTo>
                <a:cubicBezTo>
                  <a:pt x="981017" y="1046603"/>
                  <a:pt x="981966" y="1046827"/>
                  <a:pt x="983156" y="1046976"/>
                </a:cubicBezTo>
                <a:cubicBezTo>
                  <a:pt x="984347" y="1047124"/>
                  <a:pt x="985835" y="1047199"/>
                  <a:pt x="987621" y="1047199"/>
                </a:cubicBezTo>
                <a:cubicBezTo>
                  <a:pt x="989482" y="1047199"/>
                  <a:pt x="991007" y="1047124"/>
                  <a:pt x="992198" y="1046976"/>
                </a:cubicBezTo>
                <a:cubicBezTo>
                  <a:pt x="993388" y="1046827"/>
                  <a:pt x="994318" y="1046603"/>
                  <a:pt x="994988" y="1046306"/>
                </a:cubicBezTo>
                <a:cubicBezTo>
                  <a:pt x="995658" y="1046008"/>
                  <a:pt x="996142" y="1045655"/>
                  <a:pt x="996439" y="1045245"/>
                </a:cubicBezTo>
                <a:cubicBezTo>
                  <a:pt x="996737" y="1044836"/>
                  <a:pt x="996886" y="1044334"/>
                  <a:pt x="996886" y="1043738"/>
                </a:cubicBezTo>
                <a:lnTo>
                  <a:pt x="996886" y="943280"/>
                </a:lnTo>
                <a:cubicBezTo>
                  <a:pt x="996886" y="942759"/>
                  <a:pt x="996737" y="942275"/>
                  <a:pt x="996439" y="941828"/>
                </a:cubicBezTo>
                <a:cubicBezTo>
                  <a:pt x="996142" y="941382"/>
                  <a:pt x="995658" y="941010"/>
                  <a:pt x="994988" y="940712"/>
                </a:cubicBezTo>
                <a:cubicBezTo>
                  <a:pt x="994318" y="940415"/>
                  <a:pt x="993388" y="940191"/>
                  <a:pt x="992198" y="940043"/>
                </a:cubicBezTo>
                <a:cubicBezTo>
                  <a:pt x="991007" y="939894"/>
                  <a:pt x="989482" y="939819"/>
                  <a:pt x="987621" y="939819"/>
                </a:cubicBezTo>
                <a:close/>
                <a:moveTo>
                  <a:pt x="692346" y="939819"/>
                </a:moveTo>
                <a:cubicBezTo>
                  <a:pt x="690560" y="939819"/>
                  <a:pt x="689072" y="939894"/>
                  <a:pt x="687881" y="940043"/>
                </a:cubicBezTo>
                <a:cubicBezTo>
                  <a:pt x="686691" y="940191"/>
                  <a:pt x="685742" y="940415"/>
                  <a:pt x="685035" y="940712"/>
                </a:cubicBezTo>
                <a:cubicBezTo>
                  <a:pt x="684328" y="941010"/>
                  <a:pt x="683844" y="941382"/>
                  <a:pt x="683584" y="941828"/>
                </a:cubicBezTo>
                <a:cubicBezTo>
                  <a:pt x="683324" y="942275"/>
                  <a:pt x="683193" y="942759"/>
                  <a:pt x="683193" y="943280"/>
                </a:cubicBezTo>
                <a:lnTo>
                  <a:pt x="683193" y="1043738"/>
                </a:lnTo>
                <a:cubicBezTo>
                  <a:pt x="683193" y="1044334"/>
                  <a:pt x="683324" y="1044836"/>
                  <a:pt x="683584" y="1045245"/>
                </a:cubicBezTo>
                <a:cubicBezTo>
                  <a:pt x="683844" y="1045655"/>
                  <a:pt x="684328" y="1046008"/>
                  <a:pt x="685035" y="1046306"/>
                </a:cubicBezTo>
                <a:cubicBezTo>
                  <a:pt x="685742" y="1046603"/>
                  <a:pt x="686691" y="1046827"/>
                  <a:pt x="687881" y="1046976"/>
                </a:cubicBezTo>
                <a:cubicBezTo>
                  <a:pt x="689072" y="1047124"/>
                  <a:pt x="690560" y="1047199"/>
                  <a:pt x="692346" y="1047199"/>
                </a:cubicBezTo>
                <a:cubicBezTo>
                  <a:pt x="694207" y="1047199"/>
                  <a:pt x="695732" y="1047124"/>
                  <a:pt x="696923" y="1046976"/>
                </a:cubicBezTo>
                <a:cubicBezTo>
                  <a:pt x="698113" y="1046827"/>
                  <a:pt x="699043" y="1046603"/>
                  <a:pt x="699713" y="1046306"/>
                </a:cubicBezTo>
                <a:cubicBezTo>
                  <a:pt x="700383" y="1046008"/>
                  <a:pt x="700867" y="1045655"/>
                  <a:pt x="701164" y="1045245"/>
                </a:cubicBezTo>
                <a:cubicBezTo>
                  <a:pt x="701462" y="1044836"/>
                  <a:pt x="701611" y="1044334"/>
                  <a:pt x="701611" y="1043738"/>
                </a:cubicBezTo>
                <a:lnTo>
                  <a:pt x="701611" y="943280"/>
                </a:lnTo>
                <a:cubicBezTo>
                  <a:pt x="701611" y="942759"/>
                  <a:pt x="701462" y="942275"/>
                  <a:pt x="701164" y="941828"/>
                </a:cubicBezTo>
                <a:cubicBezTo>
                  <a:pt x="700867" y="941382"/>
                  <a:pt x="700383" y="941010"/>
                  <a:pt x="699713" y="940712"/>
                </a:cubicBezTo>
                <a:cubicBezTo>
                  <a:pt x="699043" y="940415"/>
                  <a:pt x="698113" y="940191"/>
                  <a:pt x="696923" y="940043"/>
                </a:cubicBezTo>
                <a:cubicBezTo>
                  <a:pt x="695732" y="939894"/>
                  <a:pt x="694207" y="939819"/>
                  <a:pt x="692346" y="939819"/>
                </a:cubicBezTo>
                <a:close/>
                <a:moveTo>
                  <a:pt x="900222" y="938257"/>
                </a:moveTo>
                <a:cubicBezTo>
                  <a:pt x="896352" y="938257"/>
                  <a:pt x="892520" y="938610"/>
                  <a:pt x="888725" y="939317"/>
                </a:cubicBezTo>
                <a:cubicBezTo>
                  <a:pt x="884930" y="940024"/>
                  <a:pt x="881432" y="940917"/>
                  <a:pt x="878233" y="941996"/>
                </a:cubicBezTo>
                <a:cubicBezTo>
                  <a:pt x="875033" y="943075"/>
                  <a:pt x="872205" y="944266"/>
                  <a:pt x="869749" y="945568"/>
                </a:cubicBezTo>
                <a:cubicBezTo>
                  <a:pt x="867294" y="946870"/>
                  <a:pt x="865564" y="948005"/>
                  <a:pt x="864559" y="948972"/>
                </a:cubicBezTo>
                <a:cubicBezTo>
                  <a:pt x="863554" y="949940"/>
                  <a:pt x="862922" y="950963"/>
                  <a:pt x="862661" y="952042"/>
                </a:cubicBezTo>
                <a:cubicBezTo>
                  <a:pt x="862401" y="953121"/>
                  <a:pt x="862271" y="954590"/>
                  <a:pt x="862271" y="956451"/>
                </a:cubicBezTo>
                <a:cubicBezTo>
                  <a:pt x="862271" y="957567"/>
                  <a:pt x="862345" y="958590"/>
                  <a:pt x="862494" y="959520"/>
                </a:cubicBezTo>
                <a:cubicBezTo>
                  <a:pt x="862643" y="960451"/>
                  <a:pt x="862885" y="961213"/>
                  <a:pt x="863219" y="961809"/>
                </a:cubicBezTo>
                <a:cubicBezTo>
                  <a:pt x="863554" y="962404"/>
                  <a:pt x="863945" y="962850"/>
                  <a:pt x="864391" y="963148"/>
                </a:cubicBezTo>
                <a:cubicBezTo>
                  <a:pt x="864838" y="963446"/>
                  <a:pt x="865359" y="963595"/>
                  <a:pt x="865954" y="963595"/>
                </a:cubicBezTo>
                <a:cubicBezTo>
                  <a:pt x="866847" y="963595"/>
                  <a:pt x="868205" y="963055"/>
                  <a:pt x="870028" y="961976"/>
                </a:cubicBezTo>
                <a:cubicBezTo>
                  <a:pt x="871851" y="960897"/>
                  <a:pt x="874121" y="959706"/>
                  <a:pt x="876837" y="958404"/>
                </a:cubicBezTo>
                <a:cubicBezTo>
                  <a:pt x="879553" y="957102"/>
                  <a:pt x="882716" y="955911"/>
                  <a:pt x="886325" y="954832"/>
                </a:cubicBezTo>
                <a:cubicBezTo>
                  <a:pt x="889934" y="953753"/>
                  <a:pt x="894008" y="953214"/>
                  <a:pt x="898548" y="953214"/>
                </a:cubicBezTo>
                <a:cubicBezTo>
                  <a:pt x="902789" y="953214"/>
                  <a:pt x="906361" y="953716"/>
                  <a:pt x="909263" y="954721"/>
                </a:cubicBezTo>
                <a:cubicBezTo>
                  <a:pt x="912165" y="955725"/>
                  <a:pt x="914528" y="957214"/>
                  <a:pt x="916351" y="959186"/>
                </a:cubicBezTo>
                <a:cubicBezTo>
                  <a:pt x="918174" y="961158"/>
                  <a:pt x="919495" y="963632"/>
                  <a:pt x="920314" y="966608"/>
                </a:cubicBezTo>
                <a:cubicBezTo>
                  <a:pt x="921132" y="969585"/>
                  <a:pt x="921541" y="973008"/>
                  <a:pt x="921541" y="976877"/>
                </a:cubicBezTo>
                <a:lnTo>
                  <a:pt x="921541" y="984691"/>
                </a:lnTo>
                <a:lnTo>
                  <a:pt x="907700" y="984691"/>
                </a:lnTo>
                <a:cubicBezTo>
                  <a:pt x="899887" y="984691"/>
                  <a:pt x="892855" y="985379"/>
                  <a:pt x="886604" y="986756"/>
                </a:cubicBezTo>
                <a:cubicBezTo>
                  <a:pt x="880353" y="988133"/>
                  <a:pt x="875070" y="990198"/>
                  <a:pt x="870754" y="992951"/>
                </a:cubicBezTo>
                <a:cubicBezTo>
                  <a:pt x="866438" y="995704"/>
                  <a:pt x="863126" y="999164"/>
                  <a:pt x="860820" y="1003332"/>
                </a:cubicBezTo>
                <a:cubicBezTo>
                  <a:pt x="858513" y="1007499"/>
                  <a:pt x="857359" y="1012410"/>
                  <a:pt x="857359" y="1018066"/>
                </a:cubicBezTo>
                <a:cubicBezTo>
                  <a:pt x="857359" y="1022903"/>
                  <a:pt x="858197" y="1027219"/>
                  <a:pt x="859871" y="1031014"/>
                </a:cubicBezTo>
                <a:cubicBezTo>
                  <a:pt x="861545" y="1034809"/>
                  <a:pt x="863889" y="1038009"/>
                  <a:pt x="866903" y="1040613"/>
                </a:cubicBezTo>
                <a:cubicBezTo>
                  <a:pt x="869917" y="1043218"/>
                  <a:pt x="873563" y="1045208"/>
                  <a:pt x="877842" y="1046585"/>
                </a:cubicBezTo>
                <a:cubicBezTo>
                  <a:pt x="882121" y="1047961"/>
                  <a:pt x="886902" y="1048650"/>
                  <a:pt x="892185" y="1048650"/>
                </a:cubicBezTo>
                <a:cubicBezTo>
                  <a:pt x="898213" y="1048650"/>
                  <a:pt x="903924" y="1047348"/>
                  <a:pt x="909319" y="1044743"/>
                </a:cubicBezTo>
                <a:cubicBezTo>
                  <a:pt x="914714" y="1042139"/>
                  <a:pt x="919607" y="1038492"/>
                  <a:pt x="923997" y="1033804"/>
                </a:cubicBezTo>
                <a:lnTo>
                  <a:pt x="923997" y="1043850"/>
                </a:lnTo>
                <a:cubicBezTo>
                  <a:pt x="923997" y="1044743"/>
                  <a:pt x="924258" y="1045413"/>
                  <a:pt x="924778" y="1045859"/>
                </a:cubicBezTo>
                <a:cubicBezTo>
                  <a:pt x="925299" y="1046306"/>
                  <a:pt x="926137" y="1046641"/>
                  <a:pt x="927290" y="1046864"/>
                </a:cubicBezTo>
                <a:cubicBezTo>
                  <a:pt x="928443" y="1047087"/>
                  <a:pt x="929987" y="1047199"/>
                  <a:pt x="931922" y="1047199"/>
                </a:cubicBezTo>
                <a:cubicBezTo>
                  <a:pt x="933931" y="1047199"/>
                  <a:pt x="935457" y="1047087"/>
                  <a:pt x="936499" y="1046864"/>
                </a:cubicBezTo>
                <a:cubicBezTo>
                  <a:pt x="937540" y="1046641"/>
                  <a:pt x="938359" y="1046306"/>
                  <a:pt x="938954" y="1045859"/>
                </a:cubicBezTo>
                <a:cubicBezTo>
                  <a:pt x="939550" y="1045413"/>
                  <a:pt x="939847" y="1044743"/>
                  <a:pt x="939847" y="1043850"/>
                </a:cubicBezTo>
                <a:lnTo>
                  <a:pt x="939847" y="976096"/>
                </a:lnTo>
                <a:cubicBezTo>
                  <a:pt x="939847" y="969845"/>
                  <a:pt x="939140" y="964376"/>
                  <a:pt x="937727" y="959688"/>
                </a:cubicBezTo>
                <a:cubicBezTo>
                  <a:pt x="936313" y="955000"/>
                  <a:pt x="934043" y="951074"/>
                  <a:pt x="930918" y="947912"/>
                </a:cubicBezTo>
                <a:cubicBezTo>
                  <a:pt x="927792" y="944749"/>
                  <a:pt x="923699" y="942349"/>
                  <a:pt x="918639" y="940712"/>
                </a:cubicBezTo>
                <a:cubicBezTo>
                  <a:pt x="913579" y="939075"/>
                  <a:pt x="907440" y="938257"/>
                  <a:pt x="900222" y="938257"/>
                </a:cubicBezTo>
                <a:close/>
                <a:moveTo>
                  <a:pt x="493336" y="902091"/>
                </a:moveTo>
                <a:cubicBezTo>
                  <a:pt x="491296" y="902091"/>
                  <a:pt x="489444" y="902761"/>
                  <a:pt x="487782" y="904101"/>
                </a:cubicBezTo>
                <a:cubicBezTo>
                  <a:pt x="486120" y="905440"/>
                  <a:pt x="485289" y="907672"/>
                  <a:pt x="485289" y="910798"/>
                </a:cubicBezTo>
                <a:lnTo>
                  <a:pt x="485289" y="1043627"/>
                </a:lnTo>
                <a:cubicBezTo>
                  <a:pt x="485289" y="1044222"/>
                  <a:pt x="485423" y="1044743"/>
                  <a:pt x="485691" y="1045190"/>
                </a:cubicBezTo>
                <a:cubicBezTo>
                  <a:pt x="485959" y="1045636"/>
                  <a:pt x="486457" y="1045990"/>
                  <a:pt x="487186" y="1046250"/>
                </a:cubicBezTo>
                <a:cubicBezTo>
                  <a:pt x="487914" y="1046510"/>
                  <a:pt x="488891" y="1046734"/>
                  <a:pt x="490118" y="1046920"/>
                </a:cubicBezTo>
                <a:cubicBezTo>
                  <a:pt x="491344" y="1047106"/>
                  <a:pt x="492876" y="1047199"/>
                  <a:pt x="494716" y="1047199"/>
                </a:cubicBezTo>
                <a:cubicBezTo>
                  <a:pt x="496632" y="1047199"/>
                  <a:pt x="498203" y="1047106"/>
                  <a:pt x="499429" y="1046920"/>
                </a:cubicBezTo>
                <a:cubicBezTo>
                  <a:pt x="500655" y="1046734"/>
                  <a:pt x="501652" y="1046510"/>
                  <a:pt x="502419" y="1046250"/>
                </a:cubicBezTo>
                <a:cubicBezTo>
                  <a:pt x="503185" y="1045990"/>
                  <a:pt x="503722" y="1045636"/>
                  <a:pt x="504028" y="1045190"/>
                </a:cubicBezTo>
                <a:cubicBezTo>
                  <a:pt x="504335" y="1044743"/>
                  <a:pt x="504488" y="1044222"/>
                  <a:pt x="504488" y="1043627"/>
                </a:cubicBezTo>
                <a:lnTo>
                  <a:pt x="504488" y="917830"/>
                </a:lnTo>
                <a:lnTo>
                  <a:pt x="504600" y="917830"/>
                </a:lnTo>
                <a:lnTo>
                  <a:pt x="553266" y="1044185"/>
                </a:lnTo>
                <a:cubicBezTo>
                  <a:pt x="553415" y="1044631"/>
                  <a:pt x="553694" y="1045041"/>
                  <a:pt x="554103" y="1045413"/>
                </a:cubicBezTo>
                <a:cubicBezTo>
                  <a:pt x="554513" y="1045785"/>
                  <a:pt x="555089" y="1046101"/>
                  <a:pt x="555834" y="1046362"/>
                </a:cubicBezTo>
                <a:cubicBezTo>
                  <a:pt x="556578" y="1046622"/>
                  <a:pt x="557508" y="1046827"/>
                  <a:pt x="558624" y="1046976"/>
                </a:cubicBezTo>
                <a:cubicBezTo>
                  <a:pt x="559740" y="1047124"/>
                  <a:pt x="561080" y="1047199"/>
                  <a:pt x="562642" y="1047199"/>
                </a:cubicBezTo>
                <a:cubicBezTo>
                  <a:pt x="564131" y="1047199"/>
                  <a:pt x="565414" y="1047143"/>
                  <a:pt x="566493" y="1047031"/>
                </a:cubicBezTo>
                <a:cubicBezTo>
                  <a:pt x="567572" y="1046920"/>
                  <a:pt x="568503" y="1046734"/>
                  <a:pt x="569284" y="1046473"/>
                </a:cubicBezTo>
                <a:cubicBezTo>
                  <a:pt x="570065" y="1046213"/>
                  <a:pt x="570661" y="1045897"/>
                  <a:pt x="571070" y="1045524"/>
                </a:cubicBezTo>
                <a:cubicBezTo>
                  <a:pt x="571479" y="1045152"/>
                  <a:pt x="571795" y="1044706"/>
                  <a:pt x="572019" y="1044185"/>
                </a:cubicBezTo>
                <a:lnTo>
                  <a:pt x="622918" y="917830"/>
                </a:lnTo>
                <a:lnTo>
                  <a:pt x="623141" y="917830"/>
                </a:lnTo>
                <a:lnTo>
                  <a:pt x="623141" y="1043627"/>
                </a:lnTo>
                <a:cubicBezTo>
                  <a:pt x="623141" y="1044222"/>
                  <a:pt x="623294" y="1044743"/>
                  <a:pt x="623601" y="1045190"/>
                </a:cubicBezTo>
                <a:cubicBezTo>
                  <a:pt x="623907" y="1045636"/>
                  <a:pt x="624424" y="1045990"/>
                  <a:pt x="625153" y="1046250"/>
                </a:cubicBezTo>
                <a:cubicBezTo>
                  <a:pt x="625881" y="1046510"/>
                  <a:pt x="626878" y="1046734"/>
                  <a:pt x="628142" y="1046920"/>
                </a:cubicBezTo>
                <a:cubicBezTo>
                  <a:pt x="629407" y="1047106"/>
                  <a:pt x="630920" y="1047199"/>
                  <a:pt x="632683" y="1047199"/>
                </a:cubicBezTo>
                <a:cubicBezTo>
                  <a:pt x="634599" y="1047199"/>
                  <a:pt x="636151" y="1047106"/>
                  <a:pt x="637339" y="1046920"/>
                </a:cubicBezTo>
                <a:cubicBezTo>
                  <a:pt x="638527" y="1046734"/>
                  <a:pt x="639504" y="1046510"/>
                  <a:pt x="640271" y="1046250"/>
                </a:cubicBezTo>
                <a:cubicBezTo>
                  <a:pt x="641037" y="1045990"/>
                  <a:pt x="641574" y="1045636"/>
                  <a:pt x="641880" y="1045190"/>
                </a:cubicBezTo>
                <a:cubicBezTo>
                  <a:pt x="642187" y="1044743"/>
                  <a:pt x="642340" y="1044222"/>
                  <a:pt x="642340" y="1043627"/>
                </a:cubicBezTo>
                <a:lnTo>
                  <a:pt x="642340" y="910798"/>
                </a:lnTo>
                <a:cubicBezTo>
                  <a:pt x="642340" y="909235"/>
                  <a:pt x="642113" y="907914"/>
                  <a:pt x="641660" y="906835"/>
                </a:cubicBezTo>
                <a:cubicBezTo>
                  <a:pt x="641206" y="905756"/>
                  <a:pt x="640620" y="904863"/>
                  <a:pt x="639902" y="904156"/>
                </a:cubicBezTo>
                <a:cubicBezTo>
                  <a:pt x="639183" y="903449"/>
                  <a:pt x="638314" y="902929"/>
                  <a:pt x="637293" y="902594"/>
                </a:cubicBezTo>
                <a:cubicBezTo>
                  <a:pt x="636273" y="902259"/>
                  <a:pt x="635196" y="902091"/>
                  <a:pt x="634061" y="902091"/>
                </a:cubicBezTo>
                <a:lnTo>
                  <a:pt x="621701" y="902091"/>
                </a:lnTo>
                <a:cubicBezTo>
                  <a:pt x="619810" y="902091"/>
                  <a:pt x="618147" y="902296"/>
                  <a:pt x="616711" y="902705"/>
                </a:cubicBezTo>
                <a:cubicBezTo>
                  <a:pt x="615275" y="903115"/>
                  <a:pt x="613971" y="903784"/>
                  <a:pt x="612799" y="904714"/>
                </a:cubicBezTo>
                <a:cubicBezTo>
                  <a:pt x="611627" y="905645"/>
                  <a:pt x="610549" y="906891"/>
                  <a:pt x="609566" y="908454"/>
                </a:cubicBezTo>
                <a:cubicBezTo>
                  <a:pt x="608583" y="910016"/>
                  <a:pt x="607676" y="911914"/>
                  <a:pt x="606844" y="914146"/>
                </a:cubicBezTo>
                <a:lnTo>
                  <a:pt x="563870" y="1018401"/>
                </a:lnTo>
                <a:lnTo>
                  <a:pt x="563312" y="1018401"/>
                </a:lnTo>
                <a:lnTo>
                  <a:pt x="522012" y="913812"/>
                </a:lnTo>
                <a:cubicBezTo>
                  <a:pt x="521332" y="911802"/>
                  <a:pt x="520539" y="910054"/>
                  <a:pt x="519632" y="908565"/>
                </a:cubicBezTo>
                <a:cubicBezTo>
                  <a:pt x="518725" y="907077"/>
                  <a:pt x="517591" y="905849"/>
                  <a:pt x="516232" y="904882"/>
                </a:cubicBezTo>
                <a:cubicBezTo>
                  <a:pt x="514872" y="903914"/>
                  <a:pt x="513285" y="903208"/>
                  <a:pt x="511471" y="902761"/>
                </a:cubicBezTo>
                <a:cubicBezTo>
                  <a:pt x="509657" y="902315"/>
                  <a:pt x="507542" y="902091"/>
                  <a:pt x="505124" y="902091"/>
                </a:cubicBezTo>
                <a:close/>
                <a:moveTo>
                  <a:pt x="987733" y="898408"/>
                </a:moveTo>
                <a:cubicBezTo>
                  <a:pt x="983342" y="898408"/>
                  <a:pt x="980329" y="899189"/>
                  <a:pt x="978691" y="900752"/>
                </a:cubicBezTo>
                <a:cubicBezTo>
                  <a:pt x="977054" y="902315"/>
                  <a:pt x="976236" y="905254"/>
                  <a:pt x="976236" y="909570"/>
                </a:cubicBezTo>
                <a:cubicBezTo>
                  <a:pt x="976236" y="913812"/>
                  <a:pt x="977036" y="916695"/>
                  <a:pt x="978636" y="918221"/>
                </a:cubicBezTo>
                <a:cubicBezTo>
                  <a:pt x="980236" y="919746"/>
                  <a:pt x="983194" y="920509"/>
                  <a:pt x="987510" y="920509"/>
                </a:cubicBezTo>
                <a:cubicBezTo>
                  <a:pt x="991900" y="920509"/>
                  <a:pt x="994914" y="919727"/>
                  <a:pt x="996551" y="918165"/>
                </a:cubicBezTo>
                <a:cubicBezTo>
                  <a:pt x="998188" y="916602"/>
                  <a:pt x="999007" y="913663"/>
                  <a:pt x="999007" y="909347"/>
                </a:cubicBezTo>
                <a:cubicBezTo>
                  <a:pt x="999007" y="905105"/>
                  <a:pt x="998207" y="902222"/>
                  <a:pt x="996607" y="900696"/>
                </a:cubicBezTo>
                <a:cubicBezTo>
                  <a:pt x="995007" y="899171"/>
                  <a:pt x="992049" y="898408"/>
                  <a:pt x="987733" y="898408"/>
                </a:cubicBezTo>
                <a:close/>
                <a:moveTo>
                  <a:pt x="692458" y="898408"/>
                </a:moveTo>
                <a:cubicBezTo>
                  <a:pt x="688067" y="898408"/>
                  <a:pt x="685054" y="899189"/>
                  <a:pt x="683416" y="900752"/>
                </a:cubicBezTo>
                <a:cubicBezTo>
                  <a:pt x="681779" y="902315"/>
                  <a:pt x="680961" y="905254"/>
                  <a:pt x="680961" y="909570"/>
                </a:cubicBezTo>
                <a:cubicBezTo>
                  <a:pt x="680961" y="913812"/>
                  <a:pt x="681761" y="916695"/>
                  <a:pt x="683361" y="918221"/>
                </a:cubicBezTo>
                <a:cubicBezTo>
                  <a:pt x="684961" y="919746"/>
                  <a:pt x="687919" y="920509"/>
                  <a:pt x="692235" y="920509"/>
                </a:cubicBezTo>
                <a:cubicBezTo>
                  <a:pt x="696625" y="920509"/>
                  <a:pt x="699639" y="919727"/>
                  <a:pt x="701276" y="918165"/>
                </a:cubicBezTo>
                <a:cubicBezTo>
                  <a:pt x="702913" y="916602"/>
                  <a:pt x="703732" y="913663"/>
                  <a:pt x="703732" y="909347"/>
                </a:cubicBezTo>
                <a:cubicBezTo>
                  <a:pt x="703732" y="905105"/>
                  <a:pt x="702932" y="902222"/>
                  <a:pt x="701332" y="900696"/>
                </a:cubicBezTo>
                <a:cubicBezTo>
                  <a:pt x="699732" y="899171"/>
                  <a:pt x="696774" y="898408"/>
                  <a:pt x="692458" y="898408"/>
                </a:cubicBezTo>
                <a:close/>
                <a:moveTo>
                  <a:pt x="1044771" y="891041"/>
                </a:moveTo>
                <a:cubicBezTo>
                  <a:pt x="1042985" y="891041"/>
                  <a:pt x="1041497" y="891115"/>
                  <a:pt x="1040306" y="891264"/>
                </a:cubicBezTo>
                <a:cubicBezTo>
                  <a:pt x="1039116" y="891413"/>
                  <a:pt x="1038167" y="891636"/>
                  <a:pt x="1037460" y="891934"/>
                </a:cubicBezTo>
                <a:cubicBezTo>
                  <a:pt x="1036753" y="892231"/>
                  <a:pt x="1036269" y="892604"/>
                  <a:pt x="1036009" y="893050"/>
                </a:cubicBezTo>
                <a:cubicBezTo>
                  <a:pt x="1035748" y="893497"/>
                  <a:pt x="1035618" y="894017"/>
                  <a:pt x="1035618" y="894613"/>
                </a:cubicBezTo>
                <a:lnTo>
                  <a:pt x="1035618" y="1043738"/>
                </a:lnTo>
                <a:cubicBezTo>
                  <a:pt x="1035618" y="1044334"/>
                  <a:pt x="1035748" y="1044836"/>
                  <a:pt x="1036009" y="1045245"/>
                </a:cubicBezTo>
                <a:cubicBezTo>
                  <a:pt x="1036269" y="1045655"/>
                  <a:pt x="1036753" y="1046008"/>
                  <a:pt x="1037460" y="1046306"/>
                </a:cubicBezTo>
                <a:cubicBezTo>
                  <a:pt x="1038167" y="1046603"/>
                  <a:pt x="1039116" y="1046827"/>
                  <a:pt x="1040306" y="1046976"/>
                </a:cubicBezTo>
                <a:cubicBezTo>
                  <a:pt x="1041497" y="1047124"/>
                  <a:pt x="1042985" y="1047199"/>
                  <a:pt x="1044771" y="1047199"/>
                </a:cubicBezTo>
                <a:cubicBezTo>
                  <a:pt x="1046632" y="1047199"/>
                  <a:pt x="1048157" y="1047124"/>
                  <a:pt x="1049348" y="1046976"/>
                </a:cubicBezTo>
                <a:cubicBezTo>
                  <a:pt x="1050538" y="1046827"/>
                  <a:pt x="1051468" y="1046603"/>
                  <a:pt x="1052138" y="1046306"/>
                </a:cubicBezTo>
                <a:cubicBezTo>
                  <a:pt x="1052808" y="1046008"/>
                  <a:pt x="1053292" y="1045655"/>
                  <a:pt x="1053589" y="1045245"/>
                </a:cubicBezTo>
                <a:cubicBezTo>
                  <a:pt x="1053887" y="1044836"/>
                  <a:pt x="1054036" y="1044334"/>
                  <a:pt x="1054036" y="1043738"/>
                </a:cubicBezTo>
                <a:lnTo>
                  <a:pt x="1054036" y="894613"/>
                </a:lnTo>
                <a:cubicBezTo>
                  <a:pt x="1054036" y="894017"/>
                  <a:pt x="1053887" y="893497"/>
                  <a:pt x="1053589" y="893050"/>
                </a:cubicBezTo>
                <a:cubicBezTo>
                  <a:pt x="1053292" y="892604"/>
                  <a:pt x="1052808" y="892231"/>
                  <a:pt x="1052138" y="891934"/>
                </a:cubicBezTo>
                <a:cubicBezTo>
                  <a:pt x="1051468" y="891636"/>
                  <a:pt x="1050538" y="891413"/>
                  <a:pt x="1049348" y="891264"/>
                </a:cubicBezTo>
                <a:cubicBezTo>
                  <a:pt x="1048157" y="891115"/>
                  <a:pt x="1046632" y="891041"/>
                  <a:pt x="1044771" y="891041"/>
                </a:cubicBezTo>
                <a:close/>
                <a:moveTo>
                  <a:pt x="749496" y="891041"/>
                </a:moveTo>
                <a:cubicBezTo>
                  <a:pt x="747710" y="891041"/>
                  <a:pt x="746222" y="891115"/>
                  <a:pt x="745031" y="891264"/>
                </a:cubicBezTo>
                <a:cubicBezTo>
                  <a:pt x="743841" y="891413"/>
                  <a:pt x="742892" y="891636"/>
                  <a:pt x="742185" y="891934"/>
                </a:cubicBezTo>
                <a:cubicBezTo>
                  <a:pt x="741478" y="892231"/>
                  <a:pt x="740994" y="892604"/>
                  <a:pt x="740734" y="893050"/>
                </a:cubicBezTo>
                <a:cubicBezTo>
                  <a:pt x="740474" y="893497"/>
                  <a:pt x="740343" y="894017"/>
                  <a:pt x="740343" y="894613"/>
                </a:cubicBezTo>
                <a:lnTo>
                  <a:pt x="740343" y="1043738"/>
                </a:lnTo>
                <a:cubicBezTo>
                  <a:pt x="740343" y="1044334"/>
                  <a:pt x="740474" y="1044836"/>
                  <a:pt x="740734" y="1045245"/>
                </a:cubicBezTo>
                <a:cubicBezTo>
                  <a:pt x="740994" y="1045655"/>
                  <a:pt x="741478" y="1046008"/>
                  <a:pt x="742185" y="1046306"/>
                </a:cubicBezTo>
                <a:cubicBezTo>
                  <a:pt x="742892" y="1046603"/>
                  <a:pt x="743841" y="1046827"/>
                  <a:pt x="745031" y="1046976"/>
                </a:cubicBezTo>
                <a:cubicBezTo>
                  <a:pt x="746222" y="1047124"/>
                  <a:pt x="747710" y="1047199"/>
                  <a:pt x="749496" y="1047199"/>
                </a:cubicBezTo>
                <a:cubicBezTo>
                  <a:pt x="751357" y="1047199"/>
                  <a:pt x="752882" y="1047124"/>
                  <a:pt x="754073" y="1046976"/>
                </a:cubicBezTo>
                <a:cubicBezTo>
                  <a:pt x="755263" y="1046827"/>
                  <a:pt x="756193" y="1046603"/>
                  <a:pt x="756863" y="1046306"/>
                </a:cubicBezTo>
                <a:cubicBezTo>
                  <a:pt x="757533" y="1046008"/>
                  <a:pt x="758017" y="1045655"/>
                  <a:pt x="758314" y="1045245"/>
                </a:cubicBezTo>
                <a:cubicBezTo>
                  <a:pt x="758612" y="1044836"/>
                  <a:pt x="758761" y="1044334"/>
                  <a:pt x="758761" y="1043738"/>
                </a:cubicBezTo>
                <a:lnTo>
                  <a:pt x="758761" y="973529"/>
                </a:lnTo>
                <a:cubicBezTo>
                  <a:pt x="763821" y="967204"/>
                  <a:pt x="768658" y="962404"/>
                  <a:pt x="773271" y="959130"/>
                </a:cubicBezTo>
                <a:cubicBezTo>
                  <a:pt x="777885" y="955856"/>
                  <a:pt x="782499" y="954218"/>
                  <a:pt x="787112" y="954218"/>
                </a:cubicBezTo>
                <a:cubicBezTo>
                  <a:pt x="790684" y="954218"/>
                  <a:pt x="793828" y="954888"/>
                  <a:pt x="796544" y="956228"/>
                </a:cubicBezTo>
                <a:cubicBezTo>
                  <a:pt x="799261" y="957567"/>
                  <a:pt x="801474" y="959502"/>
                  <a:pt x="803186" y="962032"/>
                </a:cubicBezTo>
                <a:cubicBezTo>
                  <a:pt x="804897" y="964562"/>
                  <a:pt x="806200" y="967576"/>
                  <a:pt x="807093" y="971073"/>
                </a:cubicBezTo>
                <a:cubicBezTo>
                  <a:pt x="807986" y="974571"/>
                  <a:pt x="808432" y="979184"/>
                  <a:pt x="808432" y="984914"/>
                </a:cubicBezTo>
                <a:lnTo>
                  <a:pt x="808432" y="1043738"/>
                </a:lnTo>
                <a:cubicBezTo>
                  <a:pt x="808432" y="1044334"/>
                  <a:pt x="808581" y="1044836"/>
                  <a:pt x="808879" y="1045245"/>
                </a:cubicBezTo>
                <a:cubicBezTo>
                  <a:pt x="809176" y="1045655"/>
                  <a:pt x="809660" y="1046008"/>
                  <a:pt x="810330" y="1046306"/>
                </a:cubicBezTo>
                <a:cubicBezTo>
                  <a:pt x="810999" y="1046603"/>
                  <a:pt x="811930" y="1046827"/>
                  <a:pt x="813120" y="1046976"/>
                </a:cubicBezTo>
                <a:cubicBezTo>
                  <a:pt x="814311" y="1047124"/>
                  <a:pt x="815836" y="1047199"/>
                  <a:pt x="817697" y="1047199"/>
                </a:cubicBezTo>
                <a:cubicBezTo>
                  <a:pt x="819483" y="1047199"/>
                  <a:pt x="820971" y="1047124"/>
                  <a:pt x="822162" y="1046976"/>
                </a:cubicBezTo>
                <a:cubicBezTo>
                  <a:pt x="823352" y="1046827"/>
                  <a:pt x="824282" y="1046603"/>
                  <a:pt x="824952" y="1046306"/>
                </a:cubicBezTo>
                <a:cubicBezTo>
                  <a:pt x="825622" y="1046008"/>
                  <a:pt x="826105" y="1045655"/>
                  <a:pt x="826403" y="1045245"/>
                </a:cubicBezTo>
                <a:cubicBezTo>
                  <a:pt x="826701" y="1044836"/>
                  <a:pt x="826850" y="1044334"/>
                  <a:pt x="826850" y="1043738"/>
                </a:cubicBezTo>
                <a:lnTo>
                  <a:pt x="826850" y="982570"/>
                </a:lnTo>
                <a:cubicBezTo>
                  <a:pt x="826850" y="975352"/>
                  <a:pt x="826236" y="969194"/>
                  <a:pt x="825008" y="964097"/>
                </a:cubicBezTo>
                <a:cubicBezTo>
                  <a:pt x="823780" y="958999"/>
                  <a:pt x="821752" y="954553"/>
                  <a:pt x="818924" y="950758"/>
                </a:cubicBezTo>
                <a:cubicBezTo>
                  <a:pt x="816097" y="946963"/>
                  <a:pt x="812395" y="943931"/>
                  <a:pt x="807818" y="941661"/>
                </a:cubicBezTo>
                <a:cubicBezTo>
                  <a:pt x="803242" y="939391"/>
                  <a:pt x="797605" y="938257"/>
                  <a:pt x="790908" y="938257"/>
                </a:cubicBezTo>
                <a:cubicBezTo>
                  <a:pt x="785475" y="938257"/>
                  <a:pt x="780080" y="939615"/>
                  <a:pt x="774723" y="942331"/>
                </a:cubicBezTo>
                <a:cubicBezTo>
                  <a:pt x="769365" y="945047"/>
                  <a:pt x="764044" y="949195"/>
                  <a:pt x="758761" y="954777"/>
                </a:cubicBezTo>
                <a:lnTo>
                  <a:pt x="758761" y="894613"/>
                </a:lnTo>
                <a:cubicBezTo>
                  <a:pt x="758761" y="894017"/>
                  <a:pt x="758612" y="893497"/>
                  <a:pt x="758314" y="893050"/>
                </a:cubicBezTo>
                <a:cubicBezTo>
                  <a:pt x="758017" y="892604"/>
                  <a:pt x="757533" y="892231"/>
                  <a:pt x="756863" y="891934"/>
                </a:cubicBezTo>
                <a:cubicBezTo>
                  <a:pt x="756193" y="891636"/>
                  <a:pt x="755263" y="891413"/>
                  <a:pt x="754073" y="891264"/>
                </a:cubicBezTo>
                <a:cubicBezTo>
                  <a:pt x="752882" y="891115"/>
                  <a:pt x="751357" y="891041"/>
                  <a:pt x="749496" y="891041"/>
                </a:cubicBezTo>
                <a:close/>
                <a:moveTo>
                  <a:pt x="1467778" y="721749"/>
                </a:moveTo>
                <a:lnTo>
                  <a:pt x="1483516" y="721749"/>
                </a:lnTo>
                <a:lnTo>
                  <a:pt x="1483516" y="743069"/>
                </a:lnTo>
                <a:cubicBezTo>
                  <a:pt x="1478977" y="748129"/>
                  <a:pt x="1474643" y="751887"/>
                  <a:pt x="1470513" y="754342"/>
                </a:cubicBezTo>
                <a:cubicBezTo>
                  <a:pt x="1466383" y="756798"/>
                  <a:pt x="1461899" y="758026"/>
                  <a:pt x="1457062" y="758026"/>
                </a:cubicBezTo>
                <a:cubicBezTo>
                  <a:pt x="1451109" y="758026"/>
                  <a:pt x="1446477" y="756482"/>
                  <a:pt x="1443165" y="753393"/>
                </a:cubicBezTo>
                <a:cubicBezTo>
                  <a:pt x="1439854" y="750305"/>
                  <a:pt x="1438198" y="746157"/>
                  <a:pt x="1438198" y="740948"/>
                </a:cubicBezTo>
                <a:cubicBezTo>
                  <a:pt x="1438198" y="737897"/>
                  <a:pt x="1438775" y="735199"/>
                  <a:pt x="1439928" y="732855"/>
                </a:cubicBezTo>
                <a:cubicBezTo>
                  <a:pt x="1441082" y="730511"/>
                  <a:pt x="1442886" y="728502"/>
                  <a:pt x="1445342" y="726828"/>
                </a:cubicBezTo>
                <a:cubicBezTo>
                  <a:pt x="1447798" y="725153"/>
                  <a:pt x="1450886" y="723888"/>
                  <a:pt x="1454607" y="723033"/>
                </a:cubicBezTo>
                <a:cubicBezTo>
                  <a:pt x="1458327" y="722177"/>
                  <a:pt x="1462718" y="721749"/>
                  <a:pt x="1467778" y="721749"/>
                </a:cubicBezTo>
                <a:close/>
                <a:moveTo>
                  <a:pt x="1229653" y="721749"/>
                </a:moveTo>
                <a:lnTo>
                  <a:pt x="1245391" y="721749"/>
                </a:lnTo>
                <a:lnTo>
                  <a:pt x="1245391" y="743069"/>
                </a:lnTo>
                <a:cubicBezTo>
                  <a:pt x="1240852" y="748129"/>
                  <a:pt x="1236518" y="751887"/>
                  <a:pt x="1232388" y="754342"/>
                </a:cubicBezTo>
                <a:cubicBezTo>
                  <a:pt x="1228258" y="756798"/>
                  <a:pt x="1223774" y="758026"/>
                  <a:pt x="1218937" y="758026"/>
                </a:cubicBezTo>
                <a:cubicBezTo>
                  <a:pt x="1212984" y="758026"/>
                  <a:pt x="1208352" y="756482"/>
                  <a:pt x="1205040" y="753393"/>
                </a:cubicBezTo>
                <a:cubicBezTo>
                  <a:pt x="1201729" y="750305"/>
                  <a:pt x="1200073" y="746157"/>
                  <a:pt x="1200073" y="740948"/>
                </a:cubicBezTo>
                <a:cubicBezTo>
                  <a:pt x="1200073" y="737897"/>
                  <a:pt x="1200650" y="735199"/>
                  <a:pt x="1201803" y="732855"/>
                </a:cubicBezTo>
                <a:cubicBezTo>
                  <a:pt x="1202957" y="730511"/>
                  <a:pt x="1204761" y="728502"/>
                  <a:pt x="1207217" y="726828"/>
                </a:cubicBezTo>
                <a:cubicBezTo>
                  <a:pt x="1209673" y="725153"/>
                  <a:pt x="1212761" y="723888"/>
                  <a:pt x="1216482" y="723033"/>
                </a:cubicBezTo>
                <a:cubicBezTo>
                  <a:pt x="1220202" y="722177"/>
                  <a:pt x="1224593" y="721749"/>
                  <a:pt x="1229653" y="721749"/>
                </a:cubicBezTo>
                <a:close/>
                <a:moveTo>
                  <a:pt x="648628" y="721749"/>
                </a:moveTo>
                <a:lnTo>
                  <a:pt x="664367" y="721749"/>
                </a:lnTo>
                <a:lnTo>
                  <a:pt x="664367" y="743069"/>
                </a:lnTo>
                <a:cubicBezTo>
                  <a:pt x="659827" y="748129"/>
                  <a:pt x="655493" y="751887"/>
                  <a:pt x="651363" y="754342"/>
                </a:cubicBezTo>
                <a:cubicBezTo>
                  <a:pt x="647233" y="756798"/>
                  <a:pt x="642749" y="758026"/>
                  <a:pt x="637912" y="758026"/>
                </a:cubicBezTo>
                <a:cubicBezTo>
                  <a:pt x="631959" y="758026"/>
                  <a:pt x="627327" y="756482"/>
                  <a:pt x="624016" y="753393"/>
                </a:cubicBezTo>
                <a:cubicBezTo>
                  <a:pt x="620704" y="750305"/>
                  <a:pt x="619048" y="746157"/>
                  <a:pt x="619048" y="740948"/>
                </a:cubicBezTo>
                <a:cubicBezTo>
                  <a:pt x="619048" y="737897"/>
                  <a:pt x="619625" y="735199"/>
                  <a:pt x="620778" y="732855"/>
                </a:cubicBezTo>
                <a:cubicBezTo>
                  <a:pt x="621932" y="730511"/>
                  <a:pt x="623736" y="728502"/>
                  <a:pt x="626192" y="726828"/>
                </a:cubicBezTo>
                <a:cubicBezTo>
                  <a:pt x="628648" y="725153"/>
                  <a:pt x="631736" y="723888"/>
                  <a:pt x="635457" y="723033"/>
                </a:cubicBezTo>
                <a:cubicBezTo>
                  <a:pt x="639177" y="722177"/>
                  <a:pt x="643568" y="721749"/>
                  <a:pt x="648628" y="721749"/>
                </a:cubicBezTo>
                <a:close/>
                <a:moveTo>
                  <a:pt x="759803" y="677882"/>
                </a:moveTo>
                <a:cubicBezTo>
                  <a:pt x="764863" y="677882"/>
                  <a:pt x="769718" y="679500"/>
                  <a:pt x="774369" y="682737"/>
                </a:cubicBezTo>
                <a:cubicBezTo>
                  <a:pt x="779020" y="685974"/>
                  <a:pt x="783838" y="690681"/>
                  <a:pt x="788824" y="696857"/>
                </a:cubicBezTo>
                <a:lnTo>
                  <a:pt x="788824" y="737041"/>
                </a:lnTo>
                <a:cubicBezTo>
                  <a:pt x="785922" y="740687"/>
                  <a:pt x="783169" y="743757"/>
                  <a:pt x="780564" y="746250"/>
                </a:cubicBezTo>
                <a:cubicBezTo>
                  <a:pt x="777960" y="748743"/>
                  <a:pt x="775467" y="750770"/>
                  <a:pt x="773085" y="752333"/>
                </a:cubicBezTo>
                <a:cubicBezTo>
                  <a:pt x="770704" y="753896"/>
                  <a:pt x="768379" y="755012"/>
                  <a:pt x="766109" y="755682"/>
                </a:cubicBezTo>
                <a:cubicBezTo>
                  <a:pt x="763840" y="756351"/>
                  <a:pt x="761477" y="756686"/>
                  <a:pt x="759021" y="756686"/>
                </a:cubicBezTo>
                <a:cubicBezTo>
                  <a:pt x="754184" y="756686"/>
                  <a:pt x="750166" y="755551"/>
                  <a:pt x="746966" y="753282"/>
                </a:cubicBezTo>
                <a:cubicBezTo>
                  <a:pt x="743766" y="751012"/>
                  <a:pt x="741199" y="747998"/>
                  <a:pt x="739264" y="744241"/>
                </a:cubicBezTo>
                <a:cubicBezTo>
                  <a:pt x="737330" y="740483"/>
                  <a:pt x="735971" y="736185"/>
                  <a:pt x="735190" y="731348"/>
                </a:cubicBezTo>
                <a:cubicBezTo>
                  <a:pt x="734409" y="726511"/>
                  <a:pt x="734018" y="721563"/>
                  <a:pt x="734018" y="716503"/>
                </a:cubicBezTo>
                <a:cubicBezTo>
                  <a:pt x="734018" y="711740"/>
                  <a:pt x="734483" y="707052"/>
                  <a:pt x="735413" y="702438"/>
                </a:cubicBezTo>
                <a:cubicBezTo>
                  <a:pt x="736344" y="697825"/>
                  <a:pt x="737832" y="693695"/>
                  <a:pt x="739878" y="690048"/>
                </a:cubicBezTo>
                <a:cubicBezTo>
                  <a:pt x="741925" y="686402"/>
                  <a:pt x="744585" y="683463"/>
                  <a:pt x="747859" y="681230"/>
                </a:cubicBezTo>
                <a:cubicBezTo>
                  <a:pt x="751133" y="678998"/>
                  <a:pt x="755114" y="677882"/>
                  <a:pt x="759803" y="677882"/>
                </a:cubicBezTo>
                <a:close/>
                <a:moveTo>
                  <a:pt x="853825" y="663594"/>
                </a:moveTo>
                <a:cubicBezTo>
                  <a:pt x="852039" y="663594"/>
                  <a:pt x="850550" y="663650"/>
                  <a:pt x="849360" y="663762"/>
                </a:cubicBezTo>
                <a:cubicBezTo>
                  <a:pt x="848169" y="663873"/>
                  <a:pt x="847202" y="664097"/>
                  <a:pt x="846458" y="664431"/>
                </a:cubicBezTo>
                <a:cubicBezTo>
                  <a:pt x="845714" y="664766"/>
                  <a:pt x="845211" y="665138"/>
                  <a:pt x="844951" y="665548"/>
                </a:cubicBezTo>
                <a:cubicBezTo>
                  <a:pt x="844690" y="665957"/>
                  <a:pt x="844560" y="666459"/>
                  <a:pt x="844560" y="667055"/>
                </a:cubicBezTo>
                <a:lnTo>
                  <a:pt x="844560" y="728000"/>
                </a:lnTo>
                <a:cubicBezTo>
                  <a:pt x="844560" y="735292"/>
                  <a:pt x="845174" y="741487"/>
                  <a:pt x="846402" y="746585"/>
                </a:cubicBezTo>
                <a:cubicBezTo>
                  <a:pt x="847630" y="751682"/>
                  <a:pt x="849658" y="756147"/>
                  <a:pt x="852485" y="759979"/>
                </a:cubicBezTo>
                <a:cubicBezTo>
                  <a:pt x="855313" y="763811"/>
                  <a:pt x="859015" y="766844"/>
                  <a:pt x="863592" y="769076"/>
                </a:cubicBezTo>
                <a:cubicBezTo>
                  <a:pt x="868168" y="771309"/>
                  <a:pt x="873805" y="772425"/>
                  <a:pt x="880502" y="772425"/>
                </a:cubicBezTo>
                <a:cubicBezTo>
                  <a:pt x="886232" y="772425"/>
                  <a:pt x="891887" y="770974"/>
                  <a:pt x="897469" y="768072"/>
                </a:cubicBezTo>
                <a:cubicBezTo>
                  <a:pt x="903050" y="765169"/>
                  <a:pt x="908705" y="760556"/>
                  <a:pt x="914435" y="754231"/>
                </a:cubicBezTo>
                <a:lnTo>
                  <a:pt x="914435" y="767514"/>
                </a:lnTo>
                <a:cubicBezTo>
                  <a:pt x="914435" y="768109"/>
                  <a:pt x="914547" y="768611"/>
                  <a:pt x="914770" y="769020"/>
                </a:cubicBezTo>
                <a:cubicBezTo>
                  <a:pt x="914993" y="769430"/>
                  <a:pt x="915421" y="769783"/>
                  <a:pt x="916053" y="770081"/>
                </a:cubicBezTo>
                <a:cubicBezTo>
                  <a:pt x="916686" y="770378"/>
                  <a:pt x="917542" y="770602"/>
                  <a:pt x="918621" y="770751"/>
                </a:cubicBezTo>
                <a:cubicBezTo>
                  <a:pt x="919700" y="770899"/>
                  <a:pt x="921095" y="770974"/>
                  <a:pt x="922807" y="770974"/>
                </a:cubicBezTo>
                <a:cubicBezTo>
                  <a:pt x="924369" y="770974"/>
                  <a:pt x="925690" y="770899"/>
                  <a:pt x="926769" y="770751"/>
                </a:cubicBezTo>
                <a:cubicBezTo>
                  <a:pt x="927848" y="770602"/>
                  <a:pt x="928722" y="770378"/>
                  <a:pt x="929392" y="770081"/>
                </a:cubicBezTo>
                <a:cubicBezTo>
                  <a:pt x="930062" y="769783"/>
                  <a:pt x="930527" y="769430"/>
                  <a:pt x="930787" y="769020"/>
                </a:cubicBezTo>
                <a:cubicBezTo>
                  <a:pt x="931048" y="768611"/>
                  <a:pt x="931178" y="768109"/>
                  <a:pt x="931178" y="767514"/>
                </a:cubicBezTo>
                <a:lnTo>
                  <a:pt x="931178" y="667055"/>
                </a:lnTo>
                <a:cubicBezTo>
                  <a:pt x="931178" y="666459"/>
                  <a:pt x="931011" y="665957"/>
                  <a:pt x="930676" y="665548"/>
                </a:cubicBezTo>
                <a:cubicBezTo>
                  <a:pt x="930341" y="665138"/>
                  <a:pt x="929839" y="664766"/>
                  <a:pt x="929169" y="664431"/>
                </a:cubicBezTo>
                <a:cubicBezTo>
                  <a:pt x="928499" y="664097"/>
                  <a:pt x="927569" y="663873"/>
                  <a:pt x="926378" y="663762"/>
                </a:cubicBezTo>
                <a:cubicBezTo>
                  <a:pt x="925188" y="663650"/>
                  <a:pt x="923699" y="663594"/>
                  <a:pt x="921914" y="663594"/>
                </a:cubicBezTo>
                <a:cubicBezTo>
                  <a:pt x="920053" y="663594"/>
                  <a:pt x="918546" y="663650"/>
                  <a:pt x="917393" y="663762"/>
                </a:cubicBezTo>
                <a:cubicBezTo>
                  <a:pt x="916240" y="663873"/>
                  <a:pt x="915291" y="664097"/>
                  <a:pt x="914547" y="664431"/>
                </a:cubicBezTo>
                <a:cubicBezTo>
                  <a:pt x="913802" y="664766"/>
                  <a:pt x="913300" y="665138"/>
                  <a:pt x="913040" y="665548"/>
                </a:cubicBezTo>
                <a:cubicBezTo>
                  <a:pt x="912779" y="665957"/>
                  <a:pt x="912649" y="666459"/>
                  <a:pt x="912649" y="667055"/>
                </a:cubicBezTo>
                <a:lnTo>
                  <a:pt x="912649" y="737264"/>
                </a:lnTo>
                <a:cubicBezTo>
                  <a:pt x="907514" y="743589"/>
                  <a:pt x="902659" y="748389"/>
                  <a:pt x="898082" y="751663"/>
                </a:cubicBezTo>
                <a:cubicBezTo>
                  <a:pt x="893506" y="754938"/>
                  <a:pt x="888911" y="756575"/>
                  <a:pt x="884297" y="756575"/>
                </a:cubicBezTo>
                <a:cubicBezTo>
                  <a:pt x="880725" y="756575"/>
                  <a:pt x="877600" y="755886"/>
                  <a:pt x="874921" y="754510"/>
                </a:cubicBezTo>
                <a:cubicBezTo>
                  <a:pt x="872242" y="753133"/>
                  <a:pt x="870028" y="751198"/>
                  <a:pt x="868280" y="748705"/>
                </a:cubicBezTo>
                <a:cubicBezTo>
                  <a:pt x="866531" y="746213"/>
                  <a:pt x="865229" y="743199"/>
                  <a:pt x="864373" y="739664"/>
                </a:cubicBezTo>
                <a:cubicBezTo>
                  <a:pt x="863517" y="736129"/>
                  <a:pt x="863089" y="731423"/>
                  <a:pt x="863089" y="725544"/>
                </a:cubicBezTo>
                <a:lnTo>
                  <a:pt x="863089" y="667055"/>
                </a:lnTo>
                <a:cubicBezTo>
                  <a:pt x="863089" y="666459"/>
                  <a:pt x="862940" y="665957"/>
                  <a:pt x="862643" y="665548"/>
                </a:cubicBezTo>
                <a:cubicBezTo>
                  <a:pt x="862345" y="665138"/>
                  <a:pt x="861843" y="664766"/>
                  <a:pt x="861136" y="664431"/>
                </a:cubicBezTo>
                <a:cubicBezTo>
                  <a:pt x="860429" y="664097"/>
                  <a:pt x="859480" y="663873"/>
                  <a:pt x="858290" y="663762"/>
                </a:cubicBezTo>
                <a:cubicBezTo>
                  <a:pt x="857099" y="663650"/>
                  <a:pt x="855611" y="663594"/>
                  <a:pt x="853825" y="663594"/>
                </a:cubicBezTo>
                <a:close/>
                <a:moveTo>
                  <a:pt x="1462197" y="662032"/>
                </a:moveTo>
                <a:cubicBezTo>
                  <a:pt x="1458327" y="662032"/>
                  <a:pt x="1454495" y="662385"/>
                  <a:pt x="1450700" y="663092"/>
                </a:cubicBezTo>
                <a:cubicBezTo>
                  <a:pt x="1446905" y="663799"/>
                  <a:pt x="1443407" y="664692"/>
                  <a:pt x="1440207" y="665771"/>
                </a:cubicBezTo>
                <a:cubicBezTo>
                  <a:pt x="1437008" y="666850"/>
                  <a:pt x="1434180" y="668041"/>
                  <a:pt x="1431724" y="669343"/>
                </a:cubicBezTo>
                <a:cubicBezTo>
                  <a:pt x="1429269" y="670645"/>
                  <a:pt x="1427538" y="671780"/>
                  <a:pt x="1426534" y="672747"/>
                </a:cubicBezTo>
                <a:cubicBezTo>
                  <a:pt x="1425529" y="673715"/>
                  <a:pt x="1424897" y="674738"/>
                  <a:pt x="1424636" y="675817"/>
                </a:cubicBezTo>
                <a:cubicBezTo>
                  <a:pt x="1424376" y="676896"/>
                  <a:pt x="1424246" y="678365"/>
                  <a:pt x="1424246" y="680226"/>
                </a:cubicBezTo>
                <a:cubicBezTo>
                  <a:pt x="1424246" y="681342"/>
                  <a:pt x="1424320" y="682365"/>
                  <a:pt x="1424469" y="683295"/>
                </a:cubicBezTo>
                <a:cubicBezTo>
                  <a:pt x="1424618" y="684226"/>
                  <a:pt x="1424860" y="684988"/>
                  <a:pt x="1425194" y="685584"/>
                </a:cubicBezTo>
                <a:cubicBezTo>
                  <a:pt x="1425529" y="686179"/>
                  <a:pt x="1425920" y="686625"/>
                  <a:pt x="1426366" y="686923"/>
                </a:cubicBezTo>
                <a:cubicBezTo>
                  <a:pt x="1426813" y="687221"/>
                  <a:pt x="1427334" y="687370"/>
                  <a:pt x="1427929" y="687370"/>
                </a:cubicBezTo>
                <a:cubicBezTo>
                  <a:pt x="1428822" y="687370"/>
                  <a:pt x="1430180" y="686830"/>
                  <a:pt x="1432003" y="685751"/>
                </a:cubicBezTo>
                <a:cubicBezTo>
                  <a:pt x="1433826" y="684672"/>
                  <a:pt x="1436096" y="683481"/>
                  <a:pt x="1438812" y="682179"/>
                </a:cubicBezTo>
                <a:cubicBezTo>
                  <a:pt x="1441528" y="680877"/>
                  <a:pt x="1444691" y="679686"/>
                  <a:pt x="1448300" y="678607"/>
                </a:cubicBezTo>
                <a:cubicBezTo>
                  <a:pt x="1451909" y="677528"/>
                  <a:pt x="1455983" y="676989"/>
                  <a:pt x="1460522" y="676989"/>
                </a:cubicBezTo>
                <a:cubicBezTo>
                  <a:pt x="1464764" y="676989"/>
                  <a:pt x="1468336" y="677491"/>
                  <a:pt x="1471238" y="678496"/>
                </a:cubicBezTo>
                <a:cubicBezTo>
                  <a:pt x="1474140" y="679500"/>
                  <a:pt x="1476503" y="680989"/>
                  <a:pt x="1478326" y="682961"/>
                </a:cubicBezTo>
                <a:cubicBezTo>
                  <a:pt x="1480149" y="684933"/>
                  <a:pt x="1481470" y="687407"/>
                  <a:pt x="1482289" y="690383"/>
                </a:cubicBezTo>
                <a:cubicBezTo>
                  <a:pt x="1483107" y="693360"/>
                  <a:pt x="1483516" y="696783"/>
                  <a:pt x="1483516" y="700653"/>
                </a:cubicBezTo>
                <a:lnTo>
                  <a:pt x="1483516" y="708466"/>
                </a:lnTo>
                <a:lnTo>
                  <a:pt x="1469675" y="708466"/>
                </a:lnTo>
                <a:cubicBezTo>
                  <a:pt x="1461862" y="708466"/>
                  <a:pt x="1454830" y="709154"/>
                  <a:pt x="1448579" y="710531"/>
                </a:cubicBezTo>
                <a:cubicBezTo>
                  <a:pt x="1442328" y="711908"/>
                  <a:pt x="1437045" y="713973"/>
                  <a:pt x="1432729" y="716726"/>
                </a:cubicBezTo>
                <a:cubicBezTo>
                  <a:pt x="1428413" y="719479"/>
                  <a:pt x="1425101" y="722940"/>
                  <a:pt x="1422795" y="727107"/>
                </a:cubicBezTo>
                <a:cubicBezTo>
                  <a:pt x="1420488" y="731274"/>
                  <a:pt x="1419334" y="736185"/>
                  <a:pt x="1419334" y="741841"/>
                </a:cubicBezTo>
                <a:cubicBezTo>
                  <a:pt x="1419334" y="746678"/>
                  <a:pt x="1420172" y="750994"/>
                  <a:pt x="1421846" y="754789"/>
                </a:cubicBezTo>
                <a:cubicBezTo>
                  <a:pt x="1423520" y="758584"/>
                  <a:pt x="1425864" y="761784"/>
                  <a:pt x="1428878" y="764388"/>
                </a:cubicBezTo>
                <a:cubicBezTo>
                  <a:pt x="1431892" y="766993"/>
                  <a:pt x="1435538" y="768983"/>
                  <a:pt x="1439817" y="770360"/>
                </a:cubicBezTo>
                <a:cubicBezTo>
                  <a:pt x="1444096" y="771737"/>
                  <a:pt x="1448877" y="772425"/>
                  <a:pt x="1454160" y="772425"/>
                </a:cubicBezTo>
                <a:cubicBezTo>
                  <a:pt x="1460188" y="772425"/>
                  <a:pt x="1465899" y="771123"/>
                  <a:pt x="1471294" y="768518"/>
                </a:cubicBezTo>
                <a:cubicBezTo>
                  <a:pt x="1476689" y="765914"/>
                  <a:pt x="1481582" y="762267"/>
                  <a:pt x="1485972" y="757579"/>
                </a:cubicBezTo>
                <a:lnTo>
                  <a:pt x="1485972" y="767625"/>
                </a:lnTo>
                <a:cubicBezTo>
                  <a:pt x="1485972" y="768518"/>
                  <a:pt x="1486233" y="769188"/>
                  <a:pt x="1486753" y="769634"/>
                </a:cubicBezTo>
                <a:cubicBezTo>
                  <a:pt x="1487274" y="770081"/>
                  <a:pt x="1488112" y="770416"/>
                  <a:pt x="1489265" y="770639"/>
                </a:cubicBezTo>
                <a:cubicBezTo>
                  <a:pt x="1490418" y="770862"/>
                  <a:pt x="1491962" y="770974"/>
                  <a:pt x="1493897" y="770974"/>
                </a:cubicBezTo>
                <a:cubicBezTo>
                  <a:pt x="1495906" y="770974"/>
                  <a:pt x="1497432" y="770862"/>
                  <a:pt x="1498474" y="770639"/>
                </a:cubicBezTo>
                <a:cubicBezTo>
                  <a:pt x="1499515" y="770416"/>
                  <a:pt x="1500334" y="770081"/>
                  <a:pt x="1500929" y="769634"/>
                </a:cubicBezTo>
                <a:cubicBezTo>
                  <a:pt x="1501525" y="769188"/>
                  <a:pt x="1501822" y="768518"/>
                  <a:pt x="1501822" y="767625"/>
                </a:cubicBezTo>
                <a:lnTo>
                  <a:pt x="1501822" y="699871"/>
                </a:lnTo>
                <a:cubicBezTo>
                  <a:pt x="1501822" y="693620"/>
                  <a:pt x="1501115" y="688151"/>
                  <a:pt x="1499702" y="683463"/>
                </a:cubicBezTo>
                <a:cubicBezTo>
                  <a:pt x="1498288" y="678775"/>
                  <a:pt x="1496018" y="674849"/>
                  <a:pt x="1492893" y="671687"/>
                </a:cubicBezTo>
                <a:cubicBezTo>
                  <a:pt x="1489767" y="668524"/>
                  <a:pt x="1485674" y="666124"/>
                  <a:pt x="1480614" y="664487"/>
                </a:cubicBezTo>
                <a:cubicBezTo>
                  <a:pt x="1475554" y="662850"/>
                  <a:pt x="1469415" y="662032"/>
                  <a:pt x="1462197" y="662032"/>
                </a:cubicBezTo>
                <a:close/>
                <a:moveTo>
                  <a:pt x="1352883" y="662032"/>
                </a:moveTo>
                <a:cubicBezTo>
                  <a:pt x="1347153" y="662032"/>
                  <a:pt x="1341479" y="663501"/>
                  <a:pt x="1335860" y="666441"/>
                </a:cubicBezTo>
                <a:cubicBezTo>
                  <a:pt x="1330242" y="669380"/>
                  <a:pt x="1324605" y="674012"/>
                  <a:pt x="1318950" y="680337"/>
                </a:cubicBezTo>
                <a:lnTo>
                  <a:pt x="1318950" y="667055"/>
                </a:lnTo>
                <a:cubicBezTo>
                  <a:pt x="1318950" y="666459"/>
                  <a:pt x="1318820" y="665957"/>
                  <a:pt x="1318559" y="665548"/>
                </a:cubicBezTo>
                <a:cubicBezTo>
                  <a:pt x="1318299" y="665138"/>
                  <a:pt x="1317871" y="664766"/>
                  <a:pt x="1317275" y="664431"/>
                </a:cubicBezTo>
                <a:cubicBezTo>
                  <a:pt x="1316680" y="664097"/>
                  <a:pt x="1315843" y="663873"/>
                  <a:pt x="1314764" y="663762"/>
                </a:cubicBezTo>
                <a:cubicBezTo>
                  <a:pt x="1313685" y="663650"/>
                  <a:pt x="1312327" y="663594"/>
                  <a:pt x="1310690" y="663594"/>
                </a:cubicBezTo>
                <a:cubicBezTo>
                  <a:pt x="1308978" y="663594"/>
                  <a:pt x="1307602" y="663650"/>
                  <a:pt x="1306560" y="663762"/>
                </a:cubicBezTo>
                <a:cubicBezTo>
                  <a:pt x="1305518" y="663873"/>
                  <a:pt x="1304662" y="664097"/>
                  <a:pt x="1303993" y="664431"/>
                </a:cubicBezTo>
                <a:cubicBezTo>
                  <a:pt x="1303323" y="664766"/>
                  <a:pt x="1302876" y="665138"/>
                  <a:pt x="1302653" y="665548"/>
                </a:cubicBezTo>
                <a:cubicBezTo>
                  <a:pt x="1302430" y="665957"/>
                  <a:pt x="1302318" y="666459"/>
                  <a:pt x="1302318" y="667055"/>
                </a:cubicBezTo>
                <a:lnTo>
                  <a:pt x="1302318" y="767514"/>
                </a:lnTo>
                <a:cubicBezTo>
                  <a:pt x="1302318" y="768109"/>
                  <a:pt x="1302448" y="768611"/>
                  <a:pt x="1302709" y="769020"/>
                </a:cubicBezTo>
                <a:cubicBezTo>
                  <a:pt x="1302969" y="769430"/>
                  <a:pt x="1303453" y="769783"/>
                  <a:pt x="1304160" y="770081"/>
                </a:cubicBezTo>
                <a:cubicBezTo>
                  <a:pt x="1304867" y="770378"/>
                  <a:pt x="1305816" y="770602"/>
                  <a:pt x="1307006" y="770751"/>
                </a:cubicBezTo>
                <a:cubicBezTo>
                  <a:pt x="1308197" y="770899"/>
                  <a:pt x="1309685" y="770974"/>
                  <a:pt x="1311471" y="770974"/>
                </a:cubicBezTo>
                <a:cubicBezTo>
                  <a:pt x="1313332" y="770974"/>
                  <a:pt x="1314857" y="770899"/>
                  <a:pt x="1316048" y="770751"/>
                </a:cubicBezTo>
                <a:cubicBezTo>
                  <a:pt x="1317238" y="770602"/>
                  <a:pt x="1318168" y="770378"/>
                  <a:pt x="1318838" y="770081"/>
                </a:cubicBezTo>
                <a:cubicBezTo>
                  <a:pt x="1319508" y="769783"/>
                  <a:pt x="1319992" y="769430"/>
                  <a:pt x="1320289" y="769020"/>
                </a:cubicBezTo>
                <a:cubicBezTo>
                  <a:pt x="1320587" y="768611"/>
                  <a:pt x="1320736" y="768109"/>
                  <a:pt x="1320736" y="767514"/>
                </a:cubicBezTo>
                <a:lnTo>
                  <a:pt x="1320736" y="697304"/>
                </a:lnTo>
                <a:cubicBezTo>
                  <a:pt x="1325796" y="690979"/>
                  <a:pt x="1330633" y="686179"/>
                  <a:pt x="1335246" y="682905"/>
                </a:cubicBezTo>
                <a:cubicBezTo>
                  <a:pt x="1339860" y="679631"/>
                  <a:pt x="1344474" y="677993"/>
                  <a:pt x="1349087" y="677993"/>
                </a:cubicBezTo>
                <a:cubicBezTo>
                  <a:pt x="1352659" y="677993"/>
                  <a:pt x="1355803" y="678663"/>
                  <a:pt x="1358519" y="680003"/>
                </a:cubicBezTo>
                <a:cubicBezTo>
                  <a:pt x="1361236" y="681342"/>
                  <a:pt x="1363449" y="683277"/>
                  <a:pt x="1365161" y="685807"/>
                </a:cubicBezTo>
                <a:cubicBezTo>
                  <a:pt x="1366872" y="688337"/>
                  <a:pt x="1368175" y="691351"/>
                  <a:pt x="1369068" y="694848"/>
                </a:cubicBezTo>
                <a:cubicBezTo>
                  <a:pt x="1369961" y="698346"/>
                  <a:pt x="1370407" y="702959"/>
                  <a:pt x="1370407" y="708689"/>
                </a:cubicBezTo>
                <a:lnTo>
                  <a:pt x="1370407" y="767514"/>
                </a:lnTo>
                <a:cubicBezTo>
                  <a:pt x="1370407" y="768109"/>
                  <a:pt x="1370556" y="768611"/>
                  <a:pt x="1370854" y="769020"/>
                </a:cubicBezTo>
                <a:cubicBezTo>
                  <a:pt x="1371151" y="769430"/>
                  <a:pt x="1371635" y="769783"/>
                  <a:pt x="1372305" y="770081"/>
                </a:cubicBezTo>
                <a:cubicBezTo>
                  <a:pt x="1372974" y="770378"/>
                  <a:pt x="1373905" y="770602"/>
                  <a:pt x="1375095" y="770751"/>
                </a:cubicBezTo>
                <a:cubicBezTo>
                  <a:pt x="1376286" y="770899"/>
                  <a:pt x="1377811" y="770974"/>
                  <a:pt x="1379672" y="770974"/>
                </a:cubicBezTo>
                <a:cubicBezTo>
                  <a:pt x="1381458" y="770974"/>
                  <a:pt x="1382946" y="770899"/>
                  <a:pt x="1384136" y="770751"/>
                </a:cubicBezTo>
                <a:cubicBezTo>
                  <a:pt x="1385327" y="770602"/>
                  <a:pt x="1386257" y="770378"/>
                  <a:pt x="1386927" y="770081"/>
                </a:cubicBezTo>
                <a:cubicBezTo>
                  <a:pt x="1387597" y="769783"/>
                  <a:pt x="1388080" y="769430"/>
                  <a:pt x="1388378" y="769020"/>
                </a:cubicBezTo>
                <a:cubicBezTo>
                  <a:pt x="1388676" y="768611"/>
                  <a:pt x="1388825" y="768109"/>
                  <a:pt x="1388825" y="767514"/>
                </a:cubicBezTo>
                <a:lnTo>
                  <a:pt x="1388825" y="706234"/>
                </a:lnTo>
                <a:cubicBezTo>
                  <a:pt x="1388825" y="699090"/>
                  <a:pt x="1388211" y="692969"/>
                  <a:pt x="1386983" y="687872"/>
                </a:cubicBezTo>
                <a:cubicBezTo>
                  <a:pt x="1385755" y="682775"/>
                  <a:pt x="1383727" y="678328"/>
                  <a:pt x="1380899" y="674533"/>
                </a:cubicBezTo>
                <a:cubicBezTo>
                  <a:pt x="1378072" y="670738"/>
                  <a:pt x="1374370" y="667706"/>
                  <a:pt x="1369793" y="665436"/>
                </a:cubicBezTo>
                <a:cubicBezTo>
                  <a:pt x="1365217" y="663166"/>
                  <a:pt x="1359580" y="662032"/>
                  <a:pt x="1352883" y="662032"/>
                </a:cubicBezTo>
                <a:close/>
                <a:moveTo>
                  <a:pt x="1224072" y="662032"/>
                </a:moveTo>
                <a:cubicBezTo>
                  <a:pt x="1220202" y="662032"/>
                  <a:pt x="1216370" y="662385"/>
                  <a:pt x="1212575" y="663092"/>
                </a:cubicBezTo>
                <a:cubicBezTo>
                  <a:pt x="1208780" y="663799"/>
                  <a:pt x="1205282" y="664692"/>
                  <a:pt x="1202082" y="665771"/>
                </a:cubicBezTo>
                <a:cubicBezTo>
                  <a:pt x="1198883" y="666850"/>
                  <a:pt x="1196055" y="668041"/>
                  <a:pt x="1193599" y="669343"/>
                </a:cubicBezTo>
                <a:cubicBezTo>
                  <a:pt x="1191144" y="670645"/>
                  <a:pt x="1189413" y="671780"/>
                  <a:pt x="1188409" y="672747"/>
                </a:cubicBezTo>
                <a:cubicBezTo>
                  <a:pt x="1187404" y="673715"/>
                  <a:pt x="1186772" y="674738"/>
                  <a:pt x="1186511" y="675817"/>
                </a:cubicBezTo>
                <a:cubicBezTo>
                  <a:pt x="1186251" y="676896"/>
                  <a:pt x="1186121" y="678365"/>
                  <a:pt x="1186121" y="680226"/>
                </a:cubicBezTo>
                <a:cubicBezTo>
                  <a:pt x="1186121" y="681342"/>
                  <a:pt x="1186195" y="682365"/>
                  <a:pt x="1186344" y="683295"/>
                </a:cubicBezTo>
                <a:cubicBezTo>
                  <a:pt x="1186493" y="684226"/>
                  <a:pt x="1186735" y="684988"/>
                  <a:pt x="1187069" y="685584"/>
                </a:cubicBezTo>
                <a:cubicBezTo>
                  <a:pt x="1187404" y="686179"/>
                  <a:pt x="1187795" y="686625"/>
                  <a:pt x="1188241" y="686923"/>
                </a:cubicBezTo>
                <a:cubicBezTo>
                  <a:pt x="1188688" y="687221"/>
                  <a:pt x="1189209" y="687370"/>
                  <a:pt x="1189804" y="687370"/>
                </a:cubicBezTo>
                <a:cubicBezTo>
                  <a:pt x="1190697" y="687370"/>
                  <a:pt x="1192055" y="686830"/>
                  <a:pt x="1193878" y="685751"/>
                </a:cubicBezTo>
                <a:cubicBezTo>
                  <a:pt x="1195701" y="684672"/>
                  <a:pt x="1197971" y="683481"/>
                  <a:pt x="1200687" y="682179"/>
                </a:cubicBezTo>
                <a:cubicBezTo>
                  <a:pt x="1203403" y="680877"/>
                  <a:pt x="1206566" y="679686"/>
                  <a:pt x="1210175" y="678607"/>
                </a:cubicBezTo>
                <a:cubicBezTo>
                  <a:pt x="1213784" y="677528"/>
                  <a:pt x="1217858" y="676989"/>
                  <a:pt x="1222398" y="676989"/>
                </a:cubicBezTo>
                <a:cubicBezTo>
                  <a:pt x="1226639" y="676989"/>
                  <a:pt x="1230211" y="677491"/>
                  <a:pt x="1233113" y="678496"/>
                </a:cubicBezTo>
                <a:cubicBezTo>
                  <a:pt x="1236015" y="679500"/>
                  <a:pt x="1238378" y="680989"/>
                  <a:pt x="1240201" y="682961"/>
                </a:cubicBezTo>
                <a:cubicBezTo>
                  <a:pt x="1242024" y="684933"/>
                  <a:pt x="1243345" y="687407"/>
                  <a:pt x="1244164" y="690383"/>
                </a:cubicBezTo>
                <a:cubicBezTo>
                  <a:pt x="1244982" y="693360"/>
                  <a:pt x="1245391" y="696783"/>
                  <a:pt x="1245391" y="700653"/>
                </a:cubicBezTo>
                <a:lnTo>
                  <a:pt x="1245391" y="708466"/>
                </a:lnTo>
                <a:lnTo>
                  <a:pt x="1231550" y="708466"/>
                </a:lnTo>
                <a:cubicBezTo>
                  <a:pt x="1223737" y="708466"/>
                  <a:pt x="1216705" y="709154"/>
                  <a:pt x="1210454" y="710531"/>
                </a:cubicBezTo>
                <a:cubicBezTo>
                  <a:pt x="1204203" y="711908"/>
                  <a:pt x="1198920" y="713973"/>
                  <a:pt x="1194604" y="716726"/>
                </a:cubicBezTo>
                <a:cubicBezTo>
                  <a:pt x="1190288" y="719479"/>
                  <a:pt x="1186976" y="722940"/>
                  <a:pt x="1184670" y="727107"/>
                </a:cubicBezTo>
                <a:cubicBezTo>
                  <a:pt x="1182363" y="731274"/>
                  <a:pt x="1181209" y="736185"/>
                  <a:pt x="1181209" y="741841"/>
                </a:cubicBezTo>
                <a:cubicBezTo>
                  <a:pt x="1181209" y="746678"/>
                  <a:pt x="1182047" y="750994"/>
                  <a:pt x="1183721" y="754789"/>
                </a:cubicBezTo>
                <a:cubicBezTo>
                  <a:pt x="1185395" y="758584"/>
                  <a:pt x="1187739" y="761784"/>
                  <a:pt x="1190753" y="764388"/>
                </a:cubicBezTo>
                <a:cubicBezTo>
                  <a:pt x="1193767" y="766993"/>
                  <a:pt x="1197413" y="768983"/>
                  <a:pt x="1201692" y="770360"/>
                </a:cubicBezTo>
                <a:cubicBezTo>
                  <a:pt x="1205971" y="771737"/>
                  <a:pt x="1210752" y="772425"/>
                  <a:pt x="1216035" y="772425"/>
                </a:cubicBezTo>
                <a:cubicBezTo>
                  <a:pt x="1222063" y="772425"/>
                  <a:pt x="1227774" y="771123"/>
                  <a:pt x="1233169" y="768518"/>
                </a:cubicBezTo>
                <a:cubicBezTo>
                  <a:pt x="1238564" y="765914"/>
                  <a:pt x="1243457" y="762267"/>
                  <a:pt x="1247847" y="757579"/>
                </a:cubicBezTo>
                <a:lnTo>
                  <a:pt x="1247847" y="767625"/>
                </a:lnTo>
                <a:cubicBezTo>
                  <a:pt x="1247847" y="768518"/>
                  <a:pt x="1248108" y="769188"/>
                  <a:pt x="1248628" y="769634"/>
                </a:cubicBezTo>
                <a:cubicBezTo>
                  <a:pt x="1249149" y="770081"/>
                  <a:pt x="1249987" y="770416"/>
                  <a:pt x="1251140" y="770639"/>
                </a:cubicBezTo>
                <a:cubicBezTo>
                  <a:pt x="1252293" y="770862"/>
                  <a:pt x="1253837" y="770974"/>
                  <a:pt x="1255772" y="770974"/>
                </a:cubicBezTo>
                <a:cubicBezTo>
                  <a:pt x="1257781" y="770974"/>
                  <a:pt x="1259307" y="770862"/>
                  <a:pt x="1260349" y="770639"/>
                </a:cubicBezTo>
                <a:cubicBezTo>
                  <a:pt x="1261390" y="770416"/>
                  <a:pt x="1262209" y="770081"/>
                  <a:pt x="1262804" y="769634"/>
                </a:cubicBezTo>
                <a:cubicBezTo>
                  <a:pt x="1263400" y="769188"/>
                  <a:pt x="1263697" y="768518"/>
                  <a:pt x="1263697" y="767625"/>
                </a:cubicBezTo>
                <a:lnTo>
                  <a:pt x="1263697" y="699871"/>
                </a:lnTo>
                <a:cubicBezTo>
                  <a:pt x="1263697" y="693620"/>
                  <a:pt x="1262990" y="688151"/>
                  <a:pt x="1261577" y="683463"/>
                </a:cubicBezTo>
                <a:cubicBezTo>
                  <a:pt x="1260163" y="678775"/>
                  <a:pt x="1257893" y="674849"/>
                  <a:pt x="1254768" y="671687"/>
                </a:cubicBezTo>
                <a:cubicBezTo>
                  <a:pt x="1251642" y="668524"/>
                  <a:pt x="1247549" y="666124"/>
                  <a:pt x="1242489" y="664487"/>
                </a:cubicBezTo>
                <a:cubicBezTo>
                  <a:pt x="1237429" y="662850"/>
                  <a:pt x="1231290" y="662032"/>
                  <a:pt x="1224072" y="662032"/>
                </a:cubicBezTo>
                <a:close/>
                <a:moveTo>
                  <a:pt x="643047" y="662032"/>
                </a:moveTo>
                <a:cubicBezTo>
                  <a:pt x="639177" y="662032"/>
                  <a:pt x="635345" y="662385"/>
                  <a:pt x="631550" y="663092"/>
                </a:cubicBezTo>
                <a:cubicBezTo>
                  <a:pt x="627755" y="663799"/>
                  <a:pt x="624257" y="664692"/>
                  <a:pt x="621058" y="665771"/>
                </a:cubicBezTo>
                <a:cubicBezTo>
                  <a:pt x="617858" y="666850"/>
                  <a:pt x="615030" y="668041"/>
                  <a:pt x="612574" y="669343"/>
                </a:cubicBezTo>
                <a:cubicBezTo>
                  <a:pt x="610119" y="670645"/>
                  <a:pt x="608389" y="671780"/>
                  <a:pt x="607384" y="672747"/>
                </a:cubicBezTo>
                <a:cubicBezTo>
                  <a:pt x="606379" y="673715"/>
                  <a:pt x="605747" y="674738"/>
                  <a:pt x="605486" y="675817"/>
                </a:cubicBezTo>
                <a:cubicBezTo>
                  <a:pt x="605226" y="676896"/>
                  <a:pt x="605096" y="678365"/>
                  <a:pt x="605096" y="680226"/>
                </a:cubicBezTo>
                <a:cubicBezTo>
                  <a:pt x="605096" y="681342"/>
                  <a:pt x="605170" y="682365"/>
                  <a:pt x="605319" y="683295"/>
                </a:cubicBezTo>
                <a:cubicBezTo>
                  <a:pt x="605468" y="684226"/>
                  <a:pt x="605710" y="684988"/>
                  <a:pt x="606045" y="685584"/>
                </a:cubicBezTo>
                <a:cubicBezTo>
                  <a:pt x="606379" y="686179"/>
                  <a:pt x="606770" y="686625"/>
                  <a:pt x="607217" y="686923"/>
                </a:cubicBezTo>
                <a:cubicBezTo>
                  <a:pt x="607663" y="687221"/>
                  <a:pt x="608184" y="687370"/>
                  <a:pt x="608779" y="687370"/>
                </a:cubicBezTo>
                <a:cubicBezTo>
                  <a:pt x="609672" y="687370"/>
                  <a:pt x="611030" y="686830"/>
                  <a:pt x="612853" y="685751"/>
                </a:cubicBezTo>
                <a:cubicBezTo>
                  <a:pt x="614677" y="684672"/>
                  <a:pt x="616946" y="683481"/>
                  <a:pt x="619662" y="682179"/>
                </a:cubicBezTo>
                <a:cubicBezTo>
                  <a:pt x="622378" y="680877"/>
                  <a:pt x="625541" y="679686"/>
                  <a:pt x="629150" y="678607"/>
                </a:cubicBezTo>
                <a:cubicBezTo>
                  <a:pt x="632759" y="677528"/>
                  <a:pt x="636833" y="676989"/>
                  <a:pt x="641373" y="676989"/>
                </a:cubicBezTo>
                <a:cubicBezTo>
                  <a:pt x="645614" y="676989"/>
                  <a:pt x="649186" y="677491"/>
                  <a:pt x="652088" y="678496"/>
                </a:cubicBezTo>
                <a:cubicBezTo>
                  <a:pt x="654990" y="679500"/>
                  <a:pt x="657353" y="680989"/>
                  <a:pt x="659176" y="682961"/>
                </a:cubicBezTo>
                <a:cubicBezTo>
                  <a:pt x="660999" y="684933"/>
                  <a:pt x="662320" y="687407"/>
                  <a:pt x="663139" y="690383"/>
                </a:cubicBezTo>
                <a:cubicBezTo>
                  <a:pt x="663957" y="693360"/>
                  <a:pt x="664367" y="696783"/>
                  <a:pt x="664367" y="700653"/>
                </a:cubicBezTo>
                <a:lnTo>
                  <a:pt x="664367" y="708466"/>
                </a:lnTo>
                <a:lnTo>
                  <a:pt x="650526" y="708466"/>
                </a:lnTo>
                <a:cubicBezTo>
                  <a:pt x="642712" y="708466"/>
                  <a:pt x="635680" y="709154"/>
                  <a:pt x="629429" y="710531"/>
                </a:cubicBezTo>
                <a:cubicBezTo>
                  <a:pt x="623178" y="711908"/>
                  <a:pt x="617895" y="713973"/>
                  <a:pt x="613579" y="716726"/>
                </a:cubicBezTo>
                <a:cubicBezTo>
                  <a:pt x="609263" y="719479"/>
                  <a:pt x="605951" y="722940"/>
                  <a:pt x="603645" y="727107"/>
                </a:cubicBezTo>
                <a:cubicBezTo>
                  <a:pt x="601338" y="731274"/>
                  <a:pt x="600184" y="736185"/>
                  <a:pt x="600184" y="741841"/>
                </a:cubicBezTo>
                <a:cubicBezTo>
                  <a:pt x="600184" y="746678"/>
                  <a:pt x="601022" y="750994"/>
                  <a:pt x="602696" y="754789"/>
                </a:cubicBezTo>
                <a:cubicBezTo>
                  <a:pt x="604370" y="758584"/>
                  <a:pt x="606714" y="761784"/>
                  <a:pt x="609728" y="764388"/>
                </a:cubicBezTo>
                <a:cubicBezTo>
                  <a:pt x="612742" y="766993"/>
                  <a:pt x="616388" y="768983"/>
                  <a:pt x="620667" y="770360"/>
                </a:cubicBezTo>
                <a:cubicBezTo>
                  <a:pt x="624946" y="771737"/>
                  <a:pt x="629727" y="772425"/>
                  <a:pt x="635010" y="772425"/>
                </a:cubicBezTo>
                <a:cubicBezTo>
                  <a:pt x="641038" y="772425"/>
                  <a:pt x="646749" y="771123"/>
                  <a:pt x="652144" y="768518"/>
                </a:cubicBezTo>
                <a:cubicBezTo>
                  <a:pt x="657539" y="765914"/>
                  <a:pt x="662432" y="762267"/>
                  <a:pt x="666822" y="757579"/>
                </a:cubicBezTo>
                <a:lnTo>
                  <a:pt x="666822" y="767625"/>
                </a:lnTo>
                <a:cubicBezTo>
                  <a:pt x="666822" y="768518"/>
                  <a:pt x="667083" y="769188"/>
                  <a:pt x="667604" y="769634"/>
                </a:cubicBezTo>
                <a:cubicBezTo>
                  <a:pt x="668124" y="770081"/>
                  <a:pt x="668962" y="770416"/>
                  <a:pt x="670115" y="770639"/>
                </a:cubicBezTo>
                <a:cubicBezTo>
                  <a:pt x="671268" y="770862"/>
                  <a:pt x="672813" y="770974"/>
                  <a:pt x="674747" y="770974"/>
                </a:cubicBezTo>
                <a:cubicBezTo>
                  <a:pt x="676756" y="770974"/>
                  <a:pt x="678282" y="770862"/>
                  <a:pt x="679324" y="770639"/>
                </a:cubicBezTo>
                <a:cubicBezTo>
                  <a:pt x="680366" y="770416"/>
                  <a:pt x="681184" y="770081"/>
                  <a:pt x="681779" y="769634"/>
                </a:cubicBezTo>
                <a:cubicBezTo>
                  <a:pt x="682375" y="769188"/>
                  <a:pt x="682672" y="768518"/>
                  <a:pt x="682672" y="767625"/>
                </a:cubicBezTo>
                <a:lnTo>
                  <a:pt x="682672" y="699871"/>
                </a:lnTo>
                <a:cubicBezTo>
                  <a:pt x="682672" y="693620"/>
                  <a:pt x="681965" y="688151"/>
                  <a:pt x="680552" y="683463"/>
                </a:cubicBezTo>
                <a:cubicBezTo>
                  <a:pt x="679138" y="678775"/>
                  <a:pt x="676868" y="674849"/>
                  <a:pt x="673743" y="671687"/>
                </a:cubicBezTo>
                <a:cubicBezTo>
                  <a:pt x="670617" y="668524"/>
                  <a:pt x="666525" y="666124"/>
                  <a:pt x="661464" y="664487"/>
                </a:cubicBezTo>
                <a:cubicBezTo>
                  <a:pt x="656404" y="662850"/>
                  <a:pt x="650265" y="662032"/>
                  <a:pt x="643047" y="662032"/>
                </a:cubicBezTo>
                <a:close/>
                <a:moveTo>
                  <a:pt x="504488" y="641717"/>
                </a:moveTo>
                <a:lnTo>
                  <a:pt x="520673" y="641717"/>
                </a:lnTo>
                <a:cubicBezTo>
                  <a:pt x="524468" y="641717"/>
                  <a:pt x="527538" y="641828"/>
                  <a:pt x="529882" y="642051"/>
                </a:cubicBezTo>
                <a:cubicBezTo>
                  <a:pt x="532226" y="642275"/>
                  <a:pt x="534328" y="642647"/>
                  <a:pt x="536188" y="643168"/>
                </a:cubicBezTo>
                <a:cubicBezTo>
                  <a:pt x="542141" y="644879"/>
                  <a:pt x="546383" y="647688"/>
                  <a:pt x="548913" y="651595"/>
                </a:cubicBezTo>
                <a:cubicBezTo>
                  <a:pt x="551443" y="655502"/>
                  <a:pt x="552708" y="660283"/>
                  <a:pt x="552708" y="665938"/>
                </a:cubicBezTo>
                <a:cubicBezTo>
                  <a:pt x="552708" y="669436"/>
                  <a:pt x="552132" y="672673"/>
                  <a:pt x="550978" y="675649"/>
                </a:cubicBezTo>
                <a:cubicBezTo>
                  <a:pt x="549825" y="678626"/>
                  <a:pt x="548020" y="681212"/>
                  <a:pt x="545564" y="683407"/>
                </a:cubicBezTo>
                <a:cubicBezTo>
                  <a:pt x="543109" y="685602"/>
                  <a:pt x="540039" y="687314"/>
                  <a:pt x="536356" y="688542"/>
                </a:cubicBezTo>
                <a:cubicBezTo>
                  <a:pt x="532672" y="689769"/>
                  <a:pt x="528300" y="690383"/>
                  <a:pt x="523240" y="690383"/>
                </a:cubicBezTo>
                <a:lnTo>
                  <a:pt x="504488" y="690383"/>
                </a:lnTo>
                <a:close/>
                <a:moveTo>
                  <a:pt x="1125324" y="636694"/>
                </a:moveTo>
                <a:cubicBezTo>
                  <a:pt x="1123538" y="636694"/>
                  <a:pt x="1122050" y="636768"/>
                  <a:pt x="1120860" y="636917"/>
                </a:cubicBezTo>
                <a:cubicBezTo>
                  <a:pt x="1119669" y="637066"/>
                  <a:pt x="1118720" y="637308"/>
                  <a:pt x="1118013" y="637642"/>
                </a:cubicBezTo>
                <a:cubicBezTo>
                  <a:pt x="1117306" y="637977"/>
                  <a:pt x="1116823" y="638368"/>
                  <a:pt x="1116562" y="638814"/>
                </a:cubicBezTo>
                <a:cubicBezTo>
                  <a:pt x="1116302" y="639261"/>
                  <a:pt x="1116171" y="639745"/>
                  <a:pt x="1116171" y="640265"/>
                </a:cubicBezTo>
                <a:lnTo>
                  <a:pt x="1116171" y="664152"/>
                </a:lnTo>
                <a:lnTo>
                  <a:pt x="1102219" y="664152"/>
                </a:lnTo>
                <a:cubicBezTo>
                  <a:pt x="1101624" y="664152"/>
                  <a:pt x="1101084" y="664283"/>
                  <a:pt x="1100600" y="664543"/>
                </a:cubicBezTo>
                <a:cubicBezTo>
                  <a:pt x="1100117" y="664804"/>
                  <a:pt x="1099726" y="665250"/>
                  <a:pt x="1099428" y="665883"/>
                </a:cubicBezTo>
                <a:cubicBezTo>
                  <a:pt x="1099131" y="666515"/>
                  <a:pt x="1098889" y="667315"/>
                  <a:pt x="1098703" y="668282"/>
                </a:cubicBezTo>
                <a:cubicBezTo>
                  <a:pt x="1098517" y="669250"/>
                  <a:pt x="1098424" y="670440"/>
                  <a:pt x="1098424" y="671854"/>
                </a:cubicBezTo>
                <a:cubicBezTo>
                  <a:pt x="1098424" y="674533"/>
                  <a:pt x="1098759" y="676468"/>
                  <a:pt x="1099428" y="677659"/>
                </a:cubicBezTo>
                <a:cubicBezTo>
                  <a:pt x="1100098" y="678849"/>
                  <a:pt x="1100991" y="679444"/>
                  <a:pt x="1102107" y="679444"/>
                </a:cubicBezTo>
                <a:lnTo>
                  <a:pt x="1116171" y="679444"/>
                </a:lnTo>
                <a:lnTo>
                  <a:pt x="1116171" y="738157"/>
                </a:lnTo>
                <a:cubicBezTo>
                  <a:pt x="1116171" y="743961"/>
                  <a:pt x="1116711" y="749003"/>
                  <a:pt x="1117790" y="753282"/>
                </a:cubicBezTo>
                <a:cubicBezTo>
                  <a:pt x="1118869" y="757561"/>
                  <a:pt x="1120599" y="761095"/>
                  <a:pt x="1122980" y="763886"/>
                </a:cubicBezTo>
                <a:cubicBezTo>
                  <a:pt x="1125362" y="766676"/>
                  <a:pt x="1128413" y="768760"/>
                  <a:pt x="1132133" y="770137"/>
                </a:cubicBezTo>
                <a:cubicBezTo>
                  <a:pt x="1135854" y="771513"/>
                  <a:pt x="1140319" y="772202"/>
                  <a:pt x="1145528" y="772202"/>
                </a:cubicBezTo>
                <a:cubicBezTo>
                  <a:pt x="1147239" y="772202"/>
                  <a:pt x="1148951" y="772090"/>
                  <a:pt x="1150662" y="771867"/>
                </a:cubicBezTo>
                <a:cubicBezTo>
                  <a:pt x="1152374" y="771644"/>
                  <a:pt x="1153992" y="771364"/>
                  <a:pt x="1155518" y="771030"/>
                </a:cubicBezTo>
                <a:cubicBezTo>
                  <a:pt x="1157043" y="770695"/>
                  <a:pt x="1158401" y="770267"/>
                  <a:pt x="1159592" y="769746"/>
                </a:cubicBezTo>
                <a:cubicBezTo>
                  <a:pt x="1160783" y="769225"/>
                  <a:pt x="1161676" y="768667"/>
                  <a:pt x="1162271" y="768072"/>
                </a:cubicBezTo>
                <a:cubicBezTo>
                  <a:pt x="1162866" y="767476"/>
                  <a:pt x="1163313" y="766546"/>
                  <a:pt x="1163610" y="765281"/>
                </a:cubicBezTo>
                <a:cubicBezTo>
                  <a:pt x="1163908" y="764016"/>
                  <a:pt x="1164057" y="762305"/>
                  <a:pt x="1164057" y="760147"/>
                </a:cubicBezTo>
                <a:cubicBezTo>
                  <a:pt x="1164057" y="758807"/>
                  <a:pt x="1163982" y="757691"/>
                  <a:pt x="1163834" y="756798"/>
                </a:cubicBezTo>
                <a:cubicBezTo>
                  <a:pt x="1163685" y="755905"/>
                  <a:pt x="1163517" y="755198"/>
                  <a:pt x="1163331" y="754677"/>
                </a:cubicBezTo>
                <a:cubicBezTo>
                  <a:pt x="1163145" y="754156"/>
                  <a:pt x="1162885" y="753803"/>
                  <a:pt x="1162550" y="753617"/>
                </a:cubicBezTo>
                <a:cubicBezTo>
                  <a:pt x="1162215" y="753431"/>
                  <a:pt x="1161862" y="753338"/>
                  <a:pt x="1161490" y="753338"/>
                </a:cubicBezTo>
                <a:cubicBezTo>
                  <a:pt x="1160894" y="753338"/>
                  <a:pt x="1160225" y="753505"/>
                  <a:pt x="1159480" y="753840"/>
                </a:cubicBezTo>
                <a:cubicBezTo>
                  <a:pt x="1158736" y="754175"/>
                  <a:pt x="1157843" y="754528"/>
                  <a:pt x="1156802" y="754900"/>
                </a:cubicBezTo>
                <a:cubicBezTo>
                  <a:pt x="1155760" y="755272"/>
                  <a:pt x="1154569" y="755626"/>
                  <a:pt x="1153230" y="755961"/>
                </a:cubicBezTo>
                <a:cubicBezTo>
                  <a:pt x="1151890" y="756296"/>
                  <a:pt x="1150365" y="756463"/>
                  <a:pt x="1148653" y="756463"/>
                </a:cubicBezTo>
                <a:cubicBezTo>
                  <a:pt x="1143370" y="756463"/>
                  <a:pt x="1139705" y="754696"/>
                  <a:pt x="1137659" y="751161"/>
                </a:cubicBezTo>
                <a:cubicBezTo>
                  <a:pt x="1135612" y="747626"/>
                  <a:pt x="1134589" y="742399"/>
                  <a:pt x="1134589" y="735478"/>
                </a:cubicBezTo>
                <a:lnTo>
                  <a:pt x="1134589" y="679444"/>
                </a:lnTo>
                <a:lnTo>
                  <a:pt x="1160373" y="679444"/>
                </a:lnTo>
                <a:cubicBezTo>
                  <a:pt x="1161490" y="679444"/>
                  <a:pt x="1162383" y="678849"/>
                  <a:pt x="1163052" y="677659"/>
                </a:cubicBezTo>
                <a:cubicBezTo>
                  <a:pt x="1163722" y="676468"/>
                  <a:pt x="1164057" y="674533"/>
                  <a:pt x="1164057" y="671854"/>
                </a:cubicBezTo>
                <a:cubicBezTo>
                  <a:pt x="1164057" y="670440"/>
                  <a:pt x="1163982" y="669250"/>
                  <a:pt x="1163834" y="668282"/>
                </a:cubicBezTo>
                <a:cubicBezTo>
                  <a:pt x="1163685" y="667315"/>
                  <a:pt x="1163443" y="666515"/>
                  <a:pt x="1163108" y="665883"/>
                </a:cubicBezTo>
                <a:cubicBezTo>
                  <a:pt x="1162773" y="665250"/>
                  <a:pt x="1162383" y="664804"/>
                  <a:pt x="1161936" y="664543"/>
                </a:cubicBezTo>
                <a:cubicBezTo>
                  <a:pt x="1161490" y="664283"/>
                  <a:pt x="1160969" y="664152"/>
                  <a:pt x="1160373" y="664152"/>
                </a:cubicBezTo>
                <a:lnTo>
                  <a:pt x="1134589" y="664152"/>
                </a:lnTo>
                <a:lnTo>
                  <a:pt x="1134589" y="640265"/>
                </a:lnTo>
                <a:cubicBezTo>
                  <a:pt x="1134589" y="639745"/>
                  <a:pt x="1134440" y="639261"/>
                  <a:pt x="1134142" y="638814"/>
                </a:cubicBezTo>
                <a:cubicBezTo>
                  <a:pt x="1133845" y="638368"/>
                  <a:pt x="1133361" y="637977"/>
                  <a:pt x="1132691" y="637642"/>
                </a:cubicBezTo>
                <a:cubicBezTo>
                  <a:pt x="1132022" y="637308"/>
                  <a:pt x="1131091" y="637066"/>
                  <a:pt x="1129901" y="636917"/>
                </a:cubicBezTo>
                <a:cubicBezTo>
                  <a:pt x="1128710" y="636768"/>
                  <a:pt x="1127185" y="636694"/>
                  <a:pt x="1125324" y="636694"/>
                </a:cubicBezTo>
                <a:close/>
                <a:moveTo>
                  <a:pt x="492433" y="625866"/>
                </a:moveTo>
                <a:cubicBezTo>
                  <a:pt x="490721" y="625866"/>
                  <a:pt x="489103" y="626443"/>
                  <a:pt x="487577" y="627596"/>
                </a:cubicBezTo>
                <a:cubicBezTo>
                  <a:pt x="486052" y="628750"/>
                  <a:pt x="485289" y="630778"/>
                  <a:pt x="485289" y="633680"/>
                </a:cubicBezTo>
                <a:lnTo>
                  <a:pt x="485289" y="767402"/>
                </a:lnTo>
                <a:cubicBezTo>
                  <a:pt x="485289" y="767997"/>
                  <a:pt x="485438" y="768518"/>
                  <a:pt x="485736" y="768965"/>
                </a:cubicBezTo>
                <a:cubicBezTo>
                  <a:pt x="486033" y="769411"/>
                  <a:pt x="486554" y="769765"/>
                  <a:pt x="487298" y="770025"/>
                </a:cubicBezTo>
                <a:cubicBezTo>
                  <a:pt x="488042" y="770285"/>
                  <a:pt x="489028" y="770509"/>
                  <a:pt x="490256" y="770695"/>
                </a:cubicBezTo>
                <a:cubicBezTo>
                  <a:pt x="491484" y="770881"/>
                  <a:pt x="493028" y="770974"/>
                  <a:pt x="494889" y="770974"/>
                </a:cubicBezTo>
                <a:cubicBezTo>
                  <a:pt x="496749" y="770974"/>
                  <a:pt x="498293" y="770881"/>
                  <a:pt x="499521" y="770695"/>
                </a:cubicBezTo>
                <a:cubicBezTo>
                  <a:pt x="500749" y="770509"/>
                  <a:pt x="501716" y="770285"/>
                  <a:pt x="502423" y="770025"/>
                </a:cubicBezTo>
                <a:cubicBezTo>
                  <a:pt x="503130" y="769765"/>
                  <a:pt x="503651" y="769411"/>
                  <a:pt x="503986" y="768965"/>
                </a:cubicBezTo>
                <a:cubicBezTo>
                  <a:pt x="504320" y="768518"/>
                  <a:pt x="504488" y="767997"/>
                  <a:pt x="504488" y="767402"/>
                </a:cubicBezTo>
                <a:lnTo>
                  <a:pt x="504488" y="705899"/>
                </a:lnTo>
                <a:lnTo>
                  <a:pt x="517324" y="705899"/>
                </a:lnTo>
                <a:cubicBezTo>
                  <a:pt x="521715" y="705899"/>
                  <a:pt x="525473" y="706550"/>
                  <a:pt x="528598" y="707852"/>
                </a:cubicBezTo>
                <a:cubicBezTo>
                  <a:pt x="531723" y="709154"/>
                  <a:pt x="534440" y="710977"/>
                  <a:pt x="536746" y="713321"/>
                </a:cubicBezTo>
                <a:cubicBezTo>
                  <a:pt x="539053" y="715666"/>
                  <a:pt x="541044" y="718456"/>
                  <a:pt x="542718" y="721693"/>
                </a:cubicBezTo>
                <a:cubicBezTo>
                  <a:pt x="544392" y="724930"/>
                  <a:pt x="546011" y="728483"/>
                  <a:pt x="547574" y="732353"/>
                </a:cubicBezTo>
                <a:lnTo>
                  <a:pt x="560857" y="766397"/>
                </a:lnTo>
                <a:cubicBezTo>
                  <a:pt x="561154" y="767290"/>
                  <a:pt x="561508" y="768034"/>
                  <a:pt x="561917" y="768630"/>
                </a:cubicBezTo>
                <a:cubicBezTo>
                  <a:pt x="562326" y="769225"/>
                  <a:pt x="562903" y="769690"/>
                  <a:pt x="563647" y="770025"/>
                </a:cubicBezTo>
                <a:cubicBezTo>
                  <a:pt x="564391" y="770360"/>
                  <a:pt x="565377" y="770602"/>
                  <a:pt x="566605" y="770751"/>
                </a:cubicBezTo>
                <a:cubicBezTo>
                  <a:pt x="567833" y="770899"/>
                  <a:pt x="569414" y="770974"/>
                  <a:pt x="571349" y="770974"/>
                </a:cubicBezTo>
                <a:cubicBezTo>
                  <a:pt x="573581" y="770974"/>
                  <a:pt x="575367" y="770899"/>
                  <a:pt x="576707" y="770751"/>
                </a:cubicBezTo>
                <a:cubicBezTo>
                  <a:pt x="578046" y="770602"/>
                  <a:pt x="579088" y="770378"/>
                  <a:pt x="579832" y="770081"/>
                </a:cubicBezTo>
                <a:cubicBezTo>
                  <a:pt x="580576" y="769783"/>
                  <a:pt x="581060" y="769411"/>
                  <a:pt x="581283" y="768965"/>
                </a:cubicBezTo>
                <a:cubicBezTo>
                  <a:pt x="581506" y="768518"/>
                  <a:pt x="581618" y="767997"/>
                  <a:pt x="581618" y="767402"/>
                </a:cubicBezTo>
                <a:cubicBezTo>
                  <a:pt x="581618" y="766807"/>
                  <a:pt x="581469" y="765969"/>
                  <a:pt x="581172" y="764890"/>
                </a:cubicBezTo>
                <a:cubicBezTo>
                  <a:pt x="580874" y="763811"/>
                  <a:pt x="580204" y="761932"/>
                  <a:pt x="579162" y="759254"/>
                </a:cubicBezTo>
                <a:lnTo>
                  <a:pt x="566214" y="727442"/>
                </a:lnTo>
                <a:cubicBezTo>
                  <a:pt x="564726" y="723795"/>
                  <a:pt x="563238" y="720521"/>
                  <a:pt x="561750" y="717619"/>
                </a:cubicBezTo>
                <a:cubicBezTo>
                  <a:pt x="560261" y="714717"/>
                  <a:pt x="558680" y="712149"/>
                  <a:pt x="557006" y="709917"/>
                </a:cubicBezTo>
                <a:cubicBezTo>
                  <a:pt x="555331" y="707685"/>
                  <a:pt x="553527" y="705768"/>
                  <a:pt x="551592" y="704169"/>
                </a:cubicBezTo>
                <a:cubicBezTo>
                  <a:pt x="549657" y="702569"/>
                  <a:pt x="547499" y="701248"/>
                  <a:pt x="545118" y="700206"/>
                </a:cubicBezTo>
                <a:cubicBezTo>
                  <a:pt x="549360" y="698718"/>
                  <a:pt x="553192" y="696895"/>
                  <a:pt x="556615" y="694737"/>
                </a:cubicBezTo>
                <a:cubicBezTo>
                  <a:pt x="560038" y="692579"/>
                  <a:pt x="562977" y="690030"/>
                  <a:pt x="565433" y="687091"/>
                </a:cubicBezTo>
                <a:cubicBezTo>
                  <a:pt x="567889" y="684151"/>
                  <a:pt x="569768" y="680765"/>
                  <a:pt x="571070" y="676933"/>
                </a:cubicBezTo>
                <a:cubicBezTo>
                  <a:pt x="572372" y="673101"/>
                  <a:pt x="573023" y="668766"/>
                  <a:pt x="573023" y="663929"/>
                </a:cubicBezTo>
                <a:cubicBezTo>
                  <a:pt x="573023" y="658943"/>
                  <a:pt x="572298" y="654386"/>
                  <a:pt x="570847" y="650256"/>
                </a:cubicBezTo>
                <a:cubicBezTo>
                  <a:pt x="569396" y="646126"/>
                  <a:pt x="567219" y="642461"/>
                  <a:pt x="564317" y="639261"/>
                </a:cubicBezTo>
                <a:cubicBezTo>
                  <a:pt x="561415" y="636061"/>
                  <a:pt x="557824" y="633419"/>
                  <a:pt x="553545" y="631336"/>
                </a:cubicBezTo>
                <a:cubicBezTo>
                  <a:pt x="549267" y="629252"/>
                  <a:pt x="544337" y="627727"/>
                  <a:pt x="538756" y="626759"/>
                </a:cubicBezTo>
                <a:cubicBezTo>
                  <a:pt x="536821" y="626536"/>
                  <a:pt x="534644" y="626331"/>
                  <a:pt x="532226" y="626145"/>
                </a:cubicBezTo>
                <a:cubicBezTo>
                  <a:pt x="529807" y="625959"/>
                  <a:pt x="526775" y="625866"/>
                  <a:pt x="523129" y="625866"/>
                </a:cubicBezTo>
                <a:close/>
                <a:moveTo>
                  <a:pt x="1045329" y="623746"/>
                </a:moveTo>
                <a:cubicBezTo>
                  <a:pt x="1039078" y="623746"/>
                  <a:pt x="1033256" y="624583"/>
                  <a:pt x="1027861" y="626257"/>
                </a:cubicBezTo>
                <a:cubicBezTo>
                  <a:pt x="1022466" y="627931"/>
                  <a:pt x="1017815" y="630368"/>
                  <a:pt x="1013908" y="633568"/>
                </a:cubicBezTo>
                <a:cubicBezTo>
                  <a:pt x="1010001" y="636768"/>
                  <a:pt x="1006950" y="640731"/>
                  <a:pt x="1004755" y="645456"/>
                </a:cubicBezTo>
                <a:cubicBezTo>
                  <a:pt x="1002560" y="650181"/>
                  <a:pt x="1001462" y="655558"/>
                  <a:pt x="1001462" y="661585"/>
                </a:cubicBezTo>
                <a:cubicBezTo>
                  <a:pt x="1001462" y="667464"/>
                  <a:pt x="1002411" y="672505"/>
                  <a:pt x="1004309" y="676710"/>
                </a:cubicBezTo>
                <a:cubicBezTo>
                  <a:pt x="1006206" y="680914"/>
                  <a:pt x="1008680" y="684579"/>
                  <a:pt x="1011731" y="687704"/>
                </a:cubicBezTo>
                <a:cubicBezTo>
                  <a:pt x="1014782" y="690830"/>
                  <a:pt x="1018243" y="693546"/>
                  <a:pt x="1022112" y="695853"/>
                </a:cubicBezTo>
                <a:cubicBezTo>
                  <a:pt x="1025982" y="698160"/>
                  <a:pt x="1029963" y="700262"/>
                  <a:pt x="1034056" y="702159"/>
                </a:cubicBezTo>
                <a:cubicBezTo>
                  <a:pt x="1038148" y="704057"/>
                  <a:pt x="1042148" y="705917"/>
                  <a:pt x="1046055" y="707740"/>
                </a:cubicBezTo>
                <a:cubicBezTo>
                  <a:pt x="1049962" y="709564"/>
                  <a:pt x="1053440" y="711573"/>
                  <a:pt x="1056491" y="713768"/>
                </a:cubicBezTo>
                <a:cubicBezTo>
                  <a:pt x="1059542" y="715963"/>
                  <a:pt x="1061998" y="718512"/>
                  <a:pt x="1063858" y="721414"/>
                </a:cubicBezTo>
                <a:cubicBezTo>
                  <a:pt x="1065719" y="724316"/>
                  <a:pt x="1066649" y="727814"/>
                  <a:pt x="1066649" y="731906"/>
                </a:cubicBezTo>
                <a:cubicBezTo>
                  <a:pt x="1066649" y="735702"/>
                  <a:pt x="1065979" y="739087"/>
                  <a:pt x="1064640" y="742064"/>
                </a:cubicBezTo>
                <a:cubicBezTo>
                  <a:pt x="1063300" y="745040"/>
                  <a:pt x="1061384" y="747552"/>
                  <a:pt x="1058891" y="749598"/>
                </a:cubicBezTo>
                <a:cubicBezTo>
                  <a:pt x="1056398" y="751645"/>
                  <a:pt x="1053422" y="753226"/>
                  <a:pt x="1049962" y="754342"/>
                </a:cubicBezTo>
                <a:cubicBezTo>
                  <a:pt x="1046501" y="755458"/>
                  <a:pt x="1042688" y="756017"/>
                  <a:pt x="1038520" y="756017"/>
                </a:cubicBezTo>
                <a:cubicBezTo>
                  <a:pt x="1033014" y="756017"/>
                  <a:pt x="1028158" y="755365"/>
                  <a:pt x="1023954" y="754063"/>
                </a:cubicBezTo>
                <a:cubicBezTo>
                  <a:pt x="1019749" y="752761"/>
                  <a:pt x="1016159" y="751366"/>
                  <a:pt x="1013182" y="749877"/>
                </a:cubicBezTo>
                <a:cubicBezTo>
                  <a:pt x="1010206" y="748389"/>
                  <a:pt x="1007769" y="747012"/>
                  <a:pt x="1005871" y="745747"/>
                </a:cubicBezTo>
                <a:cubicBezTo>
                  <a:pt x="1003974" y="744482"/>
                  <a:pt x="1002504" y="743850"/>
                  <a:pt x="1001462" y="743850"/>
                </a:cubicBezTo>
                <a:cubicBezTo>
                  <a:pt x="1000867" y="743850"/>
                  <a:pt x="1000346" y="743980"/>
                  <a:pt x="999899" y="744241"/>
                </a:cubicBezTo>
                <a:cubicBezTo>
                  <a:pt x="999453" y="744501"/>
                  <a:pt x="999081" y="744966"/>
                  <a:pt x="998783" y="745636"/>
                </a:cubicBezTo>
                <a:cubicBezTo>
                  <a:pt x="998486" y="746306"/>
                  <a:pt x="998262" y="747180"/>
                  <a:pt x="998114" y="748259"/>
                </a:cubicBezTo>
                <a:cubicBezTo>
                  <a:pt x="997965" y="749338"/>
                  <a:pt x="997890" y="750696"/>
                  <a:pt x="997890" y="752333"/>
                </a:cubicBezTo>
                <a:cubicBezTo>
                  <a:pt x="997890" y="754640"/>
                  <a:pt x="998095" y="756482"/>
                  <a:pt x="998504" y="757858"/>
                </a:cubicBezTo>
                <a:cubicBezTo>
                  <a:pt x="998913" y="759235"/>
                  <a:pt x="999546" y="760370"/>
                  <a:pt x="1000402" y="761263"/>
                </a:cubicBezTo>
                <a:cubicBezTo>
                  <a:pt x="1001258" y="762156"/>
                  <a:pt x="1002783" y="763235"/>
                  <a:pt x="1004978" y="764500"/>
                </a:cubicBezTo>
                <a:cubicBezTo>
                  <a:pt x="1007173" y="765765"/>
                  <a:pt x="1009890" y="766993"/>
                  <a:pt x="1013127" y="768183"/>
                </a:cubicBezTo>
                <a:cubicBezTo>
                  <a:pt x="1016364" y="769374"/>
                  <a:pt x="1020047" y="770378"/>
                  <a:pt x="1024177" y="771197"/>
                </a:cubicBezTo>
                <a:cubicBezTo>
                  <a:pt x="1028307" y="772016"/>
                  <a:pt x="1032790" y="772425"/>
                  <a:pt x="1037627" y="772425"/>
                </a:cubicBezTo>
                <a:cubicBezTo>
                  <a:pt x="1044548" y="772425"/>
                  <a:pt x="1051003" y="771495"/>
                  <a:pt x="1056994" y="769634"/>
                </a:cubicBezTo>
                <a:cubicBezTo>
                  <a:pt x="1062984" y="767774"/>
                  <a:pt x="1068193" y="765002"/>
                  <a:pt x="1072621" y="761319"/>
                </a:cubicBezTo>
                <a:cubicBezTo>
                  <a:pt x="1077048" y="757635"/>
                  <a:pt x="1080509" y="753152"/>
                  <a:pt x="1083001" y="747868"/>
                </a:cubicBezTo>
                <a:cubicBezTo>
                  <a:pt x="1085494" y="742585"/>
                  <a:pt x="1086741" y="736557"/>
                  <a:pt x="1086741" y="729786"/>
                </a:cubicBezTo>
                <a:cubicBezTo>
                  <a:pt x="1086741" y="724056"/>
                  <a:pt x="1085792" y="719089"/>
                  <a:pt x="1083894" y="714884"/>
                </a:cubicBezTo>
                <a:cubicBezTo>
                  <a:pt x="1081997" y="710680"/>
                  <a:pt x="1079504" y="707034"/>
                  <a:pt x="1076416" y="703945"/>
                </a:cubicBezTo>
                <a:cubicBezTo>
                  <a:pt x="1073328" y="700857"/>
                  <a:pt x="1069811" y="698178"/>
                  <a:pt x="1065868" y="695909"/>
                </a:cubicBezTo>
                <a:cubicBezTo>
                  <a:pt x="1061924" y="693639"/>
                  <a:pt x="1057905" y="691555"/>
                  <a:pt x="1053812" y="689658"/>
                </a:cubicBezTo>
                <a:cubicBezTo>
                  <a:pt x="1049720" y="687760"/>
                  <a:pt x="1045701" y="685881"/>
                  <a:pt x="1041757" y="684021"/>
                </a:cubicBezTo>
                <a:cubicBezTo>
                  <a:pt x="1037813" y="682161"/>
                  <a:pt x="1034297" y="680114"/>
                  <a:pt x="1031209" y="677882"/>
                </a:cubicBezTo>
                <a:cubicBezTo>
                  <a:pt x="1028121" y="675649"/>
                  <a:pt x="1025647" y="673082"/>
                  <a:pt x="1023786" y="670180"/>
                </a:cubicBezTo>
                <a:cubicBezTo>
                  <a:pt x="1021926" y="667278"/>
                  <a:pt x="1020996" y="663818"/>
                  <a:pt x="1020996" y="659799"/>
                </a:cubicBezTo>
                <a:cubicBezTo>
                  <a:pt x="1020996" y="657046"/>
                  <a:pt x="1021480" y="654441"/>
                  <a:pt x="1022447" y="651986"/>
                </a:cubicBezTo>
                <a:cubicBezTo>
                  <a:pt x="1023414" y="649530"/>
                  <a:pt x="1024865" y="647409"/>
                  <a:pt x="1026800" y="645623"/>
                </a:cubicBezTo>
                <a:cubicBezTo>
                  <a:pt x="1028735" y="643837"/>
                  <a:pt x="1031191" y="642405"/>
                  <a:pt x="1034167" y="641326"/>
                </a:cubicBezTo>
                <a:cubicBezTo>
                  <a:pt x="1037144" y="640247"/>
                  <a:pt x="1040641" y="639707"/>
                  <a:pt x="1044660" y="639707"/>
                </a:cubicBezTo>
                <a:cubicBezTo>
                  <a:pt x="1048976" y="639707"/>
                  <a:pt x="1052864" y="640247"/>
                  <a:pt x="1056324" y="641326"/>
                </a:cubicBezTo>
                <a:cubicBezTo>
                  <a:pt x="1059784" y="642405"/>
                  <a:pt x="1062779" y="643596"/>
                  <a:pt x="1065309" y="644898"/>
                </a:cubicBezTo>
                <a:cubicBezTo>
                  <a:pt x="1067840" y="646200"/>
                  <a:pt x="1069979" y="647372"/>
                  <a:pt x="1071728" y="648414"/>
                </a:cubicBezTo>
                <a:cubicBezTo>
                  <a:pt x="1073476" y="649456"/>
                  <a:pt x="1074760" y="649977"/>
                  <a:pt x="1075579" y="649977"/>
                </a:cubicBezTo>
                <a:cubicBezTo>
                  <a:pt x="1076099" y="649977"/>
                  <a:pt x="1076565" y="649809"/>
                  <a:pt x="1076974" y="649474"/>
                </a:cubicBezTo>
                <a:cubicBezTo>
                  <a:pt x="1077383" y="649139"/>
                  <a:pt x="1077699" y="648618"/>
                  <a:pt x="1077923" y="647912"/>
                </a:cubicBezTo>
                <a:cubicBezTo>
                  <a:pt x="1078146" y="647205"/>
                  <a:pt x="1078313" y="646330"/>
                  <a:pt x="1078425" y="645288"/>
                </a:cubicBezTo>
                <a:cubicBezTo>
                  <a:pt x="1078537" y="644247"/>
                  <a:pt x="1078592" y="643056"/>
                  <a:pt x="1078592" y="641717"/>
                </a:cubicBezTo>
                <a:cubicBezTo>
                  <a:pt x="1078592" y="640303"/>
                  <a:pt x="1078555" y="639149"/>
                  <a:pt x="1078481" y="638256"/>
                </a:cubicBezTo>
                <a:cubicBezTo>
                  <a:pt x="1078406" y="637363"/>
                  <a:pt x="1078295" y="636601"/>
                  <a:pt x="1078146" y="635968"/>
                </a:cubicBezTo>
                <a:cubicBezTo>
                  <a:pt x="1077997" y="635336"/>
                  <a:pt x="1077811" y="634815"/>
                  <a:pt x="1077588" y="634405"/>
                </a:cubicBezTo>
                <a:cubicBezTo>
                  <a:pt x="1077365" y="633996"/>
                  <a:pt x="1076899" y="633438"/>
                  <a:pt x="1076192" y="632731"/>
                </a:cubicBezTo>
                <a:cubicBezTo>
                  <a:pt x="1075486" y="632024"/>
                  <a:pt x="1074016" y="631094"/>
                  <a:pt x="1071783" y="629941"/>
                </a:cubicBezTo>
                <a:cubicBezTo>
                  <a:pt x="1069551" y="628787"/>
                  <a:pt x="1067002" y="627745"/>
                  <a:pt x="1064137" y="626815"/>
                </a:cubicBezTo>
                <a:cubicBezTo>
                  <a:pt x="1061272" y="625885"/>
                  <a:pt x="1058222" y="625141"/>
                  <a:pt x="1054984" y="624583"/>
                </a:cubicBezTo>
                <a:cubicBezTo>
                  <a:pt x="1051747" y="624025"/>
                  <a:pt x="1048529" y="623746"/>
                  <a:pt x="1045329" y="623746"/>
                </a:cubicBezTo>
                <a:close/>
                <a:moveTo>
                  <a:pt x="797977" y="615262"/>
                </a:moveTo>
                <a:cubicBezTo>
                  <a:pt x="796191" y="615262"/>
                  <a:pt x="794721" y="615355"/>
                  <a:pt x="793568" y="615541"/>
                </a:cubicBezTo>
                <a:cubicBezTo>
                  <a:pt x="792415" y="615727"/>
                  <a:pt x="791466" y="615951"/>
                  <a:pt x="790722" y="616211"/>
                </a:cubicBezTo>
                <a:cubicBezTo>
                  <a:pt x="789977" y="616472"/>
                  <a:pt x="789475" y="616844"/>
                  <a:pt x="789215" y="617327"/>
                </a:cubicBezTo>
                <a:cubicBezTo>
                  <a:pt x="788954" y="617811"/>
                  <a:pt x="788824" y="618313"/>
                  <a:pt x="788824" y="618834"/>
                </a:cubicBezTo>
                <a:lnTo>
                  <a:pt x="788824" y="677212"/>
                </a:lnTo>
                <a:cubicBezTo>
                  <a:pt x="784062" y="672226"/>
                  <a:pt x="779243" y="668450"/>
                  <a:pt x="774369" y="665883"/>
                </a:cubicBezTo>
                <a:cubicBezTo>
                  <a:pt x="769495" y="663315"/>
                  <a:pt x="764119" y="662032"/>
                  <a:pt x="758240" y="662032"/>
                </a:cubicBezTo>
                <a:cubicBezTo>
                  <a:pt x="751170" y="662032"/>
                  <a:pt x="744938" y="663352"/>
                  <a:pt x="739543" y="665994"/>
                </a:cubicBezTo>
                <a:cubicBezTo>
                  <a:pt x="734148" y="668636"/>
                  <a:pt x="729628" y="672412"/>
                  <a:pt x="725981" y="677324"/>
                </a:cubicBezTo>
                <a:cubicBezTo>
                  <a:pt x="722335" y="682235"/>
                  <a:pt x="719582" y="688170"/>
                  <a:pt x="717721" y="695127"/>
                </a:cubicBezTo>
                <a:cubicBezTo>
                  <a:pt x="715861" y="702085"/>
                  <a:pt x="714931" y="709880"/>
                  <a:pt x="714931" y="718512"/>
                </a:cubicBezTo>
                <a:cubicBezTo>
                  <a:pt x="714931" y="725804"/>
                  <a:pt x="715675" y="732744"/>
                  <a:pt x="717163" y="739329"/>
                </a:cubicBezTo>
                <a:cubicBezTo>
                  <a:pt x="718652" y="745915"/>
                  <a:pt x="721014" y="751645"/>
                  <a:pt x="724251" y="756519"/>
                </a:cubicBezTo>
                <a:cubicBezTo>
                  <a:pt x="727488" y="761393"/>
                  <a:pt x="731711" y="765263"/>
                  <a:pt x="736920" y="768127"/>
                </a:cubicBezTo>
                <a:cubicBezTo>
                  <a:pt x="742129" y="770992"/>
                  <a:pt x="748417" y="772425"/>
                  <a:pt x="755784" y="772425"/>
                </a:cubicBezTo>
                <a:cubicBezTo>
                  <a:pt x="762556" y="772425"/>
                  <a:pt x="768788" y="770825"/>
                  <a:pt x="774481" y="767625"/>
                </a:cubicBezTo>
                <a:cubicBezTo>
                  <a:pt x="780173" y="764425"/>
                  <a:pt x="785661" y="759961"/>
                  <a:pt x="790945" y="754231"/>
                </a:cubicBezTo>
                <a:lnTo>
                  <a:pt x="790945" y="767514"/>
                </a:lnTo>
                <a:cubicBezTo>
                  <a:pt x="790945" y="768109"/>
                  <a:pt x="791094" y="768630"/>
                  <a:pt x="791391" y="769076"/>
                </a:cubicBezTo>
                <a:cubicBezTo>
                  <a:pt x="791689" y="769523"/>
                  <a:pt x="792173" y="769876"/>
                  <a:pt x="792842" y="770137"/>
                </a:cubicBezTo>
                <a:cubicBezTo>
                  <a:pt x="793512" y="770397"/>
                  <a:pt x="794368" y="770602"/>
                  <a:pt x="795410" y="770751"/>
                </a:cubicBezTo>
                <a:cubicBezTo>
                  <a:pt x="796451" y="770899"/>
                  <a:pt x="797754" y="770974"/>
                  <a:pt x="799316" y="770974"/>
                </a:cubicBezTo>
                <a:cubicBezTo>
                  <a:pt x="800805" y="770974"/>
                  <a:pt x="802070" y="770899"/>
                  <a:pt x="803112" y="770751"/>
                </a:cubicBezTo>
                <a:cubicBezTo>
                  <a:pt x="804153" y="770602"/>
                  <a:pt x="804991" y="770397"/>
                  <a:pt x="805623" y="770137"/>
                </a:cubicBezTo>
                <a:cubicBezTo>
                  <a:pt x="806256" y="769876"/>
                  <a:pt x="806702" y="769523"/>
                  <a:pt x="806962" y="769076"/>
                </a:cubicBezTo>
                <a:cubicBezTo>
                  <a:pt x="807223" y="768630"/>
                  <a:pt x="807353" y="768109"/>
                  <a:pt x="807353" y="767514"/>
                </a:cubicBezTo>
                <a:lnTo>
                  <a:pt x="807353" y="618834"/>
                </a:lnTo>
                <a:cubicBezTo>
                  <a:pt x="807353" y="618313"/>
                  <a:pt x="807186" y="617811"/>
                  <a:pt x="806851" y="617327"/>
                </a:cubicBezTo>
                <a:cubicBezTo>
                  <a:pt x="806516" y="616844"/>
                  <a:pt x="806014" y="616472"/>
                  <a:pt x="805344" y="616211"/>
                </a:cubicBezTo>
                <a:cubicBezTo>
                  <a:pt x="804674" y="615951"/>
                  <a:pt x="803744" y="615727"/>
                  <a:pt x="802553" y="615541"/>
                </a:cubicBezTo>
                <a:cubicBezTo>
                  <a:pt x="801363" y="615355"/>
                  <a:pt x="799837" y="615262"/>
                  <a:pt x="797977" y="615262"/>
                </a:cubicBezTo>
                <a:close/>
                <a:moveTo>
                  <a:pt x="1009650" y="0"/>
                </a:moveTo>
                <a:lnTo>
                  <a:pt x="1346206" y="419093"/>
                </a:lnTo>
                <a:lnTo>
                  <a:pt x="2019300" y="419100"/>
                </a:lnTo>
                <a:lnTo>
                  <a:pt x="1682761" y="838200"/>
                </a:lnTo>
                <a:lnTo>
                  <a:pt x="2019300" y="1257300"/>
                </a:lnTo>
                <a:lnTo>
                  <a:pt x="1346206" y="1257307"/>
                </a:lnTo>
                <a:lnTo>
                  <a:pt x="1009650" y="1676400"/>
                </a:lnTo>
                <a:lnTo>
                  <a:pt x="673094" y="1257307"/>
                </a:lnTo>
                <a:lnTo>
                  <a:pt x="0" y="1257300"/>
                </a:lnTo>
                <a:lnTo>
                  <a:pt x="336539" y="838200"/>
                </a:lnTo>
                <a:lnTo>
                  <a:pt x="0" y="419100"/>
                </a:lnTo>
                <a:lnTo>
                  <a:pt x="673094" y="4190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o-RO" dirty="0"/>
          </a:p>
        </p:txBody>
      </p:sp>
      <p:sp>
        <p:nvSpPr>
          <p:cNvPr id="7" name="Formă liberă: formă 6">
            <a:extLst>
              <a:ext uri="{FF2B5EF4-FFF2-40B4-BE49-F238E27FC236}">
                <a16:creationId xmlns:a16="http://schemas.microsoft.com/office/drawing/2014/main" id="{CCF2CBBF-7236-533F-47E7-37BD7250413F}"/>
              </a:ext>
            </a:extLst>
          </p:cNvPr>
          <p:cNvSpPr/>
          <p:nvPr/>
        </p:nvSpPr>
        <p:spPr>
          <a:xfrm>
            <a:off x="3094678" y="3986600"/>
            <a:ext cx="2908300" cy="2527300"/>
          </a:xfrm>
          <a:custGeom>
            <a:avLst/>
            <a:gdLst/>
            <a:ahLst/>
            <a:cxnLst/>
            <a:rect l="l" t="t" r="r" b="b"/>
            <a:pathLst>
              <a:path w="2908300" h="2527300">
                <a:moveTo>
                  <a:pt x="966924" y="1309708"/>
                </a:moveTo>
                <a:cubicBezTo>
                  <a:pt x="971985" y="1309708"/>
                  <a:pt x="976840" y="1311326"/>
                  <a:pt x="981491" y="1314563"/>
                </a:cubicBezTo>
                <a:cubicBezTo>
                  <a:pt x="986142" y="1317800"/>
                  <a:pt x="990960" y="1322507"/>
                  <a:pt x="995946" y="1328683"/>
                </a:cubicBezTo>
                <a:lnTo>
                  <a:pt x="995946" y="1368867"/>
                </a:lnTo>
                <a:cubicBezTo>
                  <a:pt x="993044" y="1372513"/>
                  <a:pt x="990290" y="1375583"/>
                  <a:pt x="987686" y="1378076"/>
                </a:cubicBezTo>
                <a:cubicBezTo>
                  <a:pt x="985081" y="1380569"/>
                  <a:pt x="982589" y="1382596"/>
                  <a:pt x="980207" y="1384159"/>
                </a:cubicBezTo>
                <a:cubicBezTo>
                  <a:pt x="977826" y="1385722"/>
                  <a:pt x="975501" y="1386838"/>
                  <a:pt x="973231" y="1387508"/>
                </a:cubicBezTo>
                <a:cubicBezTo>
                  <a:pt x="970961" y="1388177"/>
                  <a:pt x="968599" y="1388512"/>
                  <a:pt x="966143" y="1388512"/>
                </a:cubicBezTo>
                <a:cubicBezTo>
                  <a:pt x="961306" y="1388512"/>
                  <a:pt x="957288" y="1387377"/>
                  <a:pt x="954088" y="1385108"/>
                </a:cubicBezTo>
                <a:cubicBezTo>
                  <a:pt x="950888" y="1382838"/>
                  <a:pt x="948321" y="1379824"/>
                  <a:pt x="946386" y="1376067"/>
                </a:cubicBezTo>
                <a:cubicBezTo>
                  <a:pt x="944451" y="1372309"/>
                  <a:pt x="943093" y="1368011"/>
                  <a:pt x="942312" y="1363174"/>
                </a:cubicBezTo>
                <a:cubicBezTo>
                  <a:pt x="941531" y="1358337"/>
                  <a:pt x="941140" y="1353389"/>
                  <a:pt x="941140" y="1348329"/>
                </a:cubicBezTo>
                <a:cubicBezTo>
                  <a:pt x="941140" y="1343566"/>
                  <a:pt x="941605" y="1338878"/>
                  <a:pt x="942535" y="1334264"/>
                </a:cubicBezTo>
                <a:cubicBezTo>
                  <a:pt x="943465" y="1329651"/>
                  <a:pt x="944954" y="1325521"/>
                  <a:pt x="947000" y="1321875"/>
                </a:cubicBezTo>
                <a:cubicBezTo>
                  <a:pt x="949046" y="1318228"/>
                  <a:pt x="951707" y="1315289"/>
                  <a:pt x="954981" y="1313056"/>
                </a:cubicBezTo>
                <a:cubicBezTo>
                  <a:pt x="958255" y="1310824"/>
                  <a:pt x="962236" y="1309708"/>
                  <a:pt x="966924" y="1309708"/>
                </a:cubicBezTo>
                <a:close/>
                <a:moveTo>
                  <a:pt x="1169020" y="1308257"/>
                </a:moveTo>
                <a:cubicBezTo>
                  <a:pt x="1177930" y="1308257"/>
                  <a:pt x="1184649" y="1311010"/>
                  <a:pt x="1189178" y="1316517"/>
                </a:cubicBezTo>
                <a:cubicBezTo>
                  <a:pt x="1193707" y="1322023"/>
                  <a:pt x="1195859" y="1329614"/>
                  <a:pt x="1195636" y="1339287"/>
                </a:cubicBezTo>
                <a:lnTo>
                  <a:pt x="1140830" y="1339287"/>
                </a:lnTo>
                <a:cubicBezTo>
                  <a:pt x="1140980" y="1335195"/>
                  <a:pt x="1141691" y="1331269"/>
                  <a:pt x="1142964" y="1327511"/>
                </a:cubicBezTo>
                <a:cubicBezTo>
                  <a:pt x="1144237" y="1323753"/>
                  <a:pt x="1146034" y="1320461"/>
                  <a:pt x="1148355" y="1317633"/>
                </a:cubicBezTo>
                <a:cubicBezTo>
                  <a:pt x="1150676" y="1314805"/>
                  <a:pt x="1153559" y="1312536"/>
                  <a:pt x="1157003" y="1310824"/>
                </a:cubicBezTo>
                <a:cubicBezTo>
                  <a:pt x="1160447" y="1309112"/>
                  <a:pt x="1164452" y="1308257"/>
                  <a:pt x="1169020" y="1308257"/>
                </a:cubicBezTo>
                <a:close/>
                <a:moveTo>
                  <a:pt x="1251893" y="1295420"/>
                </a:moveTo>
                <a:cubicBezTo>
                  <a:pt x="1250107" y="1295420"/>
                  <a:pt x="1248619" y="1295495"/>
                  <a:pt x="1247428" y="1295644"/>
                </a:cubicBezTo>
                <a:cubicBezTo>
                  <a:pt x="1246238" y="1295792"/>
                  <a:pt x="1245289" y="1296016"/>
                  <a:pt x="1244582" y="1296313"/>
                </a:cubicBezTo>
                <a:cubicBezTo>
                  <a:pt x="1243875" y="1296611"/>
                  <a:pt x="1243391" y="1296983"/>
                  <a:pt x="1243131" y="1297429"/>
                </a:cubicBezTo>
                <a:cubicBezTo>
                  <a:pt x="1242870" y="1297876"/>
                  <a:pt x="1242740" y="1298360"/>
                  <a:pt x="1242740" y="1298881"/>
                </a:cubicBezTo>
                <a:lnTo>
                  <a:pt x="1242740" y="1399340"/>
                </a:lnTo>
                <a:cubicBezTo>
                  <a:pt x="1242740" y="1399935"/>
                  <a:pt x="1242870" y="1400437"/>
                  <a:pt x="1243131" y="1400846"/>
                </a:cubicBezTo>
                <a:cubicBezTo>
                  <a:pt x="1243391" y="1401256"/>
                  <a:pt x="1243875" y="1401609"/>
                  <a:pt x="1244582" y="1401907"/>
                </a:cubicBezTo>
                <a:cubicBezTo>
                  <a:pt x="1245289" y="1402205"/>
                  <a:pt x="1246238" y="1402428"/>
                  <a:pt x="1247428" y="1402577"/>
                </a:cubicBezTo>
                <a:cubicBezTo>
                  <a:pt x="1248619" y="1402725"/>
                  <a:pt x="1250107" y="1402800"/>
                  <a:pt x="1251893" y="1402800"/>
                </a:cubicBezTo>
                <a:cubicBezTo>
                  <a:pt x="1253753" y="1402800"/>
                  <a:pt x="1255279" y="1402725"/>
                  <a:pt x="1256470" y="1402577"/>
                </a:cubicBezTo>
                <a:cubicBezTo>
                  <a:pt x="1257660" y="1402428"/>
                  <a:pt x="1258590" y="1402205"/>
                  <a:pt x="1259260" y="1401907"/>
                </a:cubicBezTo>
                <a:cubicBezTo>
                  <a:pt x="1259930" y="1401609"/>
                  <a:pt x="1260413" y="1401256"/>
                  <a:pt x="1260711" y="1400846"/>
                </a:cubicBezTo>
                <a:cubicBezTo>
                  <a:pt x="1261009" y="1400437"/>
                  <a:pt x="1261158" y="1399935"/>
                  <a:pt x="1261158" y="1399340"/>
                </a:cubicBezTo>
                <a:lnTo>
                  <a:pt x="1261158" y="1298881"/>
                </a:lnTo>
                <a:cubicBezTo>
                  <a:pt x="1261158" y="1298360"/>
                  <a:pt x="1261009" y="1297876"/>
                  <a:pt x="1260711" y="1297429"/>
                </a:cubicBezTo>
                <a:cubicBezTo>
                  <a:pt x="1260413" y="1296983"/>
                  <a:pt x="1259930" y="1296611"/>
                  <a:pt x="1259260" y="1296313"/>
                </a:cubicBezTo>
                <a:cubicBezTo>
                  <a:pt x="1258590" y="1296016"/>
                  <a:pt x="1257660" y="1295792"/>
                  <a:pt x="1256470" y="1295644"/>
                </a:cubicBezTo>
                <a:cubicBezTo>
                  <a:pt x="1255279" y="1295495"/>
                  <a:pt x="1253753" y="1295420"/>
                  <a:pt x="1251893" y="1295420"/>
                </a:cubicBezTo>
                <a:close/>
                <a:moveTo>
                  <a:pt x="1169963" y="1293858"/>
                </a:moveTo>
                <a:cubicBezTo>
                  <a:pt x="1162596" y="1293858"/>
                  <a:pt x="1155936" y="1295141"/>
                  <a:pt x="1149983" y="1297709"/>
                </a:cubicBezTo>
                <a:cubicBezTo>
                  <a:pt x="1144030" y="1300276"/>
                  <a:pt x="1138951" y="1303959"/>
                  <a:pt x="1134747" y="1308759"/>
                </a:cubicBezTo>
                <a:cubicBezTo>
                  <a:pt x="1130542" y="1313559"/>
                  <a:pt x="1127324" y="1319400"/>
                  <a:pt x="1125091" y="1326284"/>
                </a:cubicBezTo>
                <a:cubicBezTo>
                  <a:pt x="1122859" y="1333167"/>
                  <a:pt x="1121743" y="1340925"/>
                  <a:pt x="1121743" y="1349557"/>
                </a:cubicBezTo>
                <a:cubicBezTo>
                  <a:pt x="1121743" y="1358635"/>
                  <a:pt x="1122822" y="1366597"/>
                  <a:pt x="1124980" y="1373443"/>
                </a:cubicBezTo>
                <a:cubicBezTo>
                  <a:pt x="1127138" y="1380290"/>
                  <a:pt x="1130338" y="1385982"/>
                  <a:pt x="1134579" y="1390521"/>
                </a:cubicBezTo>
                <a:cubicBezTo>
                  <a:pt x="1138821" y="1395061"/>
                  <a:pt x="1144048" y="1398484"/>
                  <a:pt x="1150262" y="1400791"/>
                </a:cubicBezTo>
                <a:cubicBezTo>
                  <a:pt x="1156476" y="1403097"/>
                  <a:pt x="1163712" y="1404251"/>
                  <a:pt x="1171972" y="1404251"/>
                </a:cubicBezTo>
                <a:cubicBezTo>
                  <a:pt x="1176735" y="1404251"/>
                  <a:pt x="1181218" y="1403897"/>
                  <a:pt x="1185423" y="1403190"/>
                </a:cubicBezTo>
                <a:cubicBezTo>
                  <a:pt x="1189627" y="1402484"/>
                  <a:pt x="1193329" y="1401684"/>
                  <a:pt x="1196529" y="1400791"/>
                </a:cubicBezTo>
                <a:cubicBezTo>
                  <a:pt x="1199729" y="1399898"/>
                  <a:pt x="1202333" y="1398986"/>
                  <a:pt x="1204342" y="1398056"/>
                </a:cubicBezTo>
                <a:cubicBezTo>
                  <a:pt x="1206352" y="1397126"/>
                  <a:pt x="1207561" y="1396456"/>
                  <a:pt x="1207970" y="1396047"/>
                </a:cubicBezTo>
                <a:cubicBezTo>
                  <a:pt x="1208379" y="1395637"/>
                  <a:pt x="1208714" y="1395210"/>
                  <a:pt x="1208975" y="1394763"/>
                </a:cubicBezTo>
                <a:cubicBezTo>
                  <a:pt x="1209235" y="1394317"/>
                  <a:pt x="1209421" y="1393814"/>
                  <a:pt x="1209533" y="1393256"/>
                </a:cubicBezTo>
                <a:cubicBezTo>
                  <a:pt x="1209644" y="1392698"/>
                  <a:pt x="1209737" y="1392066"/>
                  <a:pt x="1209812" y="1391359"/>
                </a:cubicBezTo>
                <a:cubicBezTo>
                  <a:pt x="1209886" y="1390652"/>
                  <a:pt x="1209924" y="1389815"/>
                  <a:pt x="1209924" y="1388847"/>
                </a:cubicBezTo>
                <a:cubicBezTo>
                  <a:pt x="1209924" y="1387508"/>
                  <a:pt x="1209867" y="1386373"/>
                  <a:pt x="1209755" y="1385443"/>
                </a:cubicBezTo>
                <a:cubicBezTo>
                  <a:pt x="1209643" y="1384513"/>
                  <a:pt x="1209475" y="1383787"/>
                  <a:pt x="1209250" y="1383266"/>
                </a:cubicBezTo>
                <a:cubicBezTo>
                  <a:pt x="1209026" y="1382745"/>
                  <a:pt x="1208708" y="1382355"/>
                  <a:pt x="1208297" y="1382094"/>
                </a:cubicBezTo>
                <a:cubicBezTo>
                  <a:pt x="1207886" y="1381834"/>
                  <a:pt x="1207419" y="1381703"/>
                  <a:pt x="1206896" y="1381703"/>
                </a:cubicBezTo>
                <a:cubicBezTo>
                  <a:pt x="1205998" y="1381703"/>
                  <a:pt x="1204671" y="1382094"/>
                  <a:pt x="1202913" y="1382875"/>
                </a:cubicBezTo>
                <a:cubicBezTo>
                  <a:pt x="1201156" y="1383657"/>
                  <a:pt x="1198912" y="1384531"/>
                  <a:pt x="1196183" y="1385499"/>
                </a:cubicBezTo>
                <a:cubicBezTo>
                  <a:pt x="1193453" y="1386466"/>
                  <a:pt x="1190219" y="1387340"/>
                  <a:pt x="1186480" y="1388122"/>
                </a:cubicBezTo>
                <a:cubicBezTo>
                  <a:pt x="1182742" y="1388903"/>
                  <a:pt x="1178479" y="1389294"/>
                  <a:pt x="1173694" y="1389294"/>
                </a:cubicBezTo>
                <a:cubicBezTo>
                  <a:pt x="1167637" y="1389294"/>
                  <a:pt x="1162515" y="1388438"/>
                  <a:pt x="1158328" y="1386726"/>
                </a:cubicBezTo>
                <a:cubicBezTo>
                  <a:pt x="1154140" y="1385015"/>
                  <a:pt x="1150738" y="1382559"/>
                  <a:pt x="1148120" y="1379359"/>
                </a:cubicBezTo>
                <a:cubicBezTo>
                  <a:pt x="1145503" y="1376160"/>
                  <a:pt x="1143634" y="1372327"/>
                  <a:pt x="1142512" y="1367862"/>
                </a:cubicBezTo>
                <a:cubicBezTo>
                  <a:pt x="1141391" y="1363398"/>
                  <a:pt x="1140830" y="1358375"/>
                  <a:pt x="1140830" y="1352794"/>
                </a:cubicBezTo>
                <a:lnTo>
                  <a:pt x="1206988" y="1352794"/>
                </a:lnTo>
                <a:cubicBezTo>
                  <a:pt x="1208858" y="1352794"/>
                  <a:pt x="1210521" y="1352180"/>
                  <a:pt x="1211979" y="1350952"/>
                </a:cubicBezTo>
                <a:cubicBezTo>
                  <a:pt x="1213436" y="1349724"/>
                  <a:pt x="1214165" y="1347659"/>
                  <a:pt x="1214165" y="1344757"/>
                </a:cubicBezTo>
                <a:lnTo>
                  <a:pt x="1214165" y="1341408"/>
                </a:lnTo>
                <a:cubicBezTo>
                  <a:pt x="1214165" y="1334860"/>
                  <a:pt x="1213328" y="1328702"/>
                  <a:pt x="1211654" y="1322935"/>
                </a:cubicBezTo>
                <a:cubicBezTo>
                  <a:pt x="1209979" y="1317168"/>
                  <a:pt x="1207356" y="1312145"/>
                  <a:pt x="1203784" y="1307866"/>
                </a:cubicBezTo>
                <a:cubicBezTo>
                  <a:pt x="1200212" y="1303587"/>
                  <a:pt x="1195655" y="1300183"/>
                  <a:pt x="1190111" y="1297653"/>
                </a:cubicBezTo>
                <a:cubicBezTo>
                  <a:pt x="1184567" y="1295123"/>
                  <a:pt x="1177851" y="1293858"/>
                  <a:pt x="1169963" y="1293858"/>
                </a:cubicBezTo>
                <a:close/>
                <a:moveTo>
                  <a:pt x="1096330" y="1293858"/>
                </a:moveTo>
                <a:cubicBezTo>
                  <a:pt x="1094172" y="1293858"/>
                  <a:pt x="1092033" y="1294137"/>
                  <a:pt x="1089912" y="1294695"/>
                </a:cubicBezTo>
                <a:cubicBezTo>
                  <a:pt x="1087791" y="1295253"/>
                  <a:pt x="1085652" y="1296257"/>
                  <a:pt x="1083494" y="1297709"/>
                </a:cubicBezTo>
                <a:cubicBezTo>
                  <a:pt x="1081336" y="1299160"/>
                  <a:pt x="1079048" y="1301150"/>
                  <a:pt x="1076629" y="1303680"/>
                </a:cubicBezTo>
                <a:cubicBezTo>
                  <a:pt x="1074211" y="1306210"/>
                  <a:pt x="1071625" y="1309485"/>
                  <a:pt x="1068872" y="1313503"/>
                </a:cubicBezTo>
                <a:lnTo>
                  <a:pt x="1068872" y="1298881"/>
                </a:lnTo>
                <a:cubicBezTo>
                  <a:pt x="1068872" y="1298285"/>
                  <a:pt x="1068741" y="1297783"/>
                  <a:pt x="1068481" y="1297374"/>
                </a:cubicBezTo>
                <a:cubicBezTo>
                  <a:pt x="1068221" y="1296964"/>
                  <a:pt x="1067793" y="1296592"/>
                  <a:pt x="1067197" y="1296257"/>
                </a:cubicBezTo>
                <a:cubicBezTo>
                  <a:pt x="1066602" y="1295923"/>
                  <a:pt x="1065765" y="1295699"/>
                  <a:pt x="1064686" y="1295588"/>
                </a:cubicBezTo>
                <a:cubicBezTo>
                  <a:pt x="1063607" y="1295476"/>
                  <a:pt x="1062249" y="1295420"/>
                  <a:pt x="1060612" y="1295420"/>
                </a:cubicBezTo>
                <a:cubicBezTo>
                  <a:pt x="1058900" y="1295420"/>
                  <a:pt x="1057523" y="1295476"/>
                  <a:pt x="1056482" y="1295588"/>
                </a:cubicBezTo>
                <a:cubicBezTo>
                  <a:pt x="1055440" y="1295699"/>
                  <a:pt x="1054584" y="1295923"/>
                  <a:pt x="1053914" y="1296257"/>
                </a:cubicBezTo>
                <a:cubicBezTo>
                  <a:pt x="1053245" y="1296592"/>
                  <a:pt x="1052798" y="1296964"/>
                  <a:pt x="1052575" y="1297374"/>
                </a:cubicBezTo>
                <a:cubicBezTo>
                  <a:pt x="1052352" y="1297783"/>
                  <a:pt x="1052240" y="1298285"/>
                  <a:pt x="1052240" y="1298881"/>
                </a:cubicBezTo>
                <a:lnTo>
                  <a:pt x="1052240" y="1399340"/>
                </a:lnTo>
                <a:cubicBezTo>
                  <a:pt x="1052240" y="1399935"/>
                  <a:pt x="1052370" y="1400437"/>
                  <a:pt x="1052631" y="1400846"/>
                </a:cubicBezTo>
                <a:cubicBezTo>
                  <a:pt x="1052891" y="1401256"/>
                  <a:pt x="1053375" y="1401609"/>
                  <a:pt x="1054082" y="1401907"/>
                </a:cubicBezTo>
                <a:cubicBezTo>
                  <a:pt x="1054789" y="1402205"/>
                  <a:pt x="1055738" y="1402428"/>
                  <a:pt x="1056928" y="1402577"/>
                </a:cubicBezTo>
                <a:cubicBezTo>
                  <a:pt x="1058119" y="1402725"/>
                  <a:pt x="1059607" y="1402800"/>
                  <a:pt x="1061393" y="1402800"/>
                </a:cubicBezTo>
                <a:cubicBezTo>
                  <a:pt x="1063253" y="1402800"/>
                  <a:pt x="1064779" y="1402725"/>
                  <a:pt x="1065969" y="1402577"/>
                </a:cubicBezTo>
                <a:cubicBezTo>
                  <a:pt x="1067160" y="1402428"/>
                  <a:pt x="1068090" y="1402205"/>
                  <a:pt x="1068760" y="1401907"/>
                </a:cubicBezTo>
                <a:cubicBezTo>
                  <a:pt x="1069430" y="1401609"/>
                  <a:pt x="1069913" y="1401256"/>
                  <a:pt x="1070211" y="1400846"/>
                </a:cubicBezTo>
                <a:cubicBezTo>
                  <a:pt x="1070509" y="1400437"/>
                  <a:pt x="1070658" y="1399935"/>
                  <a:pt x="1070658" y="1399340"/>
                </a:cubicBezTo>
                <a:lnTo>
                  <a:pt x="1070658" y="1333260"/>
                </a:lnTo>
                <a:cubicBezTo>
                  <a:pt x="1073262" y="1329167"/>
                  <a:pt x="1075643" y="1325707"/>
                  <a:pt x="1077801" y="1322879"/>
                </a:cubicBezTo>
                <a:cubicBezTo>
                  <a:pt x="1079959" y="1320051"/>
                  <a:pt x="1082024" y="1317782"/>
                  <a:pt x="1083996" y="1316070"/>
                </a:cubicBezTo>
                <a:cubicBezTo>
                  <a:pt x="1085968" y="1314359"/>
                  <a:pt x="1087847" y="1313131"/>
                  <a:pt x="1089633" y="1312387"/>
                </a:cubicBezTo>
                <a:cubicBezTo>
                  <a:pt x="1091419" y="1311643"/>
                  <a:pt x="1093242" y="1311271"/>
                  <a:pt x="1095103" y="1311271"/>
                </a:cubicBezTo>
                <a:cubicBezTo>
                  <a:pt x="1096665" y="1311271"/>
                  <a:pt x="1098116" y="1311419"/>
                  <a:pt x="1099456" y="1311717"/>
                </a:cubicBezTo>
                <a:cubicBezTo>
                  <a:pt x="1100795" y="1312015"/>
                  <a:pt x="1102005" y="1312331"/>
                  <a:pt x="1103084" y="1312666"/>
                </a:cubicBezTo>
                <a:cubicBezTo>
                  <a:pt x="1104163" y="1313001"/>
                  <a:pt x="1105130" y="1313335"/>
                  <a:pt x="1105986" y="1313670"/>
                </a:cubicBezTo>
                <a:cubicBezTo>
                  <a:pt x="1106841" y="1314005"/>
                  <a:pt x="1107567" y="1314173"/>
                  <a:pt x="1108162" y="1314173"/>
                </a:cubicBezTo>
                <a:cubicBezTo>
                  <a:pt x="1108758" y="1314173"/>
                  <a:pt x="1109223" y="1314005"/>
                  <a:pt x="1109558" y="1313670"/>
                </a:cubicBezTo>
                <a:cubicBezTo>
                  <a:pt x="1109892" y="1313335"/>
                  <a:pt x="1110171" y="1312852"/>
                  <a:pt x="1110395" y="1312219"/>
                </a:cubicBezTo>
                <a:cubicBezTo>
                  <a:pt x="1110618" y="1311587"/>
                  <a:pt x="1110767" y="1310712"/>
                  <a:pt x="1110841" y="1309596"/>
                </a:cubicBezTo>
                <a:cubicBezTo>
                  <a:pt x="1110916" y="1308480"/>
                  <a:pt x="1110953" y="1307103"/>
                  <a:pt x="1110953" y="1305466"/>
                </a:cubicBezTo>
                <a:cubicBezTo>
                  <a:pt x="1110953" y="1303755"/>
                  <a:pt x="1110934" y="1302397"/>
                  <a:pt x="1110897" y="1301392"/>
                </a:cubicBezTo>
                <a:cubicBezTo>
                  <a:pt x="1110860" y="1300387"/>
                  <a:pt x="1110785" y="1299625"/>
                  <a:pt x="1110674" y="1299104"/>
                </a:cubicBezTo>
                <a:cubicBezTo>
                  <a:pt x="1110562" y="1298583"/>
                  <a:pt x="1110432" y="1298155"/>
                  <a:pt x="1110283" y="1297820"/>
                </a:cubicBezTo>
                <a:cubicBezTo>
                  <a:pt x="1110134" y="1297485"/>
                  <a:pt x="1109837" y="1297132"/>
                  <a:pt x="1109390" y="1296760"/>
                </a:cubicBezTo>
                <a:cubicBezTo>
                  <a:pt x="1108944" y="1296388"/>
                  <a:pt x="1108181" y="1296016"/>
                  <a:pt x="1107102" y="1295644"/>
                </a:cubicBezTo>
                <a:cubicBezTo>
                  <a:pt x="1106023" y="1295271"/>
                  <a:pt x="1104814" y="1294937"/>
                  <a:pt x="1103474" y="1294639"/>
                </a:cubicBezTo>
                <a:cubicBezTo>
                  <a:pt x="1102135" y="1294341"/>
                  <a:pt x="1100851" y="1294137"/>
                  <a:pt x="1099623" y="1294025"/>
                </a:cubicBezTo>
                <a:cubicBezTo>
                  <a:pt x="1098395" y="1293913"/>
                  <a:pt x="1097298" y="1293858"/>
                  <a:pt x="1096330" y="1293858"/>
                </a:cubicBezTo>
                <a:close/>
                <a:moveTo>
                  <a:pt x="855154" y="1293858"/>
                </a:moveTo>
                <a:cubicBezTo>
                  <a:pt x="849425" y="1293858"/>
                  <a:pt x="843751" y="1295327"/>
                  <a:pt x="838132" y="1298267"/>
                </a:cubicBezTo>
                <a:cubicBezTo>
                  <a:pt x="832514" y="1301206"/>
                  <a:pt x="826877" y="1305838"/>
                  <a:pt x="821222" y="1312163"/>
                </a:cubicBezTo>
                <a:lnTo>
                  <a:pt x="821222" y="1298881"/>
                </a:lnTo>
                <a:cubicBezTo>
                  <a:pt x="821222" y="1298285"/>
                  <a:pt x="821091" y="1297783"/>
                  <a:pt x="820831" y="1297374"/>
                </a:cubicBezTo>
                <a:cubicBezTo>
                  <a:pt x="820571" y="1296964"/>
                  <a:pt x="820143" y="1296592"/>
                  <a:pt x="819547" y="1296257"/>
                </a:cubicBezTo>
                <a:cubicBezTo>
                  <a:pt x="818952" y="1295923"/>
                  <a:pt x="818115" y="1295699"/>
                  <a:pt x="817036" y="1295588"/>
                </a:cubicBezTo>
                <a:cubicBezTo>
                  <a:pt x="815957" y="1295476"/>
                  <a:pt x="814599" y="1295420"/>
                  <a:pt x="812962" y="1295420"/>
                </a:cubicBezTo>
                <a:cubicBezTo>
                  <a:pt x="811250" y="1295420"/>
                  <a:pt x="809874" y="1295476"/>
                  <a:pt x="808832" y="1295588"/>
                </a:cubicBezTo>
                <a:cubicBezTo>
                  <a:pt x="807790" y="1295699"/>
                  <a:pt x="806934" y="1295923"/>
                  <a:pt x="806265" y="1296257"/>
                </a:cubicBezTo>
                <a:cubicBezTo>
                  <a:pt x="805595" y="1296592"/>
                  <a:pt x="805148" y="1296964"/>
                  <a:pt x="804925" y="1297374"/>
                </a:cubicBezTo>
                <a:cubicBezTo>
                  <a:pt x="804702" y="1297783"/>
                  <a:pt x="804590" y="1298285"/>
                  <a:pt x="804590" y="1298881"/>
                </a:cubicBezTo>
                <a:lnTo>
                  <a:pt x="804590" y="1399340"/>
                </a:lnTo>
                <a:cubicBezTo>
                  <a:pt x="804590" y="1399935"/>
                  <a:pt x="804720" y="1400437"/>
                  <a:pt x="804981" y="1400846"/>
                </a:cubicBezTo>
                <a:cubicBezTo>
                  <a:pt x="805241" y="1401256"/>
                  <a:pt x="805725" y="1401609"/>
                  <a:pt x="806432" y="1401907"/>
                </a:cubicBezTo>
                <a:cubicBezTo>
                  <a:pt x="807139" y="1402205"/>
                  <a:pt x="808088" y="1402428"/>
                  <a:pt x="809278" y="1402577"/>
                </a:cubicBezTo>
                <a:cubicBezTo>
                  <a:pt x="810469" y="1402725"/>
                  <a:pt x="811957" y="1402800"/>
                  <a:pt x="813743" y="1402800"/>
                </a:cubicBezTo>
                <a:cubicBezTo>
                  <a:pt x="815603" y="1402800"/>
                  <a:pt x="817129" y="1402725"/>
                  <a:pt x="818319" y="1402577"/>
                </a:cubicBezTo>
                <a:cubicBezTo>
                  <a:pt x="819510" y="1402428"/>
                  <a:pt x="820440" y="1402205"/>
                  <a:pt x="821110" y="1401907"/>
                </a:cubicBezTo>
                <a:cubicBezTo>
                  <a:pt x="821780" y="1401609"/>
                  <a:pt x="822263" y="1401256"/>
                  <a:pt x="822561" y="1400846"/>
                </a:cubicBezTo>
                <a:cubicBezTo>
                  <a:pt x="822859" y="1400437"/>
                  <a:pt x="823008" y="1399935"/>
                  <a:pt x="823008" y="1399340"/>
                </a:cubicBezTo>
                <a:lnTo>
                  <a:pt x="823008" y="1329130"/>
                </a:lnTo>
                <a:cubicBezTo>
                  <a:pt x="828068" y="1322805"/>
                  <a:pt x="832905" y="1318005"/>
                  <a:pt x="837518" y="1314731"/>
                </a:cubicBezTo>
                <a:cubicBezTo>
                  <a:pt x="842132" y="1311457"/>
                  <a:pt x="846746" y="1309819"/>
                  <a:pt x="851359" y="1309819"/>
                </a:cubicBezTo>
                <a:cubicBezTo>
                  <a:pt x="854931" y="1309819"/>
                  <a:pt x="858075" y="1310489"/>
                  <a:pt x="860791" y="1311829"/>
                </a:cubicBezTo>
                <a:cubicBezTo>
                  <a:pt x="863507" y="1313168"/>
                  <a:pt x="865721" y="1315103"/>
                  <a:pt x="867433" y="1317633"/>
                </a:cubicBezTo>
                <a:cubicBezTo>
                  <a:pt x="869144" y="1320163"/>
                  <a:pt x="870447" y="1323177"/>
                  <a:pt x="871340" y="1326674"/>
                </a:cubicBezTo>
                <a:cubicBezTo>
                  <a:pt x="872233" y="1330172"/>
                  <a:pt x="872679" y="1334785"/>
                  <a:pt x="872679" y="1340515"/>
                </a:cubicBezTo>
                <a:lnTo>
                  <a:pt x="872679" y="1399340"/>
                </a:lnTo>
                <a:cubicBezTo>
                  <a:pt x="872679" y="1399935"/>
                  <a:pt x="872828" y="1400437"/>
                  <a:pt x="873125" y="1400846"/>
                </a:cubicBezTo>
                <a:cubicBezTo>
                  <a:pt x="873423" y="1401256"/>
                  <a:pt x="873907" y="1401609"/>
                  <a:pt x="874577" y="1401907"/>
                </a:cubicBezTo>
                <a:cubicBezTo>
                  <a:pt x="875246" y="1402205"/>
                  <a:pt x="876176" y="1402428"/>
                  <a:pt x="877367" y="1402577"/>
                </a:cubicBezTo>
                <a:cubicBezTo>
                  <a:pt x="878558" y="1402725"/>
                  <a:pt x="880083" y="1402800"/>
                  <a:pt x="881944" y="1402800"/>
                </a:cubicBezTo>
                <a:cubicBezTo>
                  <a:pt x="883729" y="1402800"/>
                  <a:pt x="885218" y="1402725"/>
                  <a:pt x="886408" y="1402577"/>
                </a:cubicBezTo>
                <a:cubicBezTo>
                  <a:pt x="887599" y="1402428"/>
                  <a:pt x="888529" y="1402205"/>
                  <a:pt x="889199" y="1401907"/>
                </a:cubicBezTo>
                <a:cubicBezTo>
                  <a:pt x="889869" y="1401609"/>
                  <a:pt x="890352" y="1401256"/>
                  <a:pt x="890650" y="1400846"/>
                </a:cubicBezTo>
                <a:cubicBezTo>
                  <a:pt x="890948" y="1400437"/>
                  <a:pt x="891096" y="1399935"/>
                  <a:pt x="891096" y="1399340"/>
                </a:cubicBezTo>
                <a:lnTo>
                  <a:pt x="891096" y="1338060"/>
                </a:lnTo>
                <a:cubicBezTo>
                  <a:pt x="891096" y="1330916"/>
                  <a:pt x="890483" y="1324795"/>
                  <a:pt x="889255" y="1319698"/>
                </a:cubicBezTo>
                <a:cubicBezTo>
                  <a:pt x="888027" y="1314601"/>
                  <a:pt x="885999" y="1310154"/>
                  <a:pt x="883171" y="1306359"/>
                </a:cubicBezTo>
                <a:cubicBezTo>
                  <a:pt x="880344" y="1302564"/>
                  <a:pt x="876642" y="1299532"/>
                  <a:pt x="872065" y="1297262"/>
                </a:cubicBezTo>
                <a:cubicBezTo>
                  <a:pt x="867489" y="1294992"/>
                  <a:pt x="861852" y="1293858"/>
                  <a:pt x="855154" y="1293858"/>
                </a:cubicBezTo>
                <a:close/>
                <a:moveTo>
                  <a:pt x="719237" y="1276891"/>
                </a:moveTo>
                <a:lnTo>
                  <a:pt x="719349" y="1276891"/>
                </a:lnTo>
                <a:lnTo>
                  <a:pt x="744575" y="1348887"/>
                </a:lnTo>
                <a:lnTo>
                  <a:pt x="694346" y="1348887"/>
                </a:lnTo>
                <a:close/>
                <a:moveTo>
                  <a:pt x="719907" y="1257023"/>
                </a:moveTo>
                <a:cubicBezTo>
                  <a:pt x="717674" y="1257023"/>
                  <a:pt x="715833" y="1257078"/>
                  <a:pt x="714382" y="1257190"/>
                </a:cubicBezTo>
                <a:cubicBezTo>
                  <a:pt x="712931" y="1257302"/>
                  <a:pt x="711740" y="1257506"/>
                  <a:pt x="710810" y="1257804"/>
                </a:cubicBezTo>
                <a:cubicBezTo>
                  <a:pt x="709880" y="1258102"/>
                  <a:pt x="709173" y="1258511"/>
                  <a:pt x="708689" y="1259032"/>
                </a:cubicBezTo>
                <a:cubicBezTo>
                  <a:pt x="708205" y="1259553"/>
                  <a:pt x="707815" y="1260222"/>
                  <a:pt x="707517" y="1261041"/>
                </a:cubicBezTo>
                <a:lnTo>
                  <a:pt x="659073" y="1395210"/>
                </a:lnTo>
                <a:cubicBezTo>
                  <a:pt x="658478" y="1396847"/>
                  <a:pt x="658162" y="1398168"/>
                  <a:pt x="658125" y="1399172"/>
                </a:cubicBezTo>
                <a:cubicBezTo>
                  <a:pt x="658087" y="1400177"/>
                  <a:pt x="658348" y="1400939"/>
                  <a:pt x="658906" y="1401460"/>
                </a:cubicBezTo>
                <a:cubicBezTo>
                  <a:pt x="659464" y="1401981"/>
                  <a:pt x="660431" y="1402335"/>
                  <a:pt x="661808" y="1402521"/>
                </a:cubicBezTo>
                <a:cubicBezTo>
                  <a:pt x="663185" y="1402707"/>
                  <a:pt x="664952" y="1402800"/>
                  <a:pt x="667110" y="1402800"/>
                </a:cubicBezTo>
                <a:cubicBezTo>
                  <a:pt x="669194" y="1402800"/>
                  <a:pt x="670887" y="1402725"/>
                  <a:pt x="672189" y="1402577"/>
                </a:cubicBezTo>
                <a:cubicBezTo>
                  <a:pt x="673491" y="1402428"/>
                  <a:pt x="674496" y="1402186"/>
                  <a:pt x="675203" y="1401851"/>
                </a:cubicBezTo>
                <a:cubicBezTo>
                  <a:pt x="675910" y="1401516"/>
                  <a:pt x="676449" y="1401107"/>
                  <a:pt x="676821" y="1400623"/>
                </a:cubicBezTo>
                <a:cubicBezTo>
                  <a:pt x="677193" y="1400140"/>
                  <a:pt x="677491" y="1399563"/>
                  <a:pt x="677714" y="1398893"/>
                </a:cubicBezTo>
                <a:lnTo>
                  <a:pt x="689546" y="1364179"/>
                </a:lnTo>
                <a:lnTo>
                  <a:pt x="749598" y="1364179"/>
                </a:lnTo>
                <a:lnTo>
                  <a:pt x="761988" y="1399340"/>
                </a:lnTo>
                <a:cubicBezTo>
                  <a:pt x="762286" y="1400009"/>
                  <a:pt x="762602" y="1400567"/>
                  <a:pt x="762937" y="1401014"/>
                </a:cubicBezTo>
                <a:cubicBezTo>
                  <a:pt x="763272" y="1401460"/>
                  <a:pt x="763793" y="1401814"/>
                  <a:pt x="764500" y="1402074"/>
                </a:cubicBezTo>
                <a:cubicBezTo>
                  <a:pt x="765206" y="1402335"/>
                  <a:pt x="766248" y="1402521"/>
                  <a:pt x="767625" y="1402632"/>
                </a:cubicBezTo>
                <a:cubicBezTo>
                  <a:pt x="769002" y="1402744"/>
                  <a:pt x="770843" y="1402800"/>
                  <a:pt x="773150" y="1402800"/>
                </a:cubicBezTo>
                <a:cubicBezTo>
                  <a:pt x="775457" y="1402800"/>
                  <a:pt x="777299" y="1402725"/>
                  <a:pt x="778675" y="1402577"/>
                </a:cubicBezTo>
                <a:cubicBezTo>
                  <a:pt x="780052" y="1402428"/>
                  <a:pt x="781038" y="1402093"/>
                  <a:pt x="781633" y="1401572"/>
                </a:cubicBezTo>
                <a:cubicBezTo>
                  <a:pt x="782229" y="1401051"/>
                  <a:pt x="782508" y="1400288"/>
                  <a:pt x="782471" y="1399284"/>
                </a:cubicBezTo>
                <a:cubicBezTo>
                  <a:pt x="782433" y="1398279"/>
                  <a:pt x="782117" y="1396958"/>
                  <a:pt x="781522" y="1395321"/>
                </a:cubicBezTo>
                <a:lnTo>
                  <a:pt x="733078" y="1261153"/>
                </a:lnTo>
                <a:cubicBezTo>
                  <a:pt x="732781" y="1260334"/>
                  <a:pt x="732371" y="1259646"/>
                  <a:pt x="731850" y="1259088"/>
                </a:cubicBezTo>
                <a:cubicBezTo>
                  <a:pt x="731329" y="1258530"/>
                  <a:pt x="730585" y="1258102"/>
                  <a:pt x="729618" y="1257804"/>
                </a:cubicBezTo>
                <a:cubicBezTo>
                  <a:pt x="728651" y="1257506"/>
                  <a:pt x="727386" y="1257302"/>
                  <a:pt x="725823" y="1257190"/>
                </a:cubicBezTo>
                <a:cubicBezTo>
                  <a:pt x="724260" y="1257078"/>
                  <a:pt x="722288" y="1257023"/>
                  <a:pt x="719907" y="1257023"/>
                </a:cubicBezTo>
                <a:close/>
                <a:moveTo>
                  <a:pt x="1252005" y="1254009"/>
                </a:moveTo>
                <a:cubicBezTo>
                  <a:pt x="1247614" y="1254009"/>
                  <a:pt x="1244600" y="1254790"/>
                  <a:pt x="1242963" y="1256353"/>
                </a:cubicBezTo>
                <a:cubicBezTo>
                  <a:pt x="1241326" y="1257916"/>
                  <a:pt x="1240508" y="1260855"/>
                  <a:pt x="1240508" y="1265171"/>
                </a:cubicBezTo>
                <a:cubicBezTo>
                  <a:pt x="1240508" y="1269413"/>
                  <a:pt x="1241308" y="1272296"/>
                  <a:pt x="1242908" y="1273822"/>
                </a:cubicBezTo>
                <a:cubicBezTo>
                  <a:pt x="1244507" y="1275347"/>
                  <a:pt x="1247465" y="1276110"/>
                  <a:pt x="1251781" y="1276110"/>
                </a:cubicBezTo>
                <a:cubicBezTo>
                  <a:pt x="1256172" y="1276110"/>
                  <a:pt x="1259186" y="1275329"/>
                  <a:pt x="1260823" y="1273766"/>
                </a:cubicBezTo>
                <a:cubicBezTo>
                  <a:pt x="1262460" y="1272203"/>
                  <a:pt x="1263278" y="1269264"/>
                  <a:pt x="1263278" y="1264948"/>
                </a:cubicBezTo>
                <a:cubicBezTo>
                  <a:pt x="1263278" y="1260706"/>
                  <a:pt x="1262478" y="1257823"/>
                  <a:pt x="1260879" y="1256297"/>
                </a:cubicBezTo>
                <a:cubicBezTo>
                  <a:pt x="1259279" y="1254772"/>
                  <a:pt x="1256321" y="1254009"/>
                  <a:pt x="1252005" y="1254009"/>
                </a:cubicBezTo>
                <a:close/>
                <a:moveTo>
                  <a:pt x="1005099" y="1247088"/>
                </a:moveTo>
                <a:cubicBezTo>
                  <a:pt x="1003313" y="1247088"/>
                  <a:pt x="1001843" y="1247181"/>
                  <a:pt x="1000690" y="1247367"/>
                </a:cubicBezTo>
                <a:cubicBezTo>
                  <a:pt x="999536" y="1247553"/>
                  <a:pt x="998588" y="1247777"/>
                  <a:pt x="997844" y="1248037"/>
                </a:cubicBezTo>
                <a:cubicBezTo>
                  <a:pt x="997099" y="1248298"/>
                  <a:pt x="996597" y="1248670"/>
                  <a:pt x="996337" y="1249153"/>
                </a:cubicBezTo>
                <a:cubicBezTo>
                  <a:pt x="996076" y="1249637"/>
                  <a:pt x="995946" y="1250139"/>
                  <a:pt x="995946" y="1250660"/>
                </a:cubicBezTo>
                <a:lnTo>
                  <a:pt x="995946" y="1309038"/>
                </a:lnTo>
                <a:cubicBezTo>
                  <a:pt x="991183" y="1304052"/>
                  <a:pt x="986365" y="1300276"/>
                  <a:pt x="981491" y="1297709"/>
                </a:cubicBezTo>
                <a:cubicBezTo>
                  <a:pt x="976617" y="1295141"/>
                  <a:pt x="971240" y="1293858"/>
                  <a:pt x="965362" y="1293858"/>
                </a:cubicBezTo>
                <a:cubicBezTo>
                  <a:pt x="958292" y="1293858"/>
                  <a:pt x="952060" y="1295178"/>
                  <a:pt x="946665" y="1297820"/>
                </a:cubicBezTo>
                <a:cubicBezTo>
                  <a:pt x="941270" y="1300462"/>
                  <a:pt x="936749" y="1304238"/>
                  <a:pt x="933103" y="1309150"/>
                </a:cubicBezTo>
                <a:cubicBezTo>
                  <a:pt x="929457" y="1314061"/>
                  <a:pt x="926704" y="1319996"/>
                  <a:pt x="924843" y="1326953"/>
                </a:cubicBezTo>
                <a:cubicBezTo>
                  <a:pt x="922983" y="1333911"/>
                  <a:pt x="922053" y="1341706"/>
                  <a:pt x="922053" y="1350338"/>
                </a:cubicBezTo>
                <a:cubicBezTo>
                  <a:pt x="922053" y="1357630"/>
                  <a:pt x="922797" y="1364570"/>
                  <a:pt x="924285" y="1371155"/>
                </a:cubicBezTo>
                <a:cubicBezTo>
                  <a:pt x="925773" y="1377741"/>
                  <a:pt x="928136" y="1383471"/>
                  <a:pt x="931373" y="1388345"/>
                </a:cubicBezTo>
                <a:cubicBezTo>
                  <a:pt x="934610" y="1393219"/>
                  <a:pt x="938833" y="1397089"/>
                  <a:pt x="944042" y="1399953"/>
                </a:cubicBezTo>
                <a:cubicBezTo>
                  <a:pt x="949251" y="1402818"/>
                  <a:pt x="955539" y="1404251"/>
                  <a:pt x="962906" y="1404251"/>
                </a:cubicBezTo>
                <a:cubicBezTo>
                  <a:pt x="969678" y="1404251"/>
                  <a:pt x="975910" y="1402651"/>
                  <a:pt x="981603" y="1399451"/>
                </a:cubicBezTo>
                <a:cubicBezTo>
                  <a:pt x="987295" y="1396251"/>
                  <a:pt x="992783" y="1391787"/>
                  <a:pt x="998067" y="1386057"/>
                </a:cubicBezTo>
                <a:lnTo>
                  <a:pt x="998067" y="1399340"/>
                </a:lnTo>
                <a:cubicBezTo>
                  <a:pt x="998067" y="1399935"/>
                  <a:pt x="998215" y="1400456"/>
                  <a:pt x="998513" y="1400902"/>
                </a:cubicBezTo>
                <a:cubicBezTo>
                  <a:pt x="998811" y="1401349"/>
                  <a:pt x="999294" y="1401702"/>
                  <a:pt x="999964" y="1401963"/>
                </a:cubicBezTo>
                <a:cubicBezTo>
                  <a:pt x="1000634" y="1402223"/>
                  <a:pt x="1001490" y="1402428"/>
                  <a:pt x="1002531" y="1402577"/>
                </a:cubicBezTo>
                <a:cubicBezTo>
                  <a:pt x="1003573" y="1402725"/>
                  <a:pt x="1004876" y="1402800"/>
                  <a:pt x="1006438" y="1402800"/>
                </a:cubicBezTo>
                <a:cubicBezTo>
                  <a:pt x="1007927" y="1402800"/>
                  <a:pt x="1009192" y="1402725"/>
                  <a:pt x="1010233" y="1402577"/>
                </a:cubicBezTo>
                <a:cubicBezTo>
                  <a:pt x="1011275" y="1402428"/>
                  <a:pt x="1012112" y="1402223"/>
                  <a:pt x="1012745" y="1401963"/>
                </a:cubicBezTo>
                <a:cubicBezTo>
                  <a:pt x="1013377" y="1401702"/>
                  <a:pt x="1013824" y="1401349"/>
                  <a:pt x="1014084" y="1400902"/>
                </a:cubicBezTo>
                <a:cubicBezTo>
                  <a:pt x="1014345" y="1400456"/>
                  <a:pt x="1014475" y="1399935"/>
                  <a:pt x="1014475" y="1399340"/>
                </a:cubicBezTo>
                <a:lnTo>
                  <a:pt x="1014475" y="1250660"/>
                </a:lnTo>
                <a:cubicBezTo>
                  <a:pt x="1014475" y="1250139"/>
                  <a:pt x="1014308" y="1249637"/>
                  <a:pt x="1013973" y="1249153"/>
                </a:cubicBezTo>
                <a:cubicBezTo>
                  <a:pt x="1013638" y="1248670"/>
                  <a:pt x="1013136" y="1248298"/>
                  <a:pt x="1012466" y="1248037"/>
                </a:cubicBezTo>
                <a:cubicBezTo>
                  <a:pt x="1011796" y="1247777"/>
                  <a:pt x="1010866" y="1247553"/>
                  <a:pt x="1009675" y="1247367"/>
                </a:cubicBezTo>
                <a:cubicBezTo>
                  <a:pt x="1008485" y="1247181"/>
                  <a:pt x="1006959" y="1247088"/>
                  <a:pt x="1005099" y="1247088"/>
                </a:cubicBezTo>
                <a:close/>
                <a:moveTo>
                  <a:pt x="2005405" y="1033483"/>
                </a:moveTo>
                <a:cubicBezTo>
                  <a:pt x="2010198" y="1033483"/>
                  <a:pt x="2014204" y="1034618"/>
                  <a:pt x="2017423" y="1036887"/>
                </a:cubicBezTo>
                <a:cubicBezTo>
                  <a:pt x="2020642" y="1039157"/>
                  <a:pt x="2023225" y="1042152"/>
                  <a:pt x="2025172" y="1045873"/>
                </a:cubicBezTo>
                <a:cubicBezTo>
                  <a:pt x="2027119" y="1049593"/>
                  <a:pt x="2028485" y="1053872"/>
                  <a:pt x="2029271" y="1058709"/>
                </a:cubicBezTo>
                <a:cubicBezTo>
                  <a:pt x="2030057" y="1063546"/>
                  <a:pt x="2030450" y="1068532"/>
                  <a:pt x="2030450" y="1073666"/>
                </a:cubicBezTo>
                <a:cubicBezTo>
                  <a:pt x="2030450" y="1078354"/>
                  <a:pt x="2029982" y="1082987"/>
                  <a:pt x="2029046" y="1087563"/>
                </a:cubicBezTo>
                <a:cubicBezTo>
                  <a:pt x="2028110" y="1092140"/>
                  <a:pt x="2026613" y="1096270"/>
                  <a:pt x="2024554" y="1099953"/>
                </a:cubicBezTo>
                <a:cubicBezTo>
                  <a:pt x="2022496" y="1103637"/>
                  <a:pt x="2019819" y="1106595"/>
                  <a:pt x="2016525" y="1108827"/>
                </a:cubicBezTo>
                <a:cubicBezTo>
                  <a:pt x="2013230" y="1111059"/>
                  <a:pt x="2009262" y="1112176"/>
                  <a:pt x="2004620" y="1112176"/>
                </a:cubicBezTo>
                <a:cubicBezTo>
                  <a:pt x="1999603" y="1112176"/>
                  <a:pt x="1994774" y="1110557"/>
                  <a:pt x="1990132" y="1107320"/>
                </a:cubicBezTo>
                <a:cubicBezTo>
                  <a:pt x="1985491" y="1104083"/>
                  <a:pt x="1980624" y="1099376"/>
                  <a:pt x="1975533" y="1093200"/>
                </a:cubicBezTo>
                <a:lnTo>
                  <a:pt x="1975533" y="1053128"/>
                </a:lnTo>
                <a:cubicBezTo>
                  <a:pt x="1978452" y="1049407"/>
                  <a:pt x="1981204" y="1046319"/>
                  <a:pt x="1983786" y="1043864"/>
                </a:cubicBezTo>
                <a:cubicBezTo>
                  <a:pt x="1986369" y="1041408"/>
                  <a:pt x="1988859" y="1039399"/>
                  <a:pt x="1991256" y="1037836"/>
                </a:cubicBezTo>
                <a:cubicBezTo>
                  <a:pt x="1993652" y="1036273"/>
                  <a:pt x="1996010" y="1035157"/>
                  <a:pt x="1998331" y="1034487"/>
                </a:cubicBezTo>
                <a:cubicBezTo>
                  <a:pt x="2000652" y="1033818"/>
                  <a:pt x="2003010" y="1033483"/>
                  <a:pt x="2005405" y="1033483"/>
                </a:cubicBezTo>
                <a:close/>
                <a:moveTo>
                  <a:pt x="1876768" y="1033036"/>
                </a:moveTo>
                <a:cubicBezTo>
                  <a:pt x="1882701" y="1033036"/>
                  <a:pt x="1887656" y="1034097"/>
                  <a:pt x="1891636" y="1036218"/>
                </a:cubicBezTo>
                <a:cubicBezTo>
                  <a:pt x="1895615" y="1038338"/>
                  <a:pt x="1898769" y="1041222"/>
                  <a:pt x="1901096" y="1044868"/>
                </a:cubicBezTo>
                <a:cubicBezTo>
                  <a:pt x="1903424" y="1048514"/>
                  <a:pt x="1905095" y="1052756"/>
                  <a:pt x="1906109" y="1057593"/>
                </a:cubicBezTo>
                <a:cubicBezTo>
                  <a:pt x="1907123" y="1062430"/>
                  <a:pt x="1907630" y="1067564"/>
                  <a:pt x="1907630" y="1072997"/>
                </a:cubicBezTo>
                <a:cubicBezTo>
                  <a:pt x="1907630" y="1078801"/>
                  <a:pt x="1907029" y="1084122"/>
                  <a:pt x="1905827" y="1088958"/>
                </a:cubicBezTo>
                <a:cubicBezTo>
                  <a:pt x="1904626" y="1093795"/>
                  <a:pt x="1902748" y="1097963"/>
                  <a:pt x="1900196" y="1101460"/>
                </a:cubicBezTo>
                <a:cubicBezTo>
                  <a:pt x="1897643" y="1104958"/>
                  <a:pt x="1894377" y="1107674"/>
                  <a:pt x="1890397" y="1109608"/>
                </a:cubicBezTo>
                <a:cubicBezTo>
                  <a:pt x="1886418" y="1111543"/>
                  <a:pt x="1881725" y="1112511"/>
                  <a:pt x="1876318" y="1112511"/>
                </a:cubicBezTo>
                <a:cubicBezTo>
                  <a:pt x="1870386" y="1112511"/>
                  <a:pt x="1865430" y="1111450"/>
                  <a:pt x="1861451" y="1109329"/>
                </a:cubicBezTo>
                <a:cubicBezTo>
                  <a:pt x="1857472" y="1107209"/>
                  <a:pt x="1854299" y="1104344"/>
                  <a:pt x="1851934" y="1100735"/>
                </a:cubicBezTo>
                <a:cubicBezTo>
                  <a:pt x="1849569" y="1097125"/>
                  <a:pt x="1847880" y="1092902"/>
                  <a:pt x="1846866" y="1088066"/>
                </a:cubicBezTo>
                <a:cubicBezTo>
                  <a:pt x="1845852" y="1083229"/>
                  <a:pt x="1845345" y="1078057"/>
                  <a:pt x="1845345" y="1072550"/>
                </a:cubicBezTo>
                <a:cubicBezTo>
                  <a:pt x="1845345" y="1066820"/>
                  <a:pt x="1845965" y="1061537"/>
                  <a:pt x="1847204" y="1056700"/>
                </a:cubicBezTo>
                <a:cubicBezTo>
                  <a:pt x="1848442" y="1051863"/>
                  <a:pt x="1850338" y="1047677"/>
                  <a:pt x="1852891" y="1044143"/>
                </a:cubicBezTo>
                <a:cubicBezTo>
                  <a:pt x="1855444" y="1040608"/>
                  <a:pt x="1858691" y="1037873"/>
                  <a:pt x="1862633" y="1035939"/>
                </a:cubicBezTo>
                <a:cubicBezTo>
                  <a:pt x="1866576" y="1034004"/>
                  <a:pt x="1871287" y="1033036"/>
                  <a:pt x="1876768" y="1033036"/>
                </a:cubicBezTo>
                <a:close/>
                <a:moveTo>
                  <a:pt x="838543" y="1033036"/>
                </a:moveTo>
                <a:cubicBezTo>
                  <a:pt x="844475" y="1033036"/>
                  <a:pt x="849431" y="1034097"/>
                  <a:pt x="853411" y="1036218"/>
                </a:cubicBezTo>
                <a:cubicBezTo>
                  <a:pt x="857390" y="1038338"/>
                  <a:pt x="860544" y="1041222"/>
                  <a:pt x="862871" y="1044868"/>
                </a:cubicBezTo>
                <a:cubicBezTo>
                  <a:pt x="865199" y="1048514"/>
                  <a:pt x="866870" y="1052756"/>
                  <a:pt x="867884" y="1057593"/>
                </a:cubicBezTo>
                <a:cubicBezTo>
                  <a:pt x="868898" y="1062430"/>
                  <a:pt x="869405" y="1067564"/>
                  <a:pt x="869405" y="1072997"/>
                </a:cubicBezTo>
                <a:cubicBezTo>
                  <a:pt x="869405" y="1078801"/>
                  <a:pt x="868804" y="1084122"/>
                  <a:pt x="867602" y="1088958"/>
                </a:cubicBezTo>
                <a:cubicBezTo>
                  <a:pt x="866401" y="1093795"/>
                  <a:pt x="864523" y="1097963"/>
                  <a:pt x="861971" y="1101460"/>
                </a:cubicBezTo>
                <a:cubicBezTo>
                  <a:pt x="859418" y="1104958"/>
                  <a:pt x="856152" y="1107674"/>
                  <a:pt x="852172" y="1109608"/>
                </a:cubicBezTo>
                <a:cubicBezTo>
                  <a:pt x="848193" y="1111543"/>
                  <a:pt x="843500" y="1112511"/>
                  <a:pt x="838093" y="1112511"/>
                </a:cubicBezTo>
                <a:cubicBezTo>
                  <a:pt x="832161" y="1112511"/>
                  <a:pt x="827205" y="1111450"/>
                  <a:pt x="823226" y="1109329"/>
                </a:cubicBezTo>
                <a:cubicBezTo>
                  <a:pt x="819246" y="1107209"/>
                  <a:pt x="816074" y="1104344"/>
                  <a:pt x="813709" y="1100735"/>
                </a:cubicBezTo>
                <a:cubicBezTo>
                  <a:pt x="811344" y="1097125"/>
                  <a:pt x="809655" y="1092902"/>
                  <a:pt x="808641" y="1088066"/>
                </a:cubicBezTo>
                <a:cubicBezTo>
                  <a:pt x="807627" y="1083229"/>
                  <a:pt x="807120" y="1078057"/>
                  <a:pt x="807120" y="1072550"/>
                </a:cubicBezTo>
                <a:cubicBezTo>
                  <a:pt x="807120" y="1066820"/>
                  <a:pt x="807740" y="1061537"/>
                  <a:pt x="808979" y="1056700"/>
                </a:cubicBezTo>
                <a:cubicBezTo>
                  <a:pt x="810217" y="1051863"/>
                  <a:pt x="812113" y="1047677"/>
                  <a:pt x="814666" y="1044143"/>
                </a:cubicBezTo>
                <a:cubicBezTo>
                  <a:pt x="817219" y="1040608"/>
                  <a:pt x="820466" y="1037873"/>
                  <a:pt x="824408" y="1035939"/>
                </a:cubicBezTo>
                <a:cubicBezTo>
                  <a:pt x="828351" y="1034004"/>
                  <a:pt x="833062" y="1033036"/>
                  <a:pt x="838543" y="1033036"/>
                </a:cubicBezTo>
                <a:close/>
                <a:moveTo>
                  <a:pt x="2121520" y="1032032"/>
                </a:moveTo>
                <a:cubicBezTo>
                  <a:pt x="2130430" y="1032032"/>
                  <a:pt x="2137149" y="1034785"/>
                  <a:pt x="2141678" y="1040292"/>
                </a:cubicBezTo>
                <a:cubicBezTo>
                  <a:pt x="2146207" y="1045798"/>
                  <a:pt x="2148359" y="1053389"/>
                  <a:pt x="2148136" y="1063062"/>
                </a:cubicBezTo>
                <a:lnTo>
                  <a:pt x="2093330" y="1063062"/>
                </a:lnTo>
                <a:cubicBezTo>
                  <a:pt x="2093480" y="1058970"/>
                  <a:pt x="2094191" y="1055044"/>
                  <a:pt x="2095464" y="1051286"/>
                </a:cubicBezTo>
                <a:cubicBezTo>
                  <a:pt x="2096736" y="1047528"/>
                  <a:pt x="2098534" y="1044236"/>
                  <a:pt x="2100855" y="1041408"/>
                </a:cubicBezTo>
                <a:cubicBezTo>
                  <a:pt x="2103176" y="1038580"/>
                  <a:pt x="2106059" y="1036311"/>
                  <a:pt x="2109503" y="1034599"/>
                </a:cubicBezTo>
                <a:cubicBezTo>
                  <a:pt x="2112947" y="1032888"/>
                  <a:pt x="2116952" y="1032032"/>
                  <a:pt x="2121520" y="1032032"/>
                </a:cubicBezTo>
                <a:close/>
                <a:moveTo>
                  <a:pt x="1292845" y="1032032"/>
                </a:moveTo>
                <a:cubicBezTo>
                  <a:pt x="1301755" y="1032032"/>
                  <a:pt x="1308474" y="1034785"/>
                  <a:pt x="1313003" y="1040292"/>
                </a:cubicBezTo>
                <a:cubicBezTo>
                  <a:pt x="1317531" y="1045798"/>
                  <a:pt x="1319684" y="1053389"/>
                  <a:pt x="1319461" y="1063062"/>
                </a:cubicBezTo>
                <a:lnTo>
                  <a:pt x="1264655" y="1063062"/>
                </a:lnTo>
                <a:cubicBezTo>
                  <a:pt x="1264805" y="1058970"/>
                  <a:pt x="1265516" y="1055044"/>
                  <a:pt x="1266789" y="1051286"/>
                </a:cubicBezTo>
                <a:cubicBezTo>
                  <a:pt x="1268062" y="1047528"/>
                  <a:pt x="1269859" y="1044236"/>
                  <a:pt x="1272180" y="1041408"/>
                </a:cubicBezTo>
                <a:cubicBezTo>
                  <a:pt x="1274501" y="1038580"/>
                  <a:pt x="1277384" y="1036311"/>
                  <a:pt x="1280828" y="1034599"/>
                </a:cubicBezTo>
                <a:cubicBezTo>
                  <a:pt x="1284272" y="1032888"/>
                  <a:pt x="1288277" y="1032032"/>
                  <a:pt x="1292845" y="1032032"/>
                </a:cubicBezTo>
                <a:close/>
                <a:moveTo>
                  <a:pt x="1556246" y="1019195"/>
                </a:moveTo>
                <a:cubicBezTo>
                  <a:pt x="1554461" y="1019195"/>
                  <a:pt x="1552972" y="1019251"/>
                  <a:pt x="1551782" y="1019363"/>
                </a:cubicBezTo>
                <a:cubicBezTo>
                  <a:pt x="1550591" y="1019474"/>
                  <a:pt x="1549624" y="1019698"/>
                  <a:pt x="1548879" y="1020033"/>
                </a:cubicBezTo>
                <a:cubicBezTo>
                  <a:pt x="1548135" y="1020367"/>
                  <a:pt x="1547633" y="1020739"/>
                  <a:pt x="1547373" y="1021149"/>
                </a:cubicBezTo>
                <a:cubicBezTo>
                  <a:pt x="1547112" y="1021558"/>
                  <a:pt x="1546982" y="1022060"/>
                  <a:pt x="1546982" y="1022656"/>
                </a:cubicBezTo>
                <a:lnTo>
                  <a:pt x="1546982" y="1083601"/>
                </a:lnTo>
                <a:cubicBezTo>
                  <a:pt x="1546982" y="1090893"/>
                  <a:pt x="1547596" y="1097088"/>
                  <a:pt x="1548824" y="1102186"/>
                </a:cubicBezTo>
                <a:cubicBezTo>
                  <a:pt x="1550052" y="1107283"/>
                  <a:pt x="1552079" y="1111748"/>
                  <a:pt x="1554907" y="1115580"/>
                </a:cubicBezTo>
                <a:cubicBezTo>
                  <a:pt x="1557735" y="1119412"/>
                  <a:pt x="1561437" y="1122445"/>
                  <a:pt x="1566013" y="1124677"/>
                </a:cubicBezTo>
                <a:cubicBezTo>
                  <a:pt x="1570590" y="1126910"/>
                  <a:pt x="1576227" y="1128026"/>
                  <a:pt x="1582924" y="1128026"/>
                </a:cubicBezTo>
                <a:cubicBezTo>
                  <a:pt x="1588654" y="1128026"/>
                  <a:pt x="1594309" y="1126575"/>
                  <a:pt x="1599890" y="1123673"/>
                </a:cubicBezTo>
                <a:cubicBezTo>
                  <a:pt x="1605471" y="1120770"/>
                  <a:pt x="1611127" y="1116157"/>
                  <a:pt x="1616857" y="1109832"/>
                </a:cubicBezTo>
                <a:lnTo>
                  <a:pt x="1616857" y="1123115"/>
                </a:lnTo>
                <a:cubicBezTo>
                  <a:pt x="1616857" y="1123710"/>
                  <a:pt x="1616968" y="1124212"/>
                  <a:pt x="1617192" y="1124621"/>
                </a:cubicBezTo>
                <a:cubicBezTo>
                  <a:pt x="1617415" y="1125031"/>
                  <a:pt x="1617843" y="1125384"/>
                  <a:pt x="1618475" y="1125682"/>
                </a:cubicBezTo>
                <a:cubicBezTo>
                  <a:pt x="1619108" y="1125979"/>
                  <a:pt x="1619964" y="1126203"/>
                  <a:pt x="1621043" y="1126352"/>
                </a:cubicBezTo>
                <a:cubicBezTo>
                  <a:pt x="1622122" y="1126500"/>
                  <a:pt x="1623517" y="1126575"/>
                  <a:pt x="1625228" y="1126575"/>
                </a:cubicBezTo>
                <a:cubicBezTo>
                  <a:pt x="1626791" y="1126575"/>
                  <a:pt x="1628112" y="1126500"/>
                  <a:pt x="1629191" y="1126352"/>
                </a:cubicBezTo>
                <a:cubicBezTo>
                  <a:pt x="1630270" y="1126203"/>
                  <a:pt x="1631144" y="1125979"/>
                  <a:pt x="1631814" y="1125682"/>
                </a:cubicBezTo>
                <a:cubicBezTo>
                  <a:pt x="1632484" y="1125384"/>
                  <a:pt x="1632949" y="1125031"/>
                  <a:pt x="1633209" y="1124621"/>
                </a:cubicBezTo>
                <a:cubicBezTo>
                  <a:pt x="1633470" y="1124212"/>
                  <a:pt x="1633600" y="1123710"/>
                  <a:pt x="1633600" y="1123115"/>
                </a:cubicBezTo>
                <a:lnTo>
                  <a:pt x="1633600" y="1022656"/>
                </a:lnTo>
                <a:cubicBezTo>
                  <a:pt x="1633600" y="1022060"/>
                  <a:pt x="1633433" y="1021558"/>
                  <a:pt x="1633098" y="1021149"/>
                </a:cubicBezTo>
                <a:cubicBezTo>
                  <a:pt x="1632763" y="1020739"/>
                  <a:pt x="1632260" y="1020367"/>
                  <a:pt x="1631591" y="1020033"/>
                </a:cubicBezTo>
                <a:cubicBezTo>
                  <a:pt x="1630921" y="1019698"/>
                  <a:pt x="1629991" y="1019474"/>
                  <a:pt x="1628800" y="1019363"/>
                </a:cubicBezTo>
                <a:cubicBezTo>
                  <a:pt x="1627610" y="1019251"/>
                  <a:pt x="1626121" y="1019195"/>
                  <a:pt x="1624335" y="1019195"/>
                </a:cubicBezTo>
                <a:cubicBezTo>
                  <a:pt x="1622475" y="1019195"/>
                  <a:pt x="1620968" y="1019251"/>
                  <a:pt x="1619815" y="1019363"/>
                </a:cubicBezTo>
                <a:cubicBezTo>
                  <a:pt x="1618661" y="1019474"/>
                  <a:pt x="1617713" y="1019698"/>
                  <a:pt x="1616968" y="1020033"/>
                </a:cubicBezTo>
                <a:cubicBezTo>
                  <a:pt x="1616224" y="1020367"/>
                  <a:pt x="1615722" y="1020739"/>
                  <a:pt x="1615462" y="1021149"/>
                </a:cubicBezTo>
                <a:cubicBezTo>
                  <a:pt x="1615201" y="1021558"/>
                  <a:pt x="1615071" y="1022060"/>
                  <a:pt x="1615071" y="1022656"/>
                </a:cubicBezTo>
                <a:lnTo>
                  <a:pt x="1615071" y="1092865"/>
                </a:lnTo>
                <a:cubicBezTo>
                  <a:pt x="1609936" y="1099190"/>
                  <a:pt x="1605081" y="1103990"/>
                  <a:pt x="1600504" y="1107264"/>
                </a:cubicBezTo>
                <a:cubicBezTo>
                  <a:pt x="1595928" y="1110539"/>
                  <a:pt x="1591333" y="1112176"/>
                  <a:pt x="1586719" y="1112176"/>
                </a:cubicBezTo>
                <a:cubicBezTo>
                  <a:pt x="1583147" y="1112176"/>
                  <a:pt x="1580022" y="1111487"/>
                  <a:pt x="1577343" y="1110111"/>
                </a:cubicBezTo>
                <a:cubicBezTo>
                  <a:pt x="1574664" y="1108734"/>
                  <a:pt x="1572450" y="1106799"/>
                  <a:pt x="1570701" y="1104306"/>
                </a:cubicBezTo>
                <a:cubicBezTo>
                  <a:pt x="1568953" y="1101814"/>
                  <a:pt x="1567650" y="1098800"/>
                  <a:pt x="1566795" y="1095265"/>
                </a:cubicBezTo>
                <a:cubicBezTo>
                  <a:pt x="1565939" y="1091730"/>
                  <a:pt x="1565511" y="1087024"/>
                  <a:pt x="1565511" y="1081145"/>
                </a:cubicBezTo>
                <a:lnTo>
                  <a:pt x="1565511" y="1022656"/>
                </a:lnTo>
                <a:cubicBezTo>
                  <a:pt x="1565511" y="1022060"/>
                  <a:pt x="1565362" y="1021558"/>
                  <a:pt x="1565065" y="1021149"/>
                </a:cubicBezTo>
                <a:cubicBezTo>
                  <a:pt x="1564767" y="1020739"/>
                  <a:pt x="1564265" y="1020367"/>
                  <a:pt x="1563558" y="1020033"/>
                </a:cubicBezTo>
                <a:cubicBezTo>
                  <a:pt x="1562851" y="1019698"/>
                  <a:pt x="1561902" y="1019474"/>
                  <a:pt x="1560711" y="1019363"/>
                </a:cubicBezTo>
                <a:cubicBezTo>
                  <a:pt x="1559521" y="1019251"/>
                  <a:pt x="1558032" y="1019195"/>
                  <a:pt x="1556246" y="1019195"/>
                </a:cubicBezTo>
                <a:close/>
                <a:moveTo>
                  <a:pt x="1079997" y="1019195"/>
                </a:moveTo>
                <a:cubicBezTo>
                  <a:pt x="1078211" y="1019195"/>
                  <a:pt x="1076722" y="1019251"/>
                  <a:pt x="1075532" y="1019363"/>
                </a:cubicBezTo>
                <a:cubicBezTo>
                  <a:pt x="1074341" y="1019474"/>
                  <a:pt x="1073374" y="1019698"/>
                  <a:pt x="1072630" y="1020033"/>
                </a:cubicBezTo>
                <a:cubicBezTo>
                  <a:pt x="1071885" y="1020367"/>
                  <a:pt x="1071383" y="1020739"/>
                  <a:pt x="1071123" y="1021149"/>
                </a:cubicBezTo>
                <a:cubicBezTo>
                  <a:pt x="1070862" y="1021558"/>
                  <a:pt x="1070732" y="1022060"/>
                  <a:pt x="1070732" y="1022656"/>
                </a:cubicBezTo>
                <a:lnTo>
                  <a:pt x="1070732" y="1083601"/>
                </a:lnTo>
                <a:cubicBezTo>
                  <a:pt x="1070732" y="1090893"/>
                  <a:pt x="1071346" y="1097088"/>
                  <a:pt x="1072574" y="1102186"/>
                </a:cubicBezTo>
                <a:cubicBezTo>
                  <a:pt x="1073802" y="1107283"/>
                  <a:pt x="1075829" y="1111748"/>
                  <a:pt x="1078657" y="1115580"/>
                </a:cubicBezTo>
                <a:cubicBezTo>
                  <a:pt x="1081485" y="1119412"/>
                  <a:pt x="1085187" y="1122445"/>
                  <a:pt x="1089763" y="1124677"/>
                </a:cubicBezTo>
                <a:cubicBezTo>
                  <a:pt x="1094340" y="1126910"/>
                  <a:pt x="1099977" y="1128026"/>
                  <a:pt x="1106674" y="1128026"/>
                </a:cubicBezTo>
                <a:cubicBezTo>
                  <a:pt x="1112404" y="1128026"/>
                  <a:pt x="1118059" y="1126575"/>
                  <a:pt x="1123640" y="1123673"/>
                </a:cubicBezTo>
                <a:cubicBezTo>
                  <a:pt x="1129221" y="1120770"/>
                  <a:pt x="1134877" y="1116157"/>
                  <a:pt x="1140607" y="1109832"/>
                </a:cubicBezTo>
                <a:lnTo>
                  <a:pt x="1140607" y="1123115"/>
                </a:lnTo>
                <a:cubicBezTo>
                  <a:pt x="1140607" y="1123710"/>
                  <a:pt x="1140718" y="1124212"/>
                  <a:pt x="1140942" y="1124621"/>
                </a:cubicBezTo>
                <a:cubicBezTo>
                  <a:pt x="1141165" y="1125031"/>
                  <a:pt x="1141593" y="1125384"/>
                  <a:pt x="1142225" y="1125682"/>
                </a:cubicBezTo>
                <a:cubicBezTo>
                  <a:pt x="1142858" y="1125979"/>
                  <a:pt x="1143714" y="1126203"/>
                  <a:pt x="1144793" y="1126352"/>
                </a:cubicBezTo>
                <a:cubicBezTo>
                  <a:pt x="1145872" y="1126500"/>
                  <a:pt x="1147267" y="1126575"/>
                  <a:pt x="1148978" y="1126575"/>
                </a:cubicBezTo>
                <a:cubicBezTo>
                  <a:pt x="1150541" y="1126575"/>
                  <a:pt x="1151862" y="1126500"/>
                  <a:pt x="1152941" y="1126352"/>
                </a:cubicBezTo>
                <a:cubicBezTo>
                  <a:pt x="1154020" y="1126203"/>
                  <a:pt x="1154894" y="1125979"/>
                  <a:pt x="1155564" y="1125682"/>
                </a:cubicBezTo>
                <a:cubicBezTo>
                  <a:pt x="1156234" y="1125384"/>
                  <a:pt x="1156699" y="1125031"/>
                  <a:pt x="1156959" y="1124621"/>
                </a:cubicBezTo>
                <a:cubicBezTo>
                  <a:pt x="1157220" y="1124212"/>
                  <a:pt x="1157350" y="1123710"/>
                  <a:pt x="1157350" y="1123115"/>
                </a:cubicBezTo>
                <a:lnTo>
                  <a:pt x="1157350" y="1022656"/>
                </a:lnTo>
                <a:cubicBezTo>
                  <a:pt x="1157350" y="1022060"/>
                  <a:pt x="1157183" y="1021558"/>
                  <a:pt x="1156848" y="1021149"/>
                </a:cubicBezTo>
                <a:cubicBezTo>
                  <a:pt x="1156513" y="1020739"/>
                  <a:pt x="1156011" y="1020367"/>
                  <a:pt x="1155341" y="1020033"/>
                </a:cubicBezTo>
                <a:cubicBezTo>
                  <a:pt x="1154671" y="1019698"/>
                  <a:pt x="1153741" y="1019474"/>
                  <a:pt x="1152550" y="1019363"/>
                </a:cubicBezTo>
                <a:cubicBezTo>
                  <a:pt x="1151360" y="1019251"/>
                  <a:pt x="1149871" y="1019195"/>
                  <a:pt x="1148085" y="1019195"/>
                </a:cubicBezTo>
                <a:cubicBezTo>
                  <a:pt x="1146225" y="1019195"/>
                  <a:pt x="1144718" y="1019251"/>
                  <a:pt x="1143565" y="1019363"/>
                </a:cubicBezTo>
                <a:cubicBezTo>
                  <a:pt x="1142411" y="1019474"/>
                  <a:pt x="1141463" y="1019698"/>
                  <a:pt x="1140718" y="1020033"/>
                </a:cubicBezTo>
                <a:cubicBezTo>
                  <a:pt x="1139974" y="1020367"/>
                  <a:pt x="1139472" y="1020739"/>
                  <a:pt x="1139212" y="1021149"/>
                </a:cubicBezTo>
                <a:cubicBezTo>
                  <a:pt x="1138951" y="1021558"/>
                  <a:pt x="1138821" y="1022060"/>
                  <a:pt x="1138821" y="1022656"/>
                </a:cubicBezTo>
                <a:lnTo>
                  <a:pt x="1138821" y="1092865"/>
                </a:lnTo>
                <a:cubicBezTo>
                  <a:pt x="1133686" y="1099190"/>
                  <a:pt x="1128831" y="1103990"/>
                  <a:pt x="1124254" y="1107264"/>
                </a:cubicBezTo>
                <a:cubicBezTo>
                  <a:pt x="1119678" y="1110539"/>
                  <a:pt x="1115083" y="1112176"/>
                  <a:pt x="1110469" y="1112176"/>
                </a:cubicBezTo>
                <a:cubicBezTo>
                  <a:pt x="1106897" y="1112176"/>
                  <a:pt x="1103772" y="1111487"/>
                  <a:pt x="1101093" y="1110111"/>
                </a:cubicBezTo>
                <a:cubicBezTo>
                  <a:pt x="1098414" y="1108734"/>
                  <a:pt x="1096200" y="1106799"/>
                  <a:pt x="1094452" y="1104306"/>
                </a:cubicBezTo>
                <a:cubicBezTo>
                  <a:pt x="1092703" y="1101814"/>
                  <a:pt x="1091401" y="1098800"/>
                  <a:pt x="1090545" y="1095265"/>
                </a:cubicBezTo>
                <a:cubicBezTo>
                  <a:pt x="1089689" y="1091730"/>
                  <a:pt x="1089261" y="1087024"/>
                  <a:pt x="1089261" y="1081145"/>
                </a:cubicBezTo>
                <a:lnTo>
                  <a:pt x="1089261" y="1022656"/>
                </a:lnTo>
                <a:cubicBezTo>
                  <a:pt x="1089261" y="1022060"/>
                  <a:pt x="1089112" y="1021558"/>
                  <a:pt x="1088815" y="1021149"/>
                </a:cubicBezTo>
                <a:cubicBezTo>
                  <a:pt x="1088517" y="1020739"/>
                  <a:pt x="1088015" y="1020367"/>
                  <a:pt x="1087308" y="1020033"/>
                </a:cubicBezTo>
                <a:cubicBezTo>
                  <a:pt x="1086601" y="1019698"/>
                  <a:pt x="1085652" y="1019474"/>
                  <a:pt x="1084461" y="1019363"/>
                </a:cubicBezTo>
                <a:cubicBezTo>
                  <a:pt x="1083271" y="1019251"/>
                  <a:pt x="1081783" y="1019195"/>
                  <a:pt x="1079997" y="1019195"/>
                </a:cubicBezTo>
                <a:close/>
                <a:moveTo>
                  <a:pt x="928043" y="1019195"/>
                </a:moveTo>
                <a:cubicBezTo>
                  <a:pt x="926257" y="1019195"/>
                  <a:pt x="924769" y="1019270"/>
                  <a:pt x="923578" y="1019419"/>
                </a:cubicBezTo>
                <a:cubicBezTo>
                  <a:pt x="922388" y="1019567"/>
                  <a:pt x="921439" y="1019791"/>
                  <a:pt x="920732" y="1020088"/>
                </a:cubicBezTo>
                <a:cubicBezTo>
                  <a:pt x="920025" y="1020386"/>
                  <a:pt x="919541" y="1020758"/>
                  <a:pt x="919281" y="1021205"/>
                </a:cubicBezTo>
                <a:cubicBezTo>
                  <a:pt x="919020" y="1021651"/>
                  <a:pt x="918890" y="1022135"/>
                  <a:pt x="918890" y="1022656"/>
                </a:cubicBezTo>
                <a:lnTo>
                  <a:pt x="918890" y="1123115"/>
                </a:lnTo>
                <a:cubicBezTo>
                  <a:pt x="918890" y="1123710"/>
                  <a:pt x="919020" y="1124212"/>
                  <a:pt x="919281" y="1124621"/>
                </a:cubicBezTo>
                <a:cubicBezTo>
                  <a:pt x="919541" y="1125031"/>
                  <a:pt x="920025" y="1125384"/>
                  <a:pt x="920732" y="1125682"/>
                </a:cubicBezTo>
                <a:cubicBezTo>
                  <a:pt x="921439" y="1125979"/>
                  <a:pt x="922388" y="1126203"/>
                  <a:pt x="923578" y="1126352"/>
                </a:cubicBezTo>
                <a:cubicBezTo>
                  <a:pt x="924769" y="1126500"/>
                  <a:pt x="926257" y="1126575"/>
                  <a:pt x="928043" y="1126575"/>
                </a:cubicBezTo>
                <a:cubicBezTo>
                  <a:pt x="929903" y="1126575"/>
                  <a:pt x="931429" y="1126500"/>
                  <a:pt x="932620" y="1126352"/>
                </a:cubicBezTo>
                <a:cubicBezTo>
                  <a:pt x="933810" y="1126203"/>
                  <a:pt x="934740" y="1125979"/>
                  <a:pt x="935410" y="1125682"/>
                </a:cubicBezTo>
                <a:cubicBezTo>
                  <a:pt x="936080" y="1125384"/>
                  <a:pt x="936563" y="1125031"/>
                  <a:pt x="936861" y="1124621"/>
                </a:cubicBezTo>
                <a:cubicBezTo>
                  <a:pt x="937159" y="1124212"/>
                  <a:pt x="937308" y="1123710"/>
                  <a:pt x="937308" y="1123115"/>
                </a:cubicBezTo>
                <a:lnTo>
                  <a:pt x="937308" y="1022656"/>
                </a:lnTo>
                <a:cubicBezTo>
                  <a:pt x="937308" y="1022135"/>
                  <a:pt x="937159" y="1021651"/>
                  <a:pt x="936861" y="1021205"/>
                </a:cubicBezTo>
                <a:cubicBezTo>
                  <a:pt x="936563" y="1020758"/>
                  <a:pt x="936080" y="1020386"/>
                  <a:pt x="935410" y="1020088"/>
                </a:cubicBezTo>
                <a:cubicBezTo>
                  <a:pt x="934740" y="1019791"/>
                  <a:pt x="933810" y="1019567"/>
                  <a:pt x="932620" y="1019419"/>
                </a:cubicBezTo>
                <a:cubicBezTo>
                  <a:pt x="931429" y="1019270"/>
                  <a:pt x="929903" y="1019195"/>
                  <a:pt x="928043" y="1019195"/>
                </a:cubicBezTo>
                <a:close/>
                <a:moveTo>
                  <a:pt x="1492139" y="1017744"/>
                </a:moveTo>
                <a:cubicBezTo>
                  <a:pt x="1485516" y="1017744"/>
                  <a:pt x="1479358" y="1018842"/>
                  <a:pt x="1473666" y="1021037"/>
                </a:cubicBezTo>
                <a:cubicBezTo>
                  <a:pt x="1467973" y="1023232"/>
                  <a:pt x="1463024" y="1026600"/>
                  <a:pt x="1458820" y="1031139"/>
                </a:cubicBezTo>
                <a:cubicBezTo>
                  <a:pt x="1454616" y="1035678"/>
                  <a:pt x="1451304" y="1041501"/>
                  <a:pt x="1448886" y="1048607"/>
                </a:cubicBezTo>
                <a:cubicBezTo>
                  <a:pt x="1446467" y="1055714"/>
                  <a:pt x="1445258" y="1064216"/>
                  <a:pt x="1445258" y="1074113"/>
                </a:cubicBezTo>
                <a:cubicBezTo>
                  <a:pt x="1445258" y="1082819"/>
                  <a:pt x="1446244" y="1090503"/>
                  <a:pt x="1448216" y="1097163"/>
                </a:cubicBezTo>
                <a:cubicBezTo>
                  <a:pt x="1450188" y="1103823"/>
                  <a:pt x="1453053" y="1109441"/>
                  <a:pt x="1456811" y="1114017"/>
                </a:cubicBezTo>
                <a:cubicBezTo>
                  <a:pt x="1460569" y="1118594"/>
                  <a:pt x="1465238" y="1122073"/>
                  <a:pt x="1470819" y="1124454"/>
                </a:cubicBezTo>
                <a:cubicBezTo>
                  <a:pt x="1476400" y="1126835"/>
                  <a:pt x="1482800" y="1128026"/>
                  <a:pt x="1490018" y="1128026"/>
                </a:cubicBezTo>
                <a:cubicBezTo>
                  <a:pt x="1493515" y="1128026"/>
                  <a:pt x="1496901" y="1127691"/>
                  <a:pt x="1500176" y="1127021"/>
                </a:cubicBezTo>
                <a:cubicBezTo>
                  <a:pt x="1503450" y="1126352"/>
                  <a:pt x="1506482" y="1125477"/>
                  <a:pt x="1509273" y="1124398"/>
                </a:cubicBezTo>
                <a:cubicBezTo>
                  <a:pt x="1512063" y="1123319"/>
                  <a:pt x="1514575" y="1122091"/>
                  <a:pt x="1516807" y="1120715"/>
                </a:cubicBezTo>
                <a:cubicBezTo>
                  <a:pt x="1519040" y="1119338"/>
                  <a:pt x="1520621" y="1118185"/>
                  <a:pt x="1521551" y="1117254"/>
                </a:cubicBezTo>
                <a:cubicBezTo>
                  <a:pt x="1522481" y="1116324"/>
                  <a:pt x="1523076" y="1115617"/>
                  <a:pt x="1523337" y="1115134"/>
                </a:cubicBezTo>
                <a:cubicBezTo>
                  <a:pt x="1523597" y="1114650"/>
                  <a:pt x="1523821" y="1114092"/>
                  <a:pt x="1524007" y="1113459"/>
                </a:cubicBezTo>
                <a:cubicBezTo>
                  <a:pt x="1524193" y="1112827"/>
                  <a:pt x="1524323" y="1112045"/>
                  <a:pt x="1524397" y="1111115"/>
                </a:cubicBezTo>
                <a:cubicBezTo>
                  <a:pt x="1524472" y="1110185"/>
                  <a:pt x="1524509" y="1109087"/>
                  <a:pt x="1524509" y="1107822"/>
                </a:cubicBezTo>
                <a:cubicBezTo>
                  <a:pt x="1524509" y="1106334"/>
                  <a:pt x="1524453" y="1105051"/>
                  <a:pt x="1524342" y="1103972"/>
                </a:cubicBezTo>
                <a:cubicBezTo>
                  <a:pt x="1524230" y="1102893"/>
                  <a:pt x="1524044" y="1102000"/>
                  <a:pt x="1523783" y="1101293"/>
                </a:cubicBezTo>
                <a:cubicBezTo>
                  <a:pt x="1523523" y="1100586"/>
                  <a:pt x="1523207" y="1100083"/>
                  <a:pt x="1522835" y="1099786"/>
                </a:cubicBezTo>
                <a:cubicBezTo>
                  <a:pt x="1522463" y="1099488"/>
                  <a:pt x="1522016" y="1099339"/>
                  <a:pt x="1521495" y="1099339"/>
                </a:cubicBezTo>
                <a:cubicBezTo>
                  <a:pt x="1520602" y="1099339"/>
                  <a:pt x="1519356" y="1099990"/>
                  <a:pt x="1517756" y="1101293"/>
                </a:cubicBezTo>
                <a:cubicBezTo>
                  <a:pt x="1516156" y="1102595"/>
                  <a:pt x="1514184" y="1104046"/>
                  <a:pt x="1511840" y="1105646"/>
                </a:cubicBezTo>
                <a:cubicBezTo>
                  <a:pt x="1509496" y="1107246"/>
                  <a:pt x="1506724" y="1108715"/>
                  <a:pt x="1503524" y="1110055"/>
                </a:cubicBezTo>
                <a:cubicBezTo>
                  <a:pt x="1500324" y="1111394"/>
                  <a:pt x="1496604" y="1112064"/>
                  <a:pt x="1492362" y="1112064"/>
                </a:cubicBezTo>
                <a:cubicBezTo>
                  <a:pt x="1487897" y="1112064"/>
                  <a:pt x="1483935" y="1111264"/>
                  <a:pt x="1480474" y="1109664"/>
                </a:cubicBezTo>
                <a:cubicBezTo>
                  <a:pt x="1477014" y="1108064"/>
                  <a:pt x="1474093" y="1105627"/>
                  <a:pt x="1471712" y="1102353"/>
                </a:cubicBezTo>
                <a:cubicBezTo>
                  <a:pt x="1469331" y="1099079"/>
                  <a:pt x="1467526" y="1095005"/>
                  <a:pt x="1466299" y="1090131"/>
                </a:cubicBezTo>
                <a:cubicBezTo>
                  <a:pt x="1465071" y="1085256"/>
                  <a:pt x="1464457" y="1079582"/>
                  <a:pt x="1464457" y="1073108"/>
                </a:cubicBezTo>
                <a:cubicBezTo>
                  <a:pt x="1464457" y="1060160"/>
                  <a:pt x="1466819" y="1050282"/>
                  <a:pt x="1471545" y="1043473"/>
                </a:cubicBezTo>
                <a:cubicBezTo>
                  <a:pt x="1476270" y="1036664"/>
                  <a:pt x="1483060" y="1033260"/>
                  <a:pt x="1491916" y="1033260"/>
                </a:cubicBezTo>
                <a:cubicBezTo>
                  <a:pt x="1496232" y="1033260"/>
                  <a:pt x="1499971" y="1033874"/>
                  <a:pt x="1503134" y="1035101"/>
                </a:cubicBezTo>
                <a:cubicBezTo>
                  <a:pt x="1506296" y="1036329"/>
                  <a:pt x="1508994" y="1037687"/>
                  <a:pt x="1511226" y="1039176"/>
                </a:cubicBezTo>
                <a:cubicBezTo>
                  <a:pt x="1513458" y="1040664"/>
                  <a:pt x="1515300" y="1042022"/>
                  <a:pt x="1516751" y="1043250"/>
                </a:cubicBezTo>
                <a:cubicBezTo>
                  <a:pt x="1518202" y="1044477"/>
                  <a:pt x="1519486" y="1045091"/>
                  <a:pt x="1520602" y="1045091"/>
                </a:cubicBezTo>
                <a:cubicBezTo>
                  <a:pt x="1521570" y="1045091"/>
                  <a:pt x="1522388" y="1044515"/>
                  <a:pt x="1523058" y="1043361"/>
                </a:cubicBezTo>
                <a:cubicBezTo>
                  <a:pt x="1523728" y="1042208"/>
                  <a:pt x="1524062" y="1040180"/>
                  <a:pt x="1524062" y="1037278"/>
                </a:cubicBezTo>
                <a:cubicBezTo>
                  <a:pt x="1524062" y="1035939"/>
                  <a:pt x="1524025" y="1034822"/>
                  <a:pt x="1523951" y="1033929"/>
                </a:cubicBezTo>
                <a:cubicBezTo>
                  <a:pt x="1523876" y="1033036"/>
                  <a:pt x="1523728" y="1032236"/>
                  <a:pt x="1523504" y="1031529"/>
                </a:cubicBezTo>
                <a:cubicBezTo>
                  <a:pt x="1523281" y="1030823"/>
                  <a:pt x="1523002" y="1030209"/>
                  <a:pt x="1522667" y="1029688"/>
                </a:cubicBezTo>
                <a:cubicBezTo>
                  <a:pt x="1522332" y="1029167"/>
                  <a:pt x="1521718" y="1028460"/>
                  <a:pt x="1520825" y="1027567"/>
                </a:cubicBezTo>
                <a:cubicBezTo>
                  <a:pt x="1519932" y="1026674"/>
                  <a:pt x="1518500" y="1025595"/>
                  <a:pt x="1516528" y="1024330"/>
                </a:cubicBezTo>
                <a:cubicBezTo>
                  <a:pt x="1514556" y="1023065"/>
                  <a:pt x="1512305" y="1021949"/>
                  <a:pt x="1509775" y="1020981"/>
                </a:cubicBezTo>
                <a:cubicBezTo>
                  <a:pt x="1507245" y="1020014"/>
                  <a:pt x="1504473" y="1019233"/>
                  <a:pt x="1501459" y="1018637"/>
                </a:cubicBezTo>
                <a:cubicBezTo>
                  <a:pt x="1498445" y="1018042"/>
                  <a:pt x="1495339" y="1017744"/>
                  <a:pt x="1492139" y="1017744"/>
                </a:cubicBezTo>
                <a:close/>
                <a:moveTo>
                  <a:pt x="1015889" y="1017744"/>
                </a:moveTo>
                <a:cubicBezTo>
                  <a:pt x="1009266" y="1017744"/>
                  <a:pt x="1003108" y="1018842"/>
                  <a:pt x="997416" y="1021037"/>
                </a:cubicBezTo>
                <a:cubicBezTo>
                  <a:pt x="991723" y="1023232"/>
                  <a:pt x="986774" y="1026600"/>
                  <a:pt x="982570" y="1031139"/>
                </a:cubicBezTo>
                <a:cubicBezTo>
                  <a:pt x="978366" y="1035678"/>
                  <a:pt x="975054" y="1041501"/>
                  <a:pt x="972636" y="1048607"/>
                </a:cubicBezTo>
                <a:cubicBezTo>
                  <a:pt x="970217" y="1055714"/>
                  <a:pt x="969008" y="1064216"/>
                  <a:pt x="969008" y="1074113"/>
                </a:cubicBezTo>
                <a:cubicBezTo>
                  <a:pt x="969008" y="1082819"/>
                  <a:pt x="969994" y="1090503"/>
                  <a:pt x="971966" y="1097163"/>
                </a:cubicBezTo>
                <a:cubicBezTo>
                  <a:pt x="973938" y="1103823"/>
                  <a:pt x="976803" y="1109441"/>
                  <a:pt x="980561" y="1114017"/>
                </a:cubicBezTo>
                <a:cubicBezTo>
                  <a:pt x="984319" y="1118594"/>
                  <a:pt x="988988" y="1122073"/>
                  <a:pt x="994569" y="1124454"/>
                </a:cubicBezTo>
                <a:cubicBezTo>
                  <a:pt x="1000150" y="1126835"/>
                  <a:pt x="1006550" y="1128026"/>
                  <a:pt x="1013768" y="1128026"/>
                </a:cubicBezTo>
                <a:cubicBezTo>
                  <a:pt x="1017265" y="1128026"/>
                  <a:pt x="1020651" y="1127691"/>
                  <a:pt x="1023926" y="1127021"/>
                </a:cubicBezTo>
                <a:cubicBezTo>
                  <a:pt x="1027200" y="1126352"/>
                  <a:pt x="1030232" y="1125477"/>
                  <a:pt x="1033023" y="1124398"/>
                </a:cubicBezTo>
                <a:cubicBezTo>
                  <a:pt x="1035813" y="1123319"/>
                  <a:pt x="1038325" y="1122091"/>
                  <a:pt x="1040557" y="1120715"/>
                </a:cubicBezTo>
                <a:cubicBezTo>
                  <a:pt x="1042790" y="1119338"/>
                  <a:pt x="1044371" y="1118185"/>
                  <a:pt x="1045301" y="1117254"/>
                </a:cubicBezTo>
                <a:cubicBezTo>
                  <a:pt x="1046231" y="1116324"/>
                  <a:pt x="1046827" y="1115617"/>
                  <a:pt x="1047087" y="1115134"/>
                </a:cubicBezTo>
                <a:cubicBezTo>
                  <a:pt x="1047347" y="1114650"/>
                  <a:pt x="1047571" y="1114092"/>
                  <a:pt x="1047757" y="1113459"/>
                </a:cubicBezTo>
                <a:cubicBezTo>
                  <a:pt x="1047943" y="1112827"/>
                  <a:pt x="1048073" y="1112045"/>
                  <a:pt x="1048147" y="1111115"/>
                </a:cubicBezTo>
                <a:cubicBezTo>
                  <a:pt x="1048222" y="1110185"/>
                  <a:pt x="1048259" y="1109087"/>
                  <a:pt x="1048259" y="1107822"/>
                </a:cubicBezTo>
                <a:cubicBezTo>
                  <a:pt x="1048259" y="1106334"/>
                  <a:pt x="1048203" y="1105051"/>
                  <a:pt x="1048092" y="1103972"/>
                </a:cubicBezTo>
                <a:cubicBezTo>
                  <a:pt x="1047980" y="1102893"/>
                  <a:pt x="1047794" y="1102000"/>
                  <a:pt x="1047534" y="1101293"/>
                </a:cubicBezTo>
                <a:cubicBezTo>
                  <a:pt x="1047273" y="1100586"/>
                  <a:pt x="1046957" y="1100083"/>
                  <a:pt x="1046585" y="1099786"/>
                </a:cubicBezTo>
                <a:cubicBezTo>
                  <a:pt x="1046213" y="1099488"/>
                  <a:pt x="1045766" y="1099339"/>
                  <a:pt x="1045245" y="1099339"/>
                </a:cubicBezTo>
                <a:cubicBezTo>
                  <a:pt x="1044352" y="1099339"/>
                  <a:pt x="1043106" y="1099990"/>
                  <a:pt x="1041506" y="1101293"/>
                </a:cubicBezTo>
                <a:cubicBezTo>
                  <a:pt x="1039906" y="1102595"/>
                  <a:pt x="1037934" y="1104046"/>
                  <a:pt x="1035590" y="1105646"/>
                </a:cubicBezTo>
                <a:cubicBezTo>
                  <a:pt x="1033246" y="1107246"/>
                  <a:pt x="1030474" y="1108715"/>
                  <a:pt x="1027274" y="1110055"/>
                </a:cubicBezTo>
                <a:cubicBezTo>
                  <a:pt x="1024074" y="1111394"/>
                  <a:pt x="1020354" y="1112064"/>
                  <a:pt x="1016112" y="1112064"/>
                </a:cubicBezTo>
                <a:cubicBezTo>
                  <a:pt x="1011647" y="1112064"/>
                  <a:pt x="1007685" y="1111264"/>
                  <a:pt x="1004224" y="1109664"/>
                </a:cubicBezTo>
                <a:cubicBezTo>
                  <a:pt x="1000764" y="1108064"/>
                  <a:pt x="997844" y="1105627"/>
                  <a:pt x="995462" y="1102353"/>
                </a:cubicBezTo>
                <a:cubicBezTo>
                  <a:pt x="993081" y="1099079"/>
                  <a:pt x="991276" y="1095005"/>
                  <a:pt x="990049" y="1090131"/>
                </a:cubicBezTo>
                <a:cubicBezTo>
                  <a:pt x="988821" y="1085256"/>
                  <a:pt x="988207" y="1079582"/>
                  <a:pt x="988207" y="1073108"/>
                </a:cubicBezTo>
                <a:cubicBezTo>
                  <a:pt x="988207" y="1060160"/>
                  <a:pt x="990569" y="1050282"/>
                  <a:pt x="995295" y="1043473"/>
                </a:cubicBezTo>
                <a:cubicBezTo>
                  <a:pt x="1000020" y="1036664"/>
                  <a:pt x="1006810" y="1033260"/>
                  <a:pt x="1015666" y="1033260"/>
                </a:cubicBezTo>
                <a:cubicBezTo>
                  <a:pt x="1019982" y="1033260"/>
                  <a:pt x="1023721" y="1033874"/>
                  <a:pt x="1026884" y="1035101"/>
                </a:cubicBezTo>
                <a:cubicBezTo>
                  <a:pt x="1030046" y="1036329"/>
                  <a:pt x="1032744" y="1037687"/>
                  <a:pt x="1034976" y="1039176"/>
                </a:cubicBezTo>
                <a:cubicBezTo>
                  <a:pt x="1037208" y="1040664"/>
                  <a:pt x="1039050" y="1042022"/>
                  <a:pt x="1040501" y="1043250"/>
                </a:cubicBezTo>
                <a:cubicBezTo>
                  <a:pt x="1041952" y="1044477"/>
                  <a:pt x="1043236" y="1045091"/>
                  <a:pt x="1044352" y="1045091"/>
                </a:cubicBezTo>
                <a:cubicBezTo>
                  <a:pt x="1045320" y="1045091"/>
                  <a:pt x="1046138" y="1044515"/>
                  <a:pt x="1046808" y="1043361"/>
                </a:cubicBezTo>
                <a:cubicBezTo>
                  <a:pt x="1047478" y="1042208"/>
                  <a:pt x="1047812" y="1040180"/>
                  <a:pt x="1047812" y="1037278"/>
                </a:cubicBezTo>
                <a:cubicBezTo>
                  <a:pt x="1047812" y="1035939"/>
                  <a:pt x="1047775" y="1034822"/>
                  <a:pt x="1047701" y="1033929"/>
                </a:cubicBezTo>
                <a:cubicBezTo>
                  <a:pt x="1047627" y="1033036"/>
                  <a:pt x="1047478" y="1032236"/>
                  <a:pt x="1047254" y="1031529"/>
                </a:cubicBezTo>
                <a:cubicBezTo>
                  <a:pt x="1047031" y="1030823"/>
                  <a:pt x="1046752" y="1030209"/>
                  <a:pt x="1046417" y="1029688"/>
                </a:cubicBezTo>
                <a:cubicBezTo>
                  <a:pt x="1046082" y="1029167"/>
                  <a:pt x="1045468" y="1028460"/>
                  <a:pt x="1044575" y="1027567"/>
                </a:cubicBezTo>
                <a:cubicBezTo>
                  <a:pt x="1043683" y="1026674"/>
                  <a:pt x="1042250" y="1025595"/>
                  <a:pt x="1040278" y="1024330"/>
                </a:cubicBezTo>
                <a:cubicBezTo>
                  <a:pt x="1038306" y="1023065"/>
                  <a:pt x="1036055" y="1021949"/>
                  <a:pt x="1033525" y="1020981"/>
                </a:cubicBezTo>
                <a:cubicBezTo>
                  <a:pt x="1030995" y="1020014"/>
                  <a:pt x="1028223" y="1019233"/>
                  <a:pt x="1025209" y="1018637"/>
                </a:cubicBezTo>
                <a:cubicBezTo>
                  <a:pt x="1022195" y="1018042"/>
                  <a:pt x="1019089" y="1017744"/>
                  <a:pt x="1015889" y="1017744"/>
                </a:cubicBezTo>
                <a:close/>
                <a:moveTo>
                  <a:pt x="2239330" y="1017633"/>
                </a:moveTo>
                <a:cubicBezTo>
                  <a:pt x="2237172" y="1017633"/>
                  <a:pt x="2235033" y="1017912"/>
                  <a:pt x="2232912" y="1018470"/>
                </a:cubicBezTo>
                <a:cubicBezTo>
                  <a:pt x="2230791" y="1019028"/>
                  <a:pt x="2228652" y="1020033"/>
                  <a:pt x="2226494" y="1021484"/>
                </a:cubicBezTo>
                <a:cubicBezTo>
                  <a:pt x="2224336" y="1022935"/>
                  <a:pt x="2222048" y="1024925"/>
                  <a:pt x="2219629" y="1027455"/>
                </a:cubicBezTo>
                <a:cubicBezTo>
                  <a:pt x="2217211" y="1029985"/>
                  <a:pt x="2214625" y="1033260"/>
                  <a:pt x="2211872" y="1037278"/>
                </a:cubicBezTo>
                <a:lnTo>
                  <a:pt x="2211872" y="1022656"/>
                </a:lnTo>
                <a:cubicBezTo>
                  <a:pt x="2211872" y="1022060"/>
                  <a:pt x="2211741" y="1021558"/>
                  <a:pt x="2211481" y="1021149"/>
                </a:cubicBezTo>
                <a:cubicBezTo>
                  <a:pt x="2211221" y="1020739"/>
                  <a:pt x="2210793" y="1020367"/>
                  <a:pt x="2210197" y="1020033"/>
                </a:cubicBezTo>
                <a:cubicBezTo>
                  <a:pt x="2209602" y="1019698"/>
                  <a:pt x="2208765" y="1019474"/>
                  <a:pt x="2207686" y="1019363"/>
                </a:cubicBezTo>
                <a:cubicBezTo>
                  <a:pt x="2206607" y="1019251"/>
                  <a:pt x="2205249" y="1019195"/>
                  <a:pt x="2203612" y="1019195"/>
                </a:cubicBezTo>
                <a:cubicBezTo>
                  <a:pt x="2201900" y="1019195"/>
                  <a:pt x="2200524" y="1019251"/>
                  <a:pt x="2199482" y="1019363"/>
                </a:cubicBezTo>
                <a:cubicBezTo>
                  <a:pt x="2198440" y="1019474"/>
                  <a:pt x="2197584" y="1019698"/>
                  <a:pt x="2196914" y="1020033"/>
                </a:cubicBezTo>
                <a:cubicBezTo>
                  <a:pt x="2196245" y="1020367"/>
                  <a:pt x="2195798" y="1020739"/>
                  <a:pt x="2195575" y="1021149"/>
                </a:cubicBezTo>
                <a:cubicBezTo>
                  <a:pt x="2195352" y="1021558"/>
                  <a:pt x="2195240" y="1022060"/>
                  <a:pt x="2195240" y="1022656"/>
                </a:cubicBezTo>
                <a:lnTo>
                  <a:pt x="2195240" y="1123115"/>
                </a:lnTo>
                <a:cubicBezTo>
                  <a:pt x="2195240" y="1123710"/>
                  <a:pt x="2195370" y="1124212"/>
                  <a:pt x="2195631" y="1124621"/>
                </a:cubicBezTo>
                <a:cubicBezTo>
                  <a:pt x="2195891" y="1125031"/>
                  <a:pt x="2196375" y="1125384"/>
                  <a:pt x="2197082" y="1125682"/>
                </a:cubicBezTo>
                <a:cubicBezTo>
                  <a:pt x="2197789" y="1125979"/>
                  <a:pt x="2198738" y="1126203"/>
                  <a:pt x="2199928" y="1126352"/>
                </a:cubicBezTo>
                <a:cubicBezTo>
                  <a:pt x="2201119" y="1126500"/>
                  <a:pt x="2202607" y="1126575"/>
                  <a:pt x="2204393" y="1126575"/>
                </a:cubicBezTo>
                <a:cubicBezTo>
                  <a:pt x="2206253" y="1126575"/>
                  <a:pt x="2207779" y="1126500"/>
                  <a:pt x="2208970" y="1126352"/>
                </a:cubicBezTo>
                <a:cubicBezTo>
                  <a:pt x="2210160" y="1126203"/>
                  <a:pt x="2211090" y="1125979"/>
                  <a:pt x="2211760" y="1125682"/>
                </a:cubicBezTo>
                <a:cubicBezTo>
                  <a:pt x="2212430" y="1125384"/>
                  <a:pt x="2212913" y="1125031"/>
                  <a:pt x="2213211" y="1124621"/>
                </a:cubicBezTo>
                <a:cubicBezTo>
                  <a:pt x="2213509" y="1124212"/>
                  <a:pt x="2213658" y="1123710"/>
                  <a:pt x="2213658" y="1123115"/>
                </a:cubicBezTo>
                <a:lnTo>
                  <a:pt x="2213658" y="1057035"/>
                </a:lnTo>
                <a:cubicBezTo>
                  <a:pt x="2216262" y="1052942"/>
                  <a:pt x="2218643" y="1049482"/>
                  <a:pt x="2220801" y="1046654"/>
                </a:cubicBezTo>
                <a:cubicBezTo>
                  <a:pt x="2222959" y="1043826"/>
                  <a:pt x="2225024" y="1041557"/>
                  <a:pt x="2226996" y="1039845"/>
                </a:cubicBezTo>
                <a:cubicBezTo>
                  <a:pt x="2228968" y="1038134"/>
                  <a:pt x="2230847" y="1036906"/>
                  <a:pt x="2232633" y="1036162"/>
                </a:cubicBezTo>
                <a:cubicBezTo>
                  <a:pt x="2234419" y="1035418"/>
                  <a:pt x="2236242" y="1035046"/>
                  <a:pt x="2238103" y="1035046"/>
                </a:cubicBezTo>
                <a:cubicBezTo>
                  <a:pt x="2239665" y="1035046"/>
                  <a:pt x="2241116" y="1035194"/>
                  <a:pt x="2242456" y="1035492"/>
                </a:cubicBezTo>
                <a:cubicBezTo>
                  <a:pt x="2243795" y="1035790"/>
                  <a:pt x="2245004" y="1036106"/>
                  <a:pt x="2246084" y="1036441"/>
                </a:cubicBezTo>
                <a:cubicBezTo>
                  <a:pt x="2247163" y="1036776"/>
                  <a:pt x="2248130" y="1037111"/>
                  <a:pt x="2248986" y="1037445"/>
                </a:cubicBezTo>
                <a:cubicBezTo>
                  <a:pt x="2249841" y="1037780"/>
                  <a:pt x="2250567" y="1037948"/>
                  <a:pt x="2251162" y="1037948"/>
                </a:cubicBezTo>
                <a:cubicBezTo>
                  <a:pt x="2251758" y="1037948"/>
                  <a:pt x="2252223" y="1037780"/>
                  <a:pt x="2252558" y="1037445"/>
                </a:cubicBezTo>
                <a:cubicBezTo>
                  <a:pt x="2252892" y="1037111"/>
                  <a:pt x="2253171" y="1036627"/>
                  <a:pt x="2253395" y="1035994"/>
                </a:cubicBezTo>
                <a:cubicBezTo>
                  <a:pt x="2253618" y="1035362"/>
                  <a:pt x="2253767" y="1034487"/>
                  <a:pt x="2253841" y="1033371"/>
                </a:cubicBezTo>
                <a:cubicBezTo>
                  <a:pt x="2253916" y="1032255"/>
                  <a:pt x="2253953" y="1030878"/>
                  <a:pt x="2253953" y="1029241"/>
                </a:cubicBezTo>
                <a:cubicBezTo>
                  <a:pt x="2253953" y="1027530"/>
                  <a:pt x="2253934" y="1026172"/>
                  <a:pt x="2253897" y="1025167"/>
                </a:cubicBezTo>
                <a:cubicBezTo>
                  <a:pt x="2253860" y="1024162"/>
                  <a:pt x="2253785" y="1023400"/>
                  <a:pt x="2253674" y="1022879"/>
                </a:cubicBezTo>
                <a:cubicBezTo>
                  <a:pt x="2253562" y="1022358"/>
                  <a:pt x="2253432" y="1021930"/>
                  <a:pt x="2253283" y="1021595"/>
                </a:cubicBezTo>
                <a:cubicBezTo>
                  <a:pt x="2253134" y="1021260"/>
                  <a:pt x="2252837" y="1020907"/>
                  <a:pt x="2252390" y="1020535"/>
                </a:cubicBezTo>
                <a:cubicBezTo>
                  <a:pt x="2251944" y="1020163"/>
                  <a:pt x="2251181" y="1019791"/>
                  <a:pt x="2250102" y="1019419"/>
                </a:cubicBezTo>
                <a:cubicBezTo>
                  <a:pt x="2249023" y="1019047"/>
                  <a:pt x="2247814" y="1018712"/>
                  <a:pt x="2246474" y="1018414"/>
                </a:cubicBezTo>
                <a:cubicBezTo>
                  <a:pt x="2245135" y="1018116"/>
                  <a:pt x="2243851" y="1017912"/>
                  <a:pt x="2242623" y="1017800"/>
                </a:cubicBezTo>
                <a:cubicBezTo>
                  <a:pt x="2241395" y="1017688"/>
                  <a:pt x="2240298" y="1017633"/>
                  <a:pt x="2239330" y="1017633"/>
                </a:cubicBezTo>
                <a:close/>
                <a:moveTo>
                  <a:pt x="2122463" y="1017633"/>
                </a:moveTo>
                <a:cubicBezTo>
                  <a:pt x="2115096" y="1017633"/>
                  <a:pt x="2108436" y="1018916"/>
                  <a:pt x="2102483" y="1021484"/>
                </a:cubicBezTo>
                <a:cubicBezTo>
                  <a:pt x="2096530" y="1024051"/>
                  <a:pt x="2091451" y="1027734"/>
                  <a:pt x="2087247" y="1032534"/>
                </a:cubicBezTo>
                <a:cubicBezTo>
                  <a:pt x="2083042" y="1037334"/>
                  <a:pt x="2079824" y="1043175"/>
                  <a:pt x="2077592" y="1050059"/>
                </a:cubicBezTo>
                <a:cubicBezTo>
                  <a:pt x="2075359" y="1056942"/>
                  <a:pt x="2074243" y="1064699"/>
                  <a:pt x="2074243" y="1073332"/>
                </a:cubicBezTo>
                <a:cubicBezTo>
                  <a:pt x="2074243" y="1082410"/>
                  <a:pt x="2075322" y="1090372"/>
                  <a:pt x="2077480" y="1097218"/>
                </a:cubicBezTo>
                <a:cubicBezTo>
                  <a:pt x="2079638" y="1104065"/>
                  <a:pt x="2082838" y="1109757"/>
                  <a:pt x="2087079" y="1114296"/>
                </a:cubicBezTo>
                <a:cubicBezTo>
                  <a:pt x="2091321" y="1118836"/>
                  <a:pt x="2096548" y="1122259"/>
                  <a:pt x="2102762" y="1124566"/>
                </a:cubicBezTo>
                <a:cubicBezTo>
                  <a:pt x="2108976" y="1126872"/>
                  <a:pt x="2116212" y="1128026"/>
                  <a:pt x="2124472" y="1128026"/>
                </a:cubicBezTo>
                <a:cubicBezTo>
                  <a:pt x="2129235" y="1128026"/>
                  <a:pt x="2133718" y="1127672"/>
                  <a:pt x="2137923" y="1126965"/>
                </a:cubicBezTo>
                <a:cubicBezTo>
                  <a:pt x="2142127" y="1126259"/>
                  <a:pt x="2145829" y="1125459"/>
                  <a:pt x="2149029" y="1124566"/>
                </a:cubicBezTo>
                <a:cubicBezTo>
                  <a:pt x="2152229" y="1123673"/>
                  <a:pt x="2154833" y="1122761"/>
                  <a:pt x="2156842" y="1121831"/>
                </a:cubicBezTo>
                <a:cubicBezTo>
                  <a:pt x="2158852" y="1120901"/>
                  <a:pt x="2160061" y="1120231"/>
                  <a:pt x="2160470" y="1119822"/>
                </a:cubicBezTo>
                <a:cubicBezTo>
                  <a:pt x="2160879" y="1119412"/>
                  <a:pt x="2161214" y="1118985"/>
                  <a:pt x="2161475" y="1118538"/>
                </a:cubicBezTo>
                <a:cubicBezTo>
                  <a:pt x="2161735" y="1118092"/>
                  <a:pt x="2161921" y="1117589"/>
                  <a:pt x="2162033" y="1117031"/>
                </a:cubicBezTo>
                <a:cubicBezTo>
                  <a:pt x="2162144" y="1116473"/>
                  <a:pt x="2162237" y="1115841"/>
                  <a:pt x="2162312" y="1115134"/>
                </a:cubicBezTo>
                <a:cubicBezTo>
                  <a:pt x="2162386" y="1114427"/>
                  <a:pt x="2162423" y="1113590"/>
                  <a:pt x="2162423" y="1112622"/>
                </a:cubicBezTo>
                <a:cubicBezTo>
                  <a:pt x="2162423" y="1111283"/>
                  <a:pt x="2162367" y="1110148"/>
                  <a:pt x="2162255" y="1109218"/>
                </a:cubicBezTo>
                <a:cubicBezTo>
                  <a:pt x="2162143" y="1108288"/>
                  <a:pt x="2161975" y="1107562"/>
                  <a:pt x="2161750" y="1107041"/>
                </a:cubicBezTo>
                <a:cubicBezTo>
                  <a:pt x="2161526" y="1106520"/>
                  <a:pt x="2161208" y="1106130"/>
                  <a:pt x="2160797" y="1105869"/>
                </a:cubicBezTo>
                <a:cubicBezTo>
                  <a:pt x="2160386" y="1105609"/>
                  <a:pt x="2159919" y="1105478"/>
                  <a:pt x="2159396" y="1105478"/>
                </a:cubicBezTo>
                <a:cubicBezTo>
                  <a:pt x="2158498" y="1105478"/>
                  <a:pt x="2157171" y="1105869"/>
                  <a:pt x="2155413" y="1106650"/>
                </a:cubicBezTo>
                <a:cubicBezTo>
                  <a:pt x="2153656" y="1107432"/>
                  <a:pt x="2151412" y="1108306"/>
                  <a:pt x="2148683" y="1109274"/>
                </a:cubicBezTo>
                <a:cubicBezTo>
                  <a:pt x="2145953" y="1110241"/>
                  <a:pt x="2142719" y="1111115"/>
                  <a:pt x="2138980" y="1111897"/>
                </a:cubicBezTo>
                <a:cubicBezTo>
                  <a:pt x="2135242" y="1112678"/>
                  <a:pt x="2130980" y="1113069"/>
                  <a:pt x="2126194" y="1113069"/>
                </a:cubicBezTo>
                <a:cubicBezTo>
                  <a:pt x="2120137" y="1113069"/>
                  <a:pt x="2115015" y="1112213"/>
                  <a:pt x="2110828" y="1110501"/>
                </a:cubicBezTo>
                <a:cubicBezTo>
                  <a:pt x="2106640" y="1108790"/>
                  <a:pt x="2103238" y="1106334"/>
                  <a:pt x="2100620" y="1103134"/>
                </a:cubicBezTo>
                <a:cubicBezTo>
                  <a:pt x="2098003" y="1099935"/>
                  <a:pt x="2096134" y="1096102"/>
                  <a:pt x="2095012" y="1091637"/>
                </a:cubicBezTo>
                <a:cubicBezTo>
                  <a:pt x="2093891" y="1087173"/>
                  <a:pt x="2093330" y="1082150"/>
                  <a:pt x="2093330" y="1076569"/>
                </a:cubicBezTo>
                <a:lnTo>
                  <a:pt x="2159488" y="1076569"/>
                </a:lnTo>
                <a:cubicBezTo>
                  <a:pt x="2161358" y="1076569"/>
                  <a:pt x="2163021" y="1075955"/>
                  <a:pt x="2164479" y="1074727"/>
                </a:cubicBezTo>
                <a:cubicBezTo>
                  <a:pt x="2165936" y="1073499"/>
                  <a:pt x="2166665" y="1071434"/>
                  <a:pt x="2166665" y="1068532"/>
                </a:cubicBezTo>
                <a:lnTo>
                  <a:pt x="2166665" y="1065183"/>
                </a:lnTo>
                <a:cubicBezTo>
                  <a:pt x="2166665" y="1058635"/>
                  <a:pt x="2165828" y="1052477"/>
                  <a:pt x="2164154" y="1046710"/>
                </a:cubicBezTo>
                <a:cubicBezTo>
                  <a:pt x="2162479" y="1040943"/>
                  <a:pt x="2159856" y="1035920"/>
                  <a:pt x="2156284" y="1031641"/>
                </a:cubicBezTo>
                <a:cubicBezTo>
                  <a:pt x="2152713" y="1027362"/>
                  <a:pt x="2148155" y="1023958"/>
                  <a:pt x="2142611" y="1021428"/>
                </a:cubicBezTo>
                <a:cubicBezTo>
                  <a:pt x="2137067" y="1018898"/>
                  <a:pt x="2130351" y="1017633"/>
                  <a:pt x="2122463" y="1017633"/>
                </a:cubicBezTo>
                <a:close/>
                <a:moveTo>
                  <a:pt x="1877492" y="1017633"/>
                </a:moveTo>
                <a:cubicBezTo>
                  <a:pt x="1868934" y="1017633"/>
                  <a:pt x="1861456" y="1019009"/>
                  <a:pt x="1855056" y="1021763"/>
                </a:cubicBezTo>
                <a:cubicBezTo>
                  <a:pt x="1848657" y="1024516"/>
                  <a:pt x="1843317" y="1028385"/>
                  <a:pt x="1839039" y="1033371"/>
                </a:cubicBezTo>
                <a:cubicBezTo>
                  <a:pt x="1834760" y="1038357"/>
                  <a:pt x="1831560" y="1044291"/>
                  <a:pt x="1829439" y="1051175"/>
                </a:cubicBezTo>
                <a:cubicBezTo>
                  <a:pt x="1827318" y="1058058"/>
                  <a:pt x="1826258" y="1065592"/>
                  <a:pt x="1826258" y="1073778"/>
                </a:cubicBezTo>
                <a:cubicBezTo>
                  <a:pt x="1826258" y="1082261"/>
                  <a:pt x="1827263" y="1089851"/>
                  <a:pt x="1829272" y="1096549"/>
                </a:cubicBezTo>
                <a:cubicBezTo>
                  <a:pt x="1831281" y="1103246"/>
                  <a:pt x="1834332" y="1108939"/>
                  <a:pt x="1838425" y="1113627"/>
                </a:cubicBezTo>
                <a:cubicBezTo>
                  <a:pt x="1842517" y="1118315"/>
                  <a:pt x="1847633" y="1121887"/>
                  <a:pt x="1853773" y="1124342"/>
                </a:cubicBezTo>
                <a:cubicBezTo>
                  <a:pt x="1859912" y="1126798"/>
                  <a:pt x="1867111" y="1128026"/>
                  <a:pt x="1875371" y="1128026"/>
                </a:cubicBezTo>
                <a:cubicBezTo>
                  <a:pt x="1883855" y="1128026"/>
                  <a:pt x="1891315" y="1126631"/>
                  <a:pt x="1897751" y="1123840"/>
                </a:cubicBezTo>
                <a:cubicBezTo>
                  <a:pt x="1904188" y="1121050"/>
                  <a:pt x="1909546" y="1117161"/>
                  <a:pt x="1913825" y="1112176"/>
                </a:cubicBezTo>
                <a:cubicBezTo>
                  <a:pt x="1918104" y="1107190"/>
                  <a:pt x="1921322" y="1101255"/>
                  <a:pt x="1923480" y="1094372"/>
                </a:cubicBezTo>
                <a:cubicBezTo>
                  <a:pt x="1925638" y="1087489"/>
                  <a:pt x="1926717" y="1079954"/>
                  <a:pt x="1926717" y="1071769"/>
                </a:cubicBezTo>
                <a:cubicBezTo>
                  <a:pt x="1926717" y="1063360"/>
                  <a:pt x="1925694" y="1055807"/>
                  <a:pt x="1923647" y="1049110"/>
                </a:cubicBezTo>
                <a:cubicBezTo>
                  <a:pt x="1921601" y="1042412"/>
                  <a:pt x="1918531" y="1036720"/>
                  <a:pt x="1914439" y="1032032"/>
                </a:cubicBezTo>
                <a:cubicBezTo>
                  <a:pt x="1910346" y="1027344"/>
                  <a:pt x="1905230" y="1023772"/>
                  <a:pt x="1899091" y="1021316"/>
                </a:cubicBezTo>
                <a:cubicBezTo>
                  <a:pt x="1892952" y="1018861"/>
                  <a:pt x="1885752" y="1017633"/>
                  <a:pt x="1877492" y="1017633"/>
                </a:cubicBezTo>
                <a:close/>
                <a:moveTo>
                  <a:pt x="1397596" y="1017633"/>
                </a:moveTo>
                <a:cubicBezTo>
                  <a:pt x="1391494" y="1017633"/>
                  <a:pt x="1386155" y="1018451"/>
                  <a:pt x="1381578" y="1020088"/>
                </a:cubicBezTo>
                <a:cubicBezTo>
                  <a:pt x="1377002" y="1021725"/>
                  <a:pt x="1373188" y="1023902"/>
                  <a:pt x="1370137" y="1026618"/>
                </a:cubicBezTo>
                <a:cubicBezTo>
                  <a:pt x="1367086" y="1029334"/>
                  <a:pt x="1364798" y="1032497"/>
                  <a:pt x="1363272" y="1036106"/>
                </a:cubicBezTo>
                <a:cubicBezTo>
                  <a:pt x="1361747" y="1039715"/>
                  <a:pt x="1360984" y="1043491"/>
                  <a:pt x="1360984" y="1047435"/>
                </a:cubicBezTo>
                <a:cubicBezTo>
                  <a:pt x="1360984" y="1051900"/>
                  <a:pt x="1361710" y="1055733"/>
                  <a:pt x="1363161" y="1058932"/>
                </a:cubicBezTo>
                <a:cubicBezTo>
                  <a:pt x="1364612" y="1062132"/>
                  <a:pt x="1366528" y="1064886"/>
                  <a:pt x="1368909" y="1067192"/>
                </a:cubicBezTo>
                <a:cubicBezTo>
                  <a:pt x="1371290" y="1069499"/>
                  <a:pt x="1373988" y="1071453"/>
                  <a:pt x="1377002" y="1073052"/>
                </a:cubicBezTo>
                <a:cubicBezTo>
                  <a:pt x="1380015" y="1074652"/>
                  <a:pt x="1383104" y="1076085"/>
                  <a:pt x="1386266" y="1077350"/>
                </a:cubicBezTo>
                <a:cubicBezTo>
                  <a:pt x="1389429" y="1078615"/>
                  <a:pt x="1392498" y="1079824"/>
                  <a:pt x="1395475" y="1080978"/>
                </a:cubicBezTo>
                <a:cubicBezTo>
                  <a:pt x="1398452" y="1082131"/>
                  <a:pt x="1401130" y="1083452"/>
                  <a:pt x="1403512" y="1084940"/>
                </a:cubicBezTo>
                <a:cubicBezTo>
                  <a:pt x="1405893" y="1086428"/>
                  <a:pt x="1407809" y="1088140"/>
                  <a:pt x="1409260" y="1090075"/>
                </a:cubicBezTo>
                <a:cubicBezTo>
                  <a:pt x="1410711" y="1092009"/>
                  <a:pt x="1411437" y="1094391"/>
                  <a:pt x="1411437" y="1097218"/>
                </a:cubicBezTo>
                <a:cubicBezTo>
                  <a:pt x="1411437" y="1099972"/>
                  <a:pt x="1410934" y="1102353"/>
                  <a:pt x="1409930" y="1104362"/>
                </a:cubicBezTo>
                <a:cubicBezTo>
                  <a:pt x="1408925" y="1106371"/>
                  <a:pt x="1407493" y="1108027"/>
                  <a:pt x="1405632" y="1109329"/>
                </a:cubicBezTo>
                <a:cubicBezTo>
                  <a:pt x="1403772" y="1110632"/>
                  <a:pt x="1401577" y="1111618"/>
                  <a:pt x="1399047" y="1112287"/>
                </a:cubicBezTo>
                <a:cubicBezTo>
                  <a:pt x="1396517" y="1112957"/>
                  <a:pt x="1393689" y="1113292"/>
                  <a:pt x="1390564" y="1113292"/>
                </a:cubicBezTo>
                <a:cubicBezTo>
                  <a:pt x="1386396" y="1113292"/>
                  <a:pt x="1382713" y="1112790"/>
                  <a:pt x="1379513" y="1111785"/>
                </a:cubicBezTo>
                <a:cubicBezTo>
                  <a:pt x="1376313" y="1110780"/>
                  <a:pt x="1373541" y="1109683"/>
                  <a:pt x="1371197" y="1108492"/>
                </a:cubicBezTo>
                <a:cubicBezTo>
                  <a:pt x="1368853" y="1107302"/>
                  <a:pt x="1366881" y="1106204"/>
                  <a:pt x="1365281" y="1105199"/>
                </a:cubicBezTo>
                <a:cubicBezTo>
                  <a:pt x="1363682" y="1104195"/>
                  <a:pt x="1362472" y="1103692"/>
                  <a:pt x="1361654" y="1103692"/>
                </a:cubicBezTo>
                <a:cubicBezTo>
                  <a:pt x="1361133" y="1103692"/>
                  <a:pt x="1360668" y="1103823"/>
                  <a:pt x="1360259" y="1104083"/>
                </a:cubicBezTo>
                <a:cubicBezTo>
                  <a:pt x="1359849" y="1104344"/>
                  <a:pt x="1359533" y="1104771"/>
                  <a:pt x="1359310" y="1105367"/>
                </a:cubicBezTo>
                <a:cubicBezTo>
                  <a:pt x="1359086" y="1105962"/>
                  <a:pt x="1358901" y="1106743"/>
                  <a:pt x="1358752" y="1107711"/>
                </a:cubicBezTo>
                <a:cubicBezTo>
                  <a:pt x="1358603" y="1108678"/>
                  <a:pt x="1358528" y="1109869"/>
                  <a:pt x="1358528" y="1111283"/>
                </a:cubicBezTo>
                <a:cubicBezTo>
                  <a:pt x="1358528" y="1113590"/>
                  <a:pt x="1358714" y="1115413"/>
                  <a:pt x="1359086" y="1116752"/>
                </a:cubicBezTo>
                <a:cubicBezTo>
                  <a:pt x="1359459" y="1118092"/>
                  <a:pt x="1360054" y="1119133"/>
                  <a:pt x="1360872" y="1119878"/>
                </a:cubicBezTo>
                <a:cubicBezTo>
                  <a:pt x="1361691" y="1120622"/>
                  <a:pt x="1362993" y="1121459"/>
                  <a:pt x="1364779" y="1122389"/>
                </a:cubicBezTo>
                <a:cubicBezTo>
                  <a:pt x="1366565" y="1123319"/>
                  <a:pt x="1368742" y="1124212"/>
                  <a:pt x="1371309" y="1125068"/>
                </a:cubicBezTo>
                <a:cubicBezTo>
                  <a:pt x="1373876" y="1125924"/>
                  <a:pt x="1376778" y="1126631"/>
                  <a:pt x="1380015" y="1127189"/>
                </a:cubicBezTo>
                <a:cubicBezTo>
                  <a:pt x="1383252" y="1127747"/>
                  <a:pt x="1386657" y="1128026"/>
                  <a:pt x="1390229" y="1128026"/>
                </a:cubicBezTo>
                <a:cubicBezTo>
                  <a:pt x="1396033" y="1128026"/>
                  <a:pt x="1401354" y="1127319"/>
                  <a:pt x="1406191" y="1125905"/>
                </a:cubicBezTo>
                <a:cubicBezTo>
                  <a:pt x="1411028" y="1124491"/>
                  <a:pt x="1415195" y="1122408"/>
                  <a:pt x="1418692" y="1119654"/>
                </a:cubicBezTo>
                <a:cubicBezTo>
                  <a:pt x="1422190" y="1116901"/>
                  <a:pt x="1424887" y="1113515"/>
                  <a:pt x="1426785" y="1109497"/>
                </a:cubicBezTo>
                <a:cubicBezTo>
                  <a:pt x="1428682" y="1105478"/>
                  <a:pt x="1429631" y="1100902"/>
                  <a:pt x="1429631" y="1095767"/>
                </a:cubicBezTo>
                <a:cubicBezTo>
                  <a:pt x="1429631" y="1091451"/>
                  <a:pt x="1428905" y="1087731"/>
                  <a:pt x="1427454" y="1084605"/>
                </a:cubicBezTo>
                <a:cubicBezTo>
                  <a:pt x="1426003" y="1081480"/>
                  <a:pt x="1424087" y="1078801"/>
                  <a:pt x="1421706" y="1076569"/>
                </a:cubicBezTo>
                <a:cubicBezTo>
                  <a:pt x="1419325" y="1074336"/>
                  <a:pt x="1416590" y="1072439"/>
                  <a:pt x="1413502" y="1070876"/>
                </a:cubicBezTo>
                <a:cubicBezTo>
                  <a:pt x="1410414" y="1069313"/>
                  <a:pt x="1407288" y="1067899"/>
                  <a:pt x="1404126" y="1066634"/>
                </a:cubicBezTo>
                <a:cubicBezTo>
                  <a:pt x="1400963" y="1065369"/>
                  <a:pt x="1397856" y="1064141"/>
                  <a:pt x="1394805" y="1062951"/>
                </a:cubicBezTo>
                <a:cubicBezTo>
                  <a:pt x="1391754" y="1061760"/>
                  <a:pt x="1389038" y="1060421"/>
                  <a:pt x="1386657" y="1058932"/>
                </a:cubicBezTo>
                <a:cubicBezTo>
                  <a:pt x="1384276" y="1057444"/>
                  <a:pt x="1382341" y="1055714"/>
                  <a:pt x="1380853" y="1053742"/>
                </a:cubicBezTo>
                <a:cubicBezTo>
                  <a:pt x="1379364" y="1051770"/>
                  <a:pt x="1378620" y="1049333"/>
                  <a:pt x="1378620" y="1046431"/>
                </a:cubicBezTo>
                <a:cubicBezTo>
                  <a:pt x="1378620" y="1044347"/>
                  <a:pt x="1379011" y="1042412"/>
                  <a:pt x="1379792" y="1040627"/>
                </a:cubicBezTo>
                <a:cubicBezTo>
                  <a:pt x="1380574" y="1038841"/>
                  <a:pt x="1381727" y="1037297"/>
                  <a:pt x="1383252" y="1035994"/>
                </a:cubicBezTo>
                <a:cubicBezTo>
                  <a:pt x="1384778" y="1034692"/>
                  <a:pt x="1386731" y="1033687"/>
                  <a:pt x="1389113" y="1032981"/>
                </a:cubicBezTo>
                <a:cubicBezTo>
                  <a:pt x="1391494" y="1032274"/>
                  <a:pt x="1394247" y="1031920"/>
                  <a:pt x="1397373" y="1031920"/>
                </a:cubicBezTo>
                <a:cubicBezTo>
                  <a:pt x="1400870" y="1031920"/>
                  <a:pt x="1403977" y="1032329"/>
                  <a:pt x="1406693" y="1033148"/>
                </a:cubicBezTo>
                <a:cubicBezTo>
                  <a:pt x="1409409" y="1033967"/>
                  <a:pt x="1411772" y="1034841"/>
                  <a:pt x="1413781" y="1035771"/>
                </a:cubicBezTo>
                <a:cubicBezTo>
                  <a:pt x="1415790" y="1036701"/>
                  <a:pt x="1417427" y="1037576"/>
                  <a:pt x="1418692" y="1038394"/>
                </a:cubicBezTo>
                <a:cubicBezTo>
                  <a:pt x="1419957" y="1039213"/>
                  <a:pt x="1420925" y="1039622"/>
                  <a:pt x="1421594" y="1039622"/>
                </a:cubicBezTo>
                <a:cubicBezTo>
                  <a:pt x="1422041" y="1039622"/>
                  <a:pt x="1422450" y="1039492"/>
                  <a:pt x="1422822" y="1039231"/>
                </a:cubicBezTo>
                <a:cubicBezTo>
                  <a:pt x="1423194" y="1038971"/>
                  <a:pt x="1423510" y="1038543"/>
                  <a:pt x="1423771" y="1037948"/>
                </a:cubicBezTo>
                <a:cubicBezTo>
                  <a:pt x="1424031" y="1037352"/>
                  <a:pt x="1424217" y="1036590"/>
                  <a:pt x="1424329" y="1035659"/>
                </a:cubicBezTo>
                <a:cubicBezTo>
                  <a:pt x="1424441" y="1034729"/>
                  <a:pt x="1424496" y="1033632"/>
                  <a:pt x="1424496" y="1032367"/>
                </a:cubicBezTo>
                <a:cubicBezTo>
                  <a:pt x="1424496" y="1031176"/>
                  <a:pt x="1424441" y="1030171"/>
                  <a:pt x="1424329" y="1029353"/>
                </a:cubicBezTo>
                <a:cubicBezTo>
                  <a:pt x="1424217" y="1028534"/>
                  <a:pt x="1424106" y="1027846"/>
                  <a:pt x="1423994" y="1027288"/>
                </a:cubicBezTo>
                <a:cubicBezTo>
                  <a:pt x="1423883" y="1026730"/>
                  <a:pt x="1423697" y="1026227"/>
                  <a:pt x="1423436" y="1025781"/>
                </a:cubicBezTo>
                <a:cubicBezTo>
                  <a:pt x="1423176" y="1025335"/>
                  <a:pt x="1422655" y="1024814"/>
                  <a:pt x="1421873" y="1024218"/>
                </a:cubicBezTo>
                <a:cubicBezTo>
                  <a:pt x="1421092" y="1023623"/>
                  <a:pt x="1419939" y="1022935"/>
                  <a:pt x="1418413" y="1022153"/>
                </a:cubicBezTo>
                <a:cubicBezTo>
                  <a:pt x="1416888" y="1021372"/>
                  <a:pt x="1415046" y="1020646"/>
                  <a:pt x="1412888" y="1019977"/>
                </a:cubicBezTo>
                <a:cubicBezTo>
                  <a:pt x="1410730" y="1019307"/>
                  <a:pt x="1408311" y="1018749"/>
                  <a:pt x="1405632" y="1018302"/>
                </a:cubicBezTo>
                <a:cubicBezTo>
                  <a:pt x="1402954" y="1017856"/>
                  <a:pt x="1400275" y="1017633"/>
                  <a:pt x="1397596" y="1017633"/>
                </a:cubicBezTo>
                <a:close/>
                <a:moveTo>
                  <a:pt x="1293788" y="1017633"/>
                </a:moveTo>
                <a:cubicBezTo>
                  <a:pt x="1286421" y="1017633"/>
                  <a:pt x="1279761" y="1018916"/>
                  <a:pt x="1273808" y="1021484"/>
                </a:cubicBezTo>
                <a:cubicBezTo>
                  <a:pt x="1267855" y="1024051"/>
                  <a:pt x="1262776" y="1027734"/>
                  <a:pt x="1258572" y="1032534"/>
                </a:cubicBezTo>
                <a:cubicBezTo>
                  <a:pt x="1254367" y="1037334"/>
                  <a:pt x="1251149" y="1043175"/>
                  <a:pt x="1248917" y="1050059"/>
                </a:cubicBezTo>
                <a:cubicBezTo>
                  <a:pt x="1246684" y="1056942"/>
                  <a:pt x="1245568" y="1064699"/>
                  <a:pt x="1245568" y="1073332"/>
                </a:cubicBezTo>
                <a:cubicBezTo>
                  <a:pt x="1245568" y="1082410"/>
                  <a:pt x="1246647" y="1090372"/>
                  <a:pt x="1248805" y="1097218"/>
                </a:cubicBezTo>
                <a:cubicBezTo>
                  <a:pt x="1250963" y="1104065"/>
                  <a:pt x="1254163" y="1109757"/>
                  <a:pt x="1258404" y="1114296"/>
                </a:cubicBezTo>
                <a:cubicBezTo>
                  <a:pt x="1262646" y="1118836"/>
                  <a:pt x="1267873" y="1122259"/>
                  <a:pt x="1274087" y="1124566"/>
                </a:cubicBezTo>
                <a:cubicBezTo>
                  <a:pt x="1280301" y="1126872"/>
                  <a:pt x="1287537" y="1128026"/>
                  <a:pt x="1295797" y="1128026"/>
                </a:cubicBezTo>
                <a:cubicBezTo>
                  <a:pt x="1300560" y="1128026"/>
                  <a:pt x="1305043" y="1127672"/>
                  <a:pt x="1309248" y="1126965"/>
                </a:cubicBezTo>
                <a:cubicBezTo>
                  <a:pt x="1313452" y="1126259"/>
                  <a:pt x="1317154" y="1125459"/>
                  <a:pt x="1320354" y="1124566"/>
                </a:cubicBezTo>
                <a:cubicBezTo>
                  <a:pt x="1323554" y="1123673"/>
                  <a:pt x="1326158" y="1122761"/>
                  <a:pt x="1328167" y="1121831"/>
                </a:cubicBezTo>
                <a:cubicBezTo>
                  <a:pt x="1330177" y="1120901"/>
                  <a:pt x="1331386" y="1120231"/>
                  <a:pt x="1331795" y="1119822"/>
                </a:cubicBezTo>
                <a:cubicBezTo>
                  <a:pt x="1332204" y="1119412"/>
                  <a:pt x="1332539" y="1118985"/>
                  <a:pt x="1332800" y="1118538"/>
                </a:cubicBezTo>
                <a:cubicBezTo>
                  <a:pt x="1333060" y="1118092"/>
                  <a:pt x="1333246" y="1117589"/>
                  <a:pt x="1333358" y="1117031"/>
                </a:cubicBezTo>
                <a:cubicBezTo>
                  <a:pt x="1333469" y="1116473"/>
                  <a:pt x="1333562" y="1115841"/>
                  <a:pt x="1333637" y="1115134"/>
                </a:cubicBezTo>
                <a:cubicBezTo>
                  <a:pt x="1333711" y="1114427"/>
                  <a:pt x="1333749" y="1113590"/>
                  <a:pt x="1333749" y="1112622"/>
                </a:cubicBezTo>
                <a:cubicBezTo>
                  <a:pt x="1333749" y="1111283"/>
                  <a:pt x="1333692" y="1110148"/>
                  <a:pt x="1333580" y="1109218"/>
                </a:cubicBezTo>
                <a:cubicBezTo>
                  <a:pt x="1333468" y="1108288"/>
                  <a:pt x="1333300" y="1107562"/>
                  <a:pt x="1333075" y="1107041"/>
                </a:cubicBezTo>
                <a:cubicBezTo>
                  <a:pt x="1332851" y="1106520"/>
                  <a:pt x="1332533" y="1106130"/>
                  <a:pt x="1332122" y="1105869"/>
                </a:cubicBezTo>
                <a:cubicBezTo>
                  <a:pt x="1331711" y="1105609"/>
                  <a:pt x="1331244" y="1105478"/>
                  <a:pt x="1330721" y="1105478"/>
                </a:cubicBezTo>
                <a:cubicBezTo>
                  <a:pt x="1329823" y="1105478"/>
                  <a:pt x="1328496" y="1105869"/>
                  <a:pt x="1326738" y="1106650"/>
                </a:cubicBezTo>
                <a:cubicBezTo>
                  <a:pt x="1324981" y="1107432"/>
                  <a:pt x="1322737" y="1108306"/>
                  <a:pt x="1320008" y="1109274"/>
                </a:cubicBezTo>
                <a:cubicBezTo>
                  <a:pt x="1317278" y="1110241"/>
                  <a:pt x="1314044" y="1111115"/>
                  <a:pt x="1310305" y="1111897"/>
                </a:cubicBezTo>
                <a:cubicBezTo>
                  <a:pt x="1306567" y="1112678"/>
                  <a:pt x="1302304" y="1113069"/>
                  <a:pt x="1297519" y="1113069"/>
                </a:cubicBezTo>
                <a:cubicBezTo>
                  <a:pt x="1291462" y="1113069"/>
                  <a:pt x="1286340" y="1112213"/>
                  <a:pt x="1282153" y="1110501"/>
                </a:cubicBezTo>
                <a:cubicBezTo>
                  <a:pt x="1277965" y="1108790"/>
                  <a:pt x="1274563" y="1106334"/>
                  <a:pt x="1271945" y="1103134"/>
                </a:cubicBezTo>
                <a:cubicBezTo>
                  <a:pt x="1269328" y="1099935"/>
                  <a:pt x="1267459" y="1096102"/>
                  <a:pt x="1266337" y="1091637"/>
                </a:cubicBezTo>
                <a:cubicBezTo>
                  <a:pt x="1265216" y="1087173"/>
                  <a:pt x="1264655" y="1082150"/>
                  <a:pt x="1264655" y="1076569"/>
                </a:cubicBezTo>
                <a:lnTo>
                  <a:pt x="1330813" y="1076569"/>
                </a:lnTo>
                <a:cubicBezTo>
                  <a:pt x="1332683" y="1076569"/>
                  <a:pt x="1334346" y="1075955"/>
                  <a:pt x="1335804" y="1074727"/>
                </a:cubicBezTo>
                <a:cubicBezTo>
                  <a:pt x="1337261" y="1073499"/>
                  <a:pt x="1337990" y="1071434"/>
                  <a:pt x="1337990" y="1068532"/>
                </a:cubicBezTo>
                <a:lnTo>
                  <a:pt x="1337990" y="1065183"/>
                </a:lnTo>
                <a:cubicBezTo>
                  <a:pt x="1337990" y="1058635"/>
                  <a:pt x="1337153" y="1052477"/>
                  <a:pt x="1335479" y="1046710"/>
                </a:cubicBezTo>
                <a:cubicBezTo>
                  <a:pt x="1333804" y="1040943"/>
                  <a:pt x="1331181" y="1035920"/>
                  <a:pt x="1327609" y="1031641"/>
                </a:cubicBezTo>
                <a:cubicBezTo>
                  <a:pt x="1324037" y="1027362"/>
                  <a:pt x="1319480" y="1023958"/>
                  <a:pt x="1313936" y="1021428"/>
                </a:cubicBezTo>
                <a:cubicBezTo>
                  <a:pt x="1308392" y="1018898"/>
                  <a:pt x="1301676" y="1017633"/>
                  <a:pt x="1293788" y="1017633"/>
                </a:cubicBezTo>
                <a:close/>
                <a:moveTo>
                  <a:pt x="839267" y="1017633"/>
                </a:moveTo>
                <a:cubicBezTo>
                  <a:pt x="830709" y="1017633"/>
                  <a:pt x="823231" y="1019009"/>
                  <a:pt x="816831" y="1021763"/>
                </a:cubicBezTo>
                <a:cubicBezTo>
                  <a:pt x="810432" y="1024516"/>
                  <a:pt x="805092" y="1028385"/>
                  <a:pt x="800814" y="1033371"/>
                </a:cubicBezTo>
                <a:cubicBezTo>
                  <a:pt x="796535" y="1038357"/>
                  <a:pt x="793335" y="1044291"/>
                  <a:pt x="791214" y="1051175"/>
                </a:cubicBezTo>
                <a:cubicBezTo>
                  <a:pt x="789093" y="1058058"/>
                  <a:pt x="788033" y="1065592"/>
                  <a:pt x="788033" y="1073778"/>
                </a:cubicBezTo>
                <a:cubicBezTo>
                  <a:pt x="788033" y="1082261"/>
                  <a:pt x="789038" y="1089851"/>
                  <a:pt x="791047" y="1096549"/>
                </a:cubicBezTo>
                <a:cubicBezTo>
                  <a:pt x="793056" y="1103246"/>
                  <a:pt x="796107" y="1108939"/>
                  <a:pt x="800200" y="1113627"/>
                </a:cubicBezTo>
                <a:cubicBezTo>
                  <a:pt x="804292" y="1118315"/>
                  <a:pt x="809408" y="1121887"/>
                  <a:pt x="815548" y="1124342"/>
                </a:cubicBezTo>
                <a:cubicBezTo>
                  <a:pt x="821687" y="1126798"/>
                  <a:pt x="828886" y="1128026"/>
                  <a:pt x="837146" y="1128026"/>
                </a:cubicBezTo>
                <a:cubicBezTo>
                  <a:pt x="845629" y="1128026"/>
                  <a:pt x="853090" y="1126631"/>
                  <a:pt x="859526" y="1123840"/>
                </a:cubicBezTo>
                <a:cubicBezTo>
                  <a:pt x="865963" y="1121050"/>
                  <a:pt x="871321" y="1117161"/>
                  <a:pt x="875600" y="1112176"/>
                </a:cubicBezTo>
                <a:cubicBezTo>
                  <a:pt x="879879" y="1107190"/>
                  <a:pt x="883097" y="1101255"/>
                  <a:pt x="885255" y="1094372"/>
                </a:cubicBezTo>
                <a:cubicBezTo>
                  <a:pt x="887413" y="1087489"/>
                  <a:pt x="888492" y="1079954"/>
                  <a:pt x="888492" y="1071769"/>
                </a:cubicBezTo>
                <a:cubicBezTo>
                  <a:pt x="888492" y="1063360"/>
                  <a:pt x="887469" y="1055807"/>
                  <a:pt x="885422" y="1049110"/>
                </a:cubicBezTo>
                <a:cubicBezTo>
                  <a:pt x="883376" y="1042412"/>
                  <a:pt x="880306" y="1036720"/>
                  <a:pt x="876214" y="1032032"/>
                </a:cubicBezTo>
                <a:cubicBezTo>
                  <a:pt x="872121" y="1027344"/>
                  <a:pt x="867005" y="1023772"/>
                  <a:pt x="860866" y="1021316"/>
                </a:cubicBezTo>
                <a:cubicBezTo>
                  <a:pt x="854727" y="1018861"/>
                  <a:pt x="847527" y="1017633"/>
                  <a:pt x="839267" y="1017633"/>
                </a:cubicBezTo>
                <a:close/>
                <a:moveTo>
                  <a:pt x="1730785" y="997318"/>
                </a:moveTo>
                <a:lnTo>
                  <a:pt x="1746970" y="997318"/>
                </a:lnTo>
                <a:cubicBezTo>
                  <a:pt x="1750765" y="997318"/>
                  <a:pt x="1753834" y="997429"/>
                  <a:pt x="1756179" y="997652"/>
                </a:cubicBezTo>
                <a:cubicBezTo>
                  <a:pt x="1758523" y="997876"/>
                  <a:pt x="1760625" y="998248"/>
                  <a:pt x="1762485" y="998769"/>
                </a:cubicBezTo>
                <a:cubicBezTo>
                  <a:pt x="1768438" y="1000480"/>
                  <a:pt x="1772680" y="1003289"/>
                  <a:pt x="1775210" y="1007196"/>
                </a:cubicBezTo>
                <a:cubicBezTo>
                  <a:pt x="1777740" y="1011103"/>
                  <a:pt x="1779005" y="1015884"/>
                  <a:pt x="1779005" y="1021539"/>
                </a:cubicBezTo>
                <a:cubicBezTo>
                  <a:pt x="1779005" y="1025037"/>
                  <a:pt x="1778428" y="1028274"/>
                  <a:pt x="1777275" y="1031250"/>
                </a:cubicBezTo>
                <a:cubicBezTo>
                  <a:pt x="1776121" y="1034227"/>
                  <a:pt x="1774317" y="1036813"/>
                  <a:pt x="1771861" y="1039008"/>
                </a:cubicBezTo>
                <a:cubicBezTo>
                  <a:pt x="1769406" y="1041203"/>
                  <a:pt x="1766336" y="1042915"/>
                  <a:pt x="1762653" y="1044143"/>
                </a:cubicBezTo>
                <a:cubicBezTo>
                  <a:pt x="1758969" y="1045370"/>
                  <a:pt x="1754597" y="1045984"/>
                  <a:pt x="1749537" y="1045984"/>
                </a:cubicBezTo>
                <a:lnTo>
                  <a:pt x="1730785" y="1045984"/>
                </a:lnTo>
                <a:close/>
                <a:moveTo>
                  <a:pt x="2284946" y="992295"/>
                </a:moveTo>
                <a:cubicBezTo>
                  <a:pt x="2283160" y="992295"/>
                  <a:pt x="2281672" y="992369"/>
                  <a:pt x="2280481" y="992518"/>
                </a:cubicBezTo>
                <a:cubicBezTo>
                  <a:pt x="2279291" y="992667"/>
                  <a:pt x="2278342" y="992909"/>
                  <a:pt x="2277635" y="993243"/>
                </a:cubicBezTo>
                <a:cubicBezTo>
                  <a:pt x="2276928" y="993578"/>
                  <a:pt x="2276444" y="993969"/>
                  <a:pt x="2276184" y="994415"/>
                </a:cubicBezTo>
                <a:cubicBezTo>
                  <a:pt x="2275924" y="994862"/>
                  <a:pt x="2275793" y="995346"/>
                  <a:pt x="2275793" y="995867"/>
                </a:cubicBezTo>
                <a:lnTo>
                  <a:pt x="2275793" y="1019753"/>
                </a:lnTo>
                <a:lnTo>
                  <a:pt x="2261841" y="1019753"/>
                </a:lnTo>
                <a:cubicBezTo>
                  <a:pt x="2261245" y="1019753"/>
                  <a:pt x="2260706" y="1019884"/>
                  <a:pt x="2260222" y="1020144"/>
                </a:cubicBezTo>
                <a:cubicBezTo>
                  <a:pt x="2259739" y="1020405"/>
                  <a:pt x="2259348" y="1020851"/>
                  <a:pt x="2259050" y="1021484"/>
                </a:cubicBezTo>
                <a:cubicBezTo>
                  <a:pt x="2258753" y="1022116"/>
                  <a:pt x="2258511" y="1022916"/>
                  <a:pt x="2258325" y="1023883"/>
                </a:cubicBezTo>
                <a:cubicBezTo>
                  <a:pt x="2258139" y="1024851"/>
                  <a:pt x="2258046" y="1026041"/>
                  <a:pt x="2258046" y="1027455"/>
                </a:cubicBezTo>
                <a:cubicBezTo>
                  <a:pt x="2258046" y="1030134"/>
                  <a:pt x="2258380" y="1032069"/>
                  <a:pt x="2259050" y="1033260"/>
                </a:cubicBezTo>
                <a:cubicBezTo>
                  <a:pt x="2259720" y="1034450"/>
                  <a:pt x="2260613" y="1035046"/>
                  <a:pt x="2261729" y="1035046"/>
                </a:cubicBezTo>
                <a:lnTo>
                  <a:pt x="2275793" y="1035046"/>
                </a:lnTo>
                <a:lnTo>
                  <a:pt x="2275793" y="1093758"/>
                </a:lnTo>
                <a:cubicBezTo>
                  <a:pt x="2275793" y="1099562"/>
                  <a:pt x="2276333" y="1104604"/>
                  <a:pt x="2277412" y="1108883"/>
                </a:cubicBezTo>
                <a:cubicBezTo>
                  <a:pt x="2278491" y="1113162"/>
                  <a:pt x="2280221" y="1116696"/>
                  <a:pt x="2282602" y="1119487"/>
                </a:cubicBezTo>
                <a:cubicBezTo>
                  <a:pt x="2284984" y="1122277"/>
                  <a:pt x="2288034" y="1124361"/>
                  <a:pt x="2291755" y="1125738"/>
                </a:cubicBezTo>
                <a:cubicBezTo>
                  <a:pt x="2295476" y="1127114"/>
                  <a:pt x="2299941" y="1127803"/>
                  <a:pt x="2305150" y="1127803"/>
                </a:cubicBezTo>
                <a:cubicBezTo>
                  <a:pt x="2306861" y="1127803"/>
                  <a:pt x="2308573" y="1127691"/>
                  <a:pt x="2310284" y="1127468"/>
                </a:cubicBezTo>
                <a:cubicBezTo>
                  <a:pt x="2311996" y="1127245"/>
                  <a:pt x="2313614" y="1126965"/>
                  <a:pt x="2315140" y="1126631"/>
                </a:cubicBezTo>
                <a:cubicBezTo>
                  <a:pt x="2316665" y="1126296"/>
                  <a:pt x="2318023" y="1125868"/>
                  <a:pt x="2319214" y="1125347"/>
                </a:cubicBezTo>
                <a:cubicBezTo>
                  <a:pt x="2320404" y="1124826"/>
                  <a:pt x="2321297" y="1124268"/>
                  <a:pt x="2321893" y="1123673"/>
                </a:cubicBezTo>
                <a:cubicBezTo>
                  <a:pt x="2322488" y="1123077"/>
                  <a:pt x="2322935" y="1122147"/>
                  <a:pt x="2323232" y="1120882"/>
                </a:cubicBezTo>
                <a:cubicBezTo>
                  <a:pt x="2323530" y="1119617"/>
                  <a:pt x="2323679" y="1117906"/>
                  <a:pt x="2323679" y="1115748"/>
                </a:cubicBezTo>
                <a:cubicBezTo>
                  <a:pt x="2323679" y="1114408"/>
                  <a:pt x="2323604" y="1113292"/>
                  <a:pt x="2323456" y="1112399"/>
                </a:cubicBezTo>
                <a:cubicBezTo>
                  <a:pt x="2323307" y="1111506"/>
                  <a:pt x="2323139" y="1110799"/>
                  <a:pt x="2322953" y="1110278"/>
                </a:cubicBezTo>
                <a:cubicBezTo>
                  <a:pt x="2322767" y="1109757"/>
                  <a:pt x="2322507" y="1109404"/>
                  <a:pt x="2322172" y="1109218"/>
                </a:cubicBezTo>
                <a:cubicBezTo>
                  <a:pt x="2321837" y="1109032"/>
                  <a:pt x="2321483" y="1108939"/>
                  <a:pt x="2321111" y="1108939"/>
                </a:cubicBezTo>
                <a:cubicBezTo>
                  <a:pt x="2320516" y="1108939"/>
                  <a:pt x="2319846" y="1109106"/>
                  <a:pt x="2319102" y="1109441"/>
                </a:cubicBezTo>
                <a:cubicBezTo>
                  <a:pt x="2318358" y="1109776"/>
                  <a:pt x="2317465" y="1110129"/>
                  <a:pt x="2316423" y="1110501"/>
                </a:cubicBezTo>
                <a:cubicBezTo>
                  <a:pt x="2315382" y="1110873"/>
                  <a:pt x="2314191" y="1111227"/>
                  <a:pt x="2312852" y="1111562"/>
                </a:cubicBezTo>
                <a:cubicBezTo>
                  <a:pt x="2311512" y="1111897"/>
                  <a:pt x="2309987" y="1112064"/>
                  <a:pt x="2308275" y="1112064"/>
                </a:cubicBezTo>
                <a:cubicBezTo>
                  <a:pt x="2302992" y="1112064"/>
                  <a:pt x="2299327" y="1110297"/>
                  <a:pt x="2297280" y="1106762"/>
                </a:cubicBezTo>
                <a:cubicBezTo>
                  <a:pt x="2295234" y="1103227"/>
                  <a:pt x="2294211" y="1098000"/>
                  <a:pt x="2294211" y="1091079"/>
                </a:cubicBezTo>
                <a:lnTo>
                  <a:pt x="2294211" y="1035046"/>
                </a:lnTo>
                <a:lnTo>
                  <a:pt x="2319995" y="1035046"/>
                </a:lnTo>
                <a:cubicBezTo>
                  <a:pt x="2321111" y="1035046"/>
                  <a:pt x="2322004" y="1034450"/>
                  <a:pt x="2322674" y="1033260"/>
                </a:cubicBezTo>
                <a:cubicBezTo>
                  <a:pt x="2323344" y="1032069"/>
                  <a:pt x="2323679" y="1030134"/>
                  <a:pt x="2323679" y="1027455"/>
                </a:cubicBezTo>
                <a:cubicBezTo>
                  <a:pt x="2323679" y="1026041"/>
                  <a:pt x="2323604" y="1024851"/>
                  <a:pt x="2323456" y="1023883"/>
                </a:cubicBezTo>
                <a:cubicBezTo>
                  <a:pt x="2323307" y="1022916"/>
                  <a:pt x="2323065" y="1022116"/>
                  <a:pt x="2322730" y="1021484"/>
                </a:cubicBezTo>
                <a:cubicBezTo>
                  <a:pt x="2322395" y="1020851"/>
                  <a:pt x="2322004" y="1020405"/>
                  <a:pt x="2321558" y="1020144"/>
                </a:cubicBezTo>
                <a:cubicBezTo>
                  <a:pt x="2321111" y="1019884"/>
                  <a:pt x="2320591" y="1019753"/>
                  <a:pt x="2319995" y="1019753"/>
                </a:cubicBezTo>
                <a:lnTo>
                  <a:pt x="2294211" y="1019753"/>
                </a:lnTo>
                <a:lnTo>
                  <a:pt x="2294211" y="995867"/>
                </a:lnTo>
                <a:cubicBezTo>
                  <a:pt x="2294211" y="995346"/>
                  <a:pt x="2294062" y="994862"/>
                  <a:pt x="2293764" y="994415"/>
                </a:cubicBezTo>
                <a:cubicBezTo>
                  <a:pt x="2293467" y="993969"/>
                  <a:pt x="2292983" y="993578"/>
                  <a:pt x="2292313" y="993243"/>
                </a:cubicBezTo>
                <a:cubicBezTo>
                  <a:pt x="2291644" y="992909"/>
                  <a:pt x="2290713" y="992667"/>
                  <a:pt x="2289523" y="992518"/>
                </a:cubicBezTo>
                <a:cubicBezTo>
                  <a:pt x="2288332" y="992369"/>
                  <a:pt x="2286807" y="992295"/>
                  <a:pt x="2284946" y="992295"/>
                </a:cubicBezTo>
                <a:close/>
                <a:moveTo>
                  <a:pt x="1718730" y="981467"/>
                </a:moveTo>
                <a:cubicBezTo>
                  <a:pt x="1717018" y="981467"/>
                  <a:pt x="1715400" y="982044"/>
                  <a:pt x="1713874" y="983198"/>
                </a:cubicBezTo>
                <a:cubicBezTo>
                  <a:pt x="1712349" y="984351"/>
                  <a:pt x="1711586" y="986379"/>
                  <a:pt x="1711586" y="989281"/>
                </a:cubicBezTo>
                <a:lnTo>
                  <a:pt x="1711586" y="1123003"/>
                </a:lnTo>
                <a:cubicBezTo>
                  <a:pt x="1711586" y="1123598"/>
                  <a:pt x="1711735" y="1124119"/>
                  <a:pt x="1712032" y="1124566"/>
                </a:cubicBezTo>
                <a:cubicBezTo>
                  <a:pt x="1712330" y="1125012"/>
                  <a:pt x="1712851" y="1125366"/>
                  <a:pt x="1713595" y="1125626"/>
                </a:cubicBezTo>
                <a:cubicBezTo>
                  <a:pt x="1714339" y="1125886"/>
                  <a:pt x="1715325" y="1126110"/>
                  <a:pt x="1716553" y="1126296"/>
                </a:cubicBezTo>
                <a:cubicBezTo>
                  <a:pt x="1717781" y="1126482"/>
                  <a:pt x="1719325" y="1126575"/>
                  <a:pt x="1721185" y="1126575"/>
                </a:cubicBezTo>
                <a:cubicBezTo>
                  <a:pt x="1723046" y="1126575"/>
                  <a:pt x="1724590" y="1126482"/>
                  <a:pt x="1725818" y="1126296"/>
                </a:cubicBezTo>
                <a:cubicBezTo>
                  <a:pt x="1727045" y="1126110"/>
                  <a:pt x="1728013" y="1125886"/>
                  <a:pt x="1728720" y="1125626"/>
                </a:cubicBezTo>
                <a:cubicBezTo>
                  <a:pt x="1729427" y="1125366"/>
                  <a:pt x="1729948" y="1125012"/>
                  <a:pt x="1730282" y="1124566"/>
                </a:cubicBezTo>
                <a:cubicBezTo>
                  <a:pt x="1730617" y="1124119"/>
                  <a:pt x="1730785" y="1123598"/>
                  <a:pt x="1730785" y="1123003"/>
                </a:cubicBezTo>
                <a:lnTo>
                  <a:pt x="1730785" y="1061500"/>
                </a:lnTo>
                <a:lnTo>
                  <a:pt x="1743621" y="1061500"/>
                </a:lnTo>
                <a:cubicBezTo>
                  <a:pt x="1748012" y="1061500"/>
                  <a:pt x="1751769" y="1062151"/>
                  <a:pt x="1754895" y="1063453"/>
                </a:cubicBezTo>
                <a:cubicBezTo>
                  <a:pt x="1758020" y="1064755"/>
                  <a:pt x="1760736" y="1066578"/>
                  <a:pt x="1763043" y="1068922"/>
                </a:cubicBezTo>
                <a:cubicBezTo>
                  <a:pt x="1765350" y="1071267"/>
                  <a:pt x="1767341" y="1074057"/>
                  <a:pt x="1769015" y="1077294"/>
                </a:cubicBezTo>
                <a:cubicBezTo>
                  <a:pt x="1770689" y="1080531"/>
                  <a:pt x="1772308" y="1084084"/>
                  <a:pt x="1773870" y="1087954"/>
                </a:cubicBezTo>
                <a:lnTo>
                  <a:pt x="1787153" y="1121998"/>
                </a:lnTo>
                <a:cubicBezTo>
                  <a:pt x="1787451" y="1122891"/>
                  <a:pt x="1787805" y="1123635"/>
                  <a:pt x="1788214" y="1124231"/>
                </a:cubicBezTo>
                <a:cubicBezTo>
                  <a:pt x="1788623" y="1124826"/>
                  <a:pt x="1789200" y="1125291"/>
                  <a:pt x="1789944" y="1125626"/>
                </a:cubicBezTo>
                <a:cubicBezTo>
                  <a:pt x="1790688" y="1125961"/>
                  <a:pt x="1791674" y="1126203"/>
                  <a:pt x="1792902" y="1126352"/>
                </a:cubicBezTo>
                <a:cubicBezTo>
                  <a:pt x="1794130" y="1126500"/>
                  <a:pt x="1795711" y="1126575"/>
                  <a:pt x="1797646" y="1126575"/>
                </a:cubicBezTo>
                <a:cubicBezTo>
                  <a:pt x="1799878" y="1126575"/>
                  <a:pt x="1801664" y="1126500"/>
                  <a:pt x="1803004" y="1126352"/>
                </a:cubicBezTo>
                <a:cubicBezTo>
                  <a:pt x="1804343" y="1126203"/>
                  <a:pt x="1805385" y="1125979"/>
                  <a:pt x="1806129" y="1125682"/>
                </a:cubicBezTo>
                <a:cubicBezTo>
                  <a:pt x="1806873" y="1125384"/>
                  <a:pt x="1807357" y="1125012"/>
                  <a:pt x="1807580" y="1124566"/>
                </a:cubicBezTo>
                <a:cubicBezTo>
                  <a:pt x="1807803" y="1124119"/>
                  <a:pt x="1807915" y="1123598"/>
                  <a:pt x="1807915" y="1123003"/>
                </a:cubicBezTo>
                <a:cubicBezTo>
                  <a:pt x="1807915" y="1122408"/>
                  <a:pt x="1807766" y="1121570"/>
                  <a:pt x="1807468" y="1120491"/>
                </a:cubicBezTo>
                <a:cubicBezTo>
                  <a:pt x="1807171" y="1119412"/>
                  <a:pt x="1806501" y="1117533"/>
                  <a:pt x="1805459" y="1114855"/>
                </a:cubicBezTo>
                <a:lnTo>
                  <a:pt x="1792511" y="1083043"/>
                </a:lnTo>
                <a:cubicBezTo>
                  <a:pt x="1791023" y="1079396"/>
                  <a:pt x="1789535" y="1076122"/>
                  <a:pt x="1788046" y="1073220"/>
                </a:cubicBezTo>
                <a:cubicBezTo>
                  <a:pt x="1786558" y="1070318"/>
                  <a:pt x="1784977" y="1067750"/>
                  <a:pt x="1783303" y="1065518"/>
                </a:cubicBezTo>
                <a:cubicBezTo>
                  <a:pt x="1781628" y="1063286"/>
                  <a:pt x="1779824" y="1061369"/>
                  <a:pt x="1777889" y="1059770"/>
                </a:cubicBezTo>
                <a:cubicBezTo>
                  <a:pt x="1775954" y="1058170"/>
                  <a:pt x="1773796" y="1056849"/>
                  <a:pt x="1771415" y="1055807"/>
                </a:cubicBezTo>
                <a:cubicBezTo>
                  <a:pt x="1775656" y="1054319"/>
                  <a:pt x="1779489" y="1052496"/>
                  <a:pt x="1782912" y="1050338"/>
                </a:cubicBezTo>
                <a:cubicBezTo>
                  <a:pt x="1786335" y="1048180"/>
                  <a:pt x="1789274" y="1045631"/>
                  <a:pt x="1791730" y="1042692"/>
                </a:cubicBezTo>
                <a:cubicBezTo>
                  <a:pt x="1794186" y="1039752"/>
                  <a:pt x="1796065" y="1036366"/>
                  <a:pt x="1797367" y="1032534"/>
                </a:cubicBezTo>
                <a:cubicBezTo>
                  <a:pt x="1798669" y="1028702"/>
                  <a:pt x="1799320" y="1024367"/>
                  <a:pt x="1799320" y="1019530"/>
                </a:cubicBezTo>
                <a:cubicBezTo>
                  <a:pt x="1799320" y="1014544"/>
                  <a:pt x="1798595" y="1009987"/>
                  <a:pt x="1797144" y="1005857"/>
                </a:cubicBezTo>
                <a:cubicBezTo>
                  <a:pt x="1795692" y="1001727"/>
                  <a:pt x="1793516" y="998062"/>
                  <a:pt x="1790614" y="994862"/>
                </a:cubicBezTo>
                <a:cubicBezTo>
                  <a:pt x="1787712" y="991662"/>
                  <a:pt x="1784121" y="989020"/>
                  <a:pt x="1779842" y="986937"/>
                </a:cubicBezTo>
                <a:cubicBezTo>
                  <a:pt x="1775563" y="984853"/>
                  <a:pt x="1770633" y="983328"/>
                  <a:pt x="1765052" y="982360"/>
                </a:cubicBezTo>
                <a:cubicBezTo>
                  <a:pt x="1763118" y="982137"/>
                  <a:pt x="1760941" y="981933"/>
                  <a:pt x="1758523" y="981746"/>
                </a:cubicBezTo>
                <a:cubicBezTo>
                  <a:pt x="1756104" y="981560"/>
                  <a:pt x="1753072" y="981467"/>
                  <a:pt x="1749425" y="981467"/>
                </a:cubicBezTo>
                <a:close/>
                <a:moveTo>
                  <a:pt x="668226" y="980798"/>
                </a:moveTo>
                <a:cubicBezTo>
                  <a:pt x="665696" y="980798"/>
                  <a:pt x="663687" y="980872"/>
                  <a:pt x="662199" y="981021"/>
                </a:cubicBezTo>
                <a:cubicBezTo>
                  <a:pt x="660711" y="981170"/>
                  <a:pt x="659632" y="981505"/>
                  <a:pt x="658962" y="982026"/>
                </a:cubicBezTo>
                <a:cubicBezTo>
                  <a:pt x="658292" y="982546"/>
                  <a:pt x="657976" y="983309"/>
                  <a:pt x="658013" y="984314"/>
                </a:cubicBezTo>
                <a:cubicBezTo>
                  <a:pt x="658050" y="985318"/>
                  <a:pt x="658366" y="986639"/>
                  <a:pt x="658962" y="988276"/>
                </a:cubicBezTo>
                <a:lnTo>
                  <a:pt x="706178" y="1122445"/>
                </a:lnTo>
                <a:cubicBezTo>
                  <a:pt x="706401" y="1123040"/>
                  <a:pt x="706643" y="1123542"/>
                  <a:pt x="706903" y="1123952"/>
                </a:cubicBezTo>
                <a:cubicBezTo>
                  <a:pt x="707164" y="1124361"/>
                  <a:pt x="707517" y="1124714"/>
                  <a:pt x="707963" y="1125012"/>
                </a:cubicBezTo>
                <a:cubicBezTo>
                  <a:pt x="708410" y="1125310"/>
                  <a:pt x="708949" y="1125552"/>
                  <a:pt x="709582" y="1125738"/>
                </a:cubicBezTo>
                <a:cubicBezTo>
                  <a:pt x="710214" y="1125924"/>
                  <a:pt x="710977" y="1126091"/>
                  <a:pt x="711870" y="1126240"/>
                </a:cubicBezTo>
                <a:cubicBezTo>
                  <a:pt x="712763" y="1126389"/>
                  <a:pt x="713824" y="1126482"/>
                  <a:pt x="715052" y="1126519"/>
                </a:cubicBezTo>
                <a:cubicBezTo>
                  <a:pt x="716279" y="1126556"/>
                  <a:pt x="717712" y="1126575"/>
                  <a:pt x="719349" y="1126575"/>
                </a:cubicBezTo>
                <a:cubicBezTo>
                  <a:pt x="721507" y="1126575"/>
                  <a:pt x="723311" y="1126519"/>
                  <a:pt x="724762" y="1126407"/>
                </a:cubicBezTo>
                <a:cubicBezTo>
                  <a:pt x="726214" y="1126296"/>
                  <a:pt x="727404" y="1126091"/>
                  <a:pt x="728334" y="1125793"/>
                </a:cubicBezTo>
                <a:cubicBezTo>
                  <a:pt x="729265" y="1125496"/>
                  <a:pt x="729990" y="1125087"/>
                  <a:pt x="730511" y="1124566"/>
                </a:cubicBezTo>
                <a:cubicBezTo>
                  <a:pt x="731032" y="1124045"/>
                  <a:pt x="731441" y="1123375"/>
                  <a:pt x="731739" y="1122556"/>
                </a:cubicBezTo>
                <a:lnTo>
                  <a:pt x="778843" y="988388"/>
                </a:lnTo>
                <a:cubicBezTo>
                  <a:pt x="779438" y="986751"/>
                  <a:pt x="779792" y="985430"/>
                  <a:pt x="779903" y="984425"/>
                </a:cubicBezTo>
                <a:cubicBezTo>
                  <a:pt x="780015" y="983421"/>
                  <a:pt x="779829" y="982658"/>
                  <a:pt x="779345" y="982137"/>
                </a:cubicBezTo>
                <a:cubicBezTo>
                  <a:pt x="778861" y="981616"/>
                  <a:pt x="777950" y="981263"/>
                  <a:pt x="776610" y="981077"/>
                </a:cubicBezTo>
                <a:cubicBezTo>
                  <a:pt x="775271" y="980891"/>
                  <a:pt x="773448" y="980798"/>
                  <a:pt x="771141" y="980798"/>
                </a:cubicBezTo>
                <a:cubicBezTo>
                  <a:pt x="768909" y="980798"/>
                  <a:pt x="767123" y="980854"/>
                  <a:pt x="765783" y="980965"/>
                </a:cubicBezTo>
                <a:cubicBezTo>
                  <a:pt x="764444" y="981077"/>
                  <a:pt x="763402" y="981281"/>
                  <a:pt x="762658" y="981579"/>
                </a:cubicBezTo>
                <a:cubicBezTo>
                  <a:pt x="761914" y="981877"/>
                  <a:pt x="761393" y="982286"/>
                  <a:pt x="761095" y="982807"/>
                </a:cubicBezTo>
                <a:cubicBezTo>
                  <a:pt x="760797" y="983328"/>
                  <a:pt x="760537" y="983998"/>
                  <a:pt x="760314" y="984816"/>
                </a:cubicBezTo>
                <a:lnTo>
                  <a:pt x="720019" y="1106148"/>
                </a:lnTo>
                <a:lnTo>
                  <a:pt x="719907" y="1106148"/>
                </a:lnTo>
                <a:lnTo>
                  <a:pt x="678495" y="984593"/>
                </a:lnTo>
                <a:cubicBezTo>
                  <a:pt x="678198" y="983849"/>
                  <a:pt x="677882" y="983235"/>
                  <a:pt x="677547" y="982751"/>
                </a:cubicBezTo>
                <a:cubicBezTo>
                  <a:pt x="677212" y="982267"/>
                  <a:pt x="676710" y="981877"/>
                  <a:pt x="676040" y="981579"/>
                </a:cubicBezTo>
                <a:cubicBezTo>
                  <a:pt x="675370" y="981281"/>
                  <a:pt x="674421" y="981077"/>
                  <a:pt x="673193" y="980965"/>
                </a:cubicBezTo>
                <a:cubicBezTo>
                  <a:pt x="671966" y="980854"/>
                  <a:pt x="670310" y="980798"/>
                  <a:pt x="668226" y="980798"/>
                </a:cubicBezTo>
                <a:close/>
                <a:moveTo>
                  <a:pt x="928155" y="977784"/>
                </a:moveTo>
                <a:cubicBezTo>
                  <a:pt x="923764" y="977784"/>
                  <a:pt x="920750" y="978565"/>
                  <a:pt x="919113" y="980128"/>
                </a:cubicBezTo>
                <a:cubicBezTo>
                  <a:pt x="917476" y="981691"/>
                  <a:pt x="916658" y="984630"/>
                  <a:pt x="916658" y="988946"/>
                </a:cubicBezTo>
                <a:cubicBezTo>
                  <a:pt x="916658" y="993188"/>
                  <a:pt x="917458" y="996071"/>
                  <a:pt x="919058" y="997597"/>
                </a:cubicBezTo>
                <a:cubicBezTo>
                  <a:pt x="920657" y="999122"/>
                  <a:pt x="923615" y="999885"/>
                  <a:pt x="927931" y="999885"/>
                </a:cubicBezTo>
                <a:cubicBezTo>
                  <a:pt x="932322" y="999885"/>
                  <a:pt x="935336" y="999104"/>
                  <a:pt x="936973" y="997541"/>
                </a:cubicBezTo>
                <a:cubicBezTo>
                  <a:pt x="938610" y="995978"/>
                  <a:pt x="939428" y="993039"/>
                  <a:pt x="939428" y="988723"/>
                </a:cubicBezTo>
                <a:cubicBezTo>
                  <a:pt x="939428" y="984481"/>
                  <a:pt x="938628" y="981598"/>
                  <a:pt x="937029" y="980072"/>
                </a:cubicBezTo>
                <a:cubicBezTo>
                  <a:pt x="935429" y="978547"/>
                  <a:pt x="932471" y="977784"/>
                  <a:pt x="928155" y="977784"/>
                </a:cubicBezTo>
                <a:close/>
                <a:moveTo>
                  <a:pt x="1966268" y="970417"/>
                </a:moveTo>
                <a:cubicBezTo>
                  <a:pt x="1964482" y="970417"/>
                  <a:pt x="1962994" y="970491"/>
                  <a:pt x="1961803" y="970640"/>
                </a:cubicBezTo>
                <a:cubicBezTo>
                  <a:pt x="1960613" y="970789"/>
                  <a:pt x="1959664" y="971012"/>
                  <a:pt x="1958957" y="971310"/>
                </a:cubicBezTo>
                <a:cubicBezTo>
                  <a:pt x="1958250" y="971608"/>
                  <a:pt x="1957766" y="971980"/>
                  <a:pt x="1957506" y="972426"/>
                </a:cubicBezTo>
                <a:cubicBezTo>
                  <a:pt x="1957245" y="972873"/>
                  <a:pt x="1957115" y="973394"/>
                  <a:pt x="1957115" y="973989"/>
                </a:cubicBezTo>
                <a:lnTo>
                  <a:pt x="1957115" y="1123115"/>
                </a:lnTo>
                <a:cubicBezTo>
                  <a:pt x="1957115" y="1123710"/>
                  <a:pt x="1957227" y="1124231"/>
                  <a:pt x="1957450" y="1124677"/>
                </a:cubicBezTo>
                <a:cubicBezTo>
                  <a:pt x="1957673" y="1125124"/>
                  <a:pt x="1958120" y="1125477"/>
                  <a:pt x="1958789" y="1125738"/>
                </a:cubicBezTo>
                <a:cubicBezTo>
                  <a:pt x="1959459" y="1125998"/>
                  <a:pt x="1960315" y="1126203"/>
                  <a:pt x="1961357" y="1126352"/>
                </a:cubicBezTo>
                <a:cubicBezTo>
                  <a:pt x="1962399" y="1126500"/>
                  <a:pt x="1963664" y="1126575"/>
                  <a:pt x="1965152" y="1126575"/>
                </a:cubicBezTo>
                <a:cubicBezTo>
                  <a:pt x="1966715" y="1126575"/>
                  <a:pt x="1967998" y="1126500"/>
                  <a:pt x="1969003" y="1126352"/>
                </a:cubicBezTo>
                <a:cubicBezTo>
                  <a:pt x="1970007" y="1126203"/>
                  <a:pt x="1970845" y="1125998"/>
                  <a:pt x="1971514" y="1125738"/>
                </a:cubicBezTo>
                <a:cubicBezTo>
                  <a:pt x="1972184" y="1125477"/>
                  <a:pt x="1972668" y="1125124"/>
                  <a:pt x="1972965" y="1124677"/>
                </a:cubicBezTo>
                <a:cubicBezTo>
                  <a:pt x="1973263" y="1124231"/>
                  <a:pt x="1973412" y="1123710"/>
                  <a:pt x="1973412" y="1123115"/>
                </a:cubicBezTo>
                <a:lnTo>
                  <a:pt x="1973412" y="1110836"/>
                </a:lnTo>
                <a:cubicBezTo>
                  <a:pt x="1976314" y="1113887"/>
                  <a:pt x="1979067" y="1116492"/>
                  <a:pt x="1981672" y="1118650"/>
                </a:cubicBezTo>
                <a:cubicBezTo>
                  <a:pt x="1984276" y="1120808"/>
                  <a:pt x="1986881" y="1122594"/>
                  <a:pt x="1989485" y="1124008"/>
                </a:cubicBezTo>
                <a:cubicBezTo>
                  <a:pt x="1992090" y="1125421"/>
                  <a:pt x="1994750" y="1126445"/>
                  <a:pt x="1997466" y="1127077"/>
                </a:cubicBezTo>
                <a:cubicBezTo>
                  <a:pt x="2000182" y="1127710"/>
                  <a:pt x="2003140" y="1128026"/>
                  <a:pt x="2006340" y="1128026"/>
                </a:cubicBezTo>
                <a:cubicBezTo>
                  <a:pt x="2013261" y="1128026"/>
                  <a:pt x="2019400" y="1126724"/>
                  <a:pt x="2024758" y="1124119"/>
                </a:cubicBezTo>
                <a:cubicBezTo>
                  <a:pt x="2030115" y="1121515"/>
                  <a:pt x="2034636" y="1117757"/>
                  <a:pt x="2038319" y="1112845"/>
                </a:cubicBezTo>
                <a:cubicBezTo>
                  <a:pt x="2042003" y="1107934"/>
                  <a:pt x="2044794" y="1102000"/>
                  <a:pt x="2046691" y="1095042"/>
                </a:cubicBezTo>
                <a:cubicBezTo>
                  <a:pt x="2048589" y="1088084"/>
                  <a:pt x="2049537" y="1080252"/>
                  <a:pt x="2049537" y="1071546"/>
                </a:cubicBezTo>
                <a:cubicBezTo>
                  <a:pt x="2049537" y="1064253"/>
                  <a:pt x="2048793" y="1057333"/>
                  <a:pt x="2047305" y="1050784"/>
                </a:cubicBezTo>
                <a:cubicBezTo>
                  <a:pt x="2045817" y="1044236"/>
                  <a:pt x="2043454" y="1038524"/>
                  <a:pt x="2040217" y="1033650"/>
                </a:cubicBezTo>
                <a:cubicBezTo>
                  <a:pt x="2036980" y="1028776"/>
                  <a:pt x="2032776" y="1024888"/>
                  <a:pt x="2027604" y="1021986"/>
                </a:cubicBezTo>
                <a:cubicBezTo>
                  <a:pt x="2022432" y="1019084"/>
                  <a:pt x="2016200" y="1017633"/>
                  <a:pt x="2008907" y="1017633"/>
                </a:cubicBezTo>
                <a:cubicBezTo>
                  <a:pt x="2005931" y="1017633"/>
                  <a:pt x="2003103" y="1017930"/>
                  <a:pt x="2000424" y="1018526"/>
                </a:cubicBezTo>
                <a:cubicBezTo>
                  <a:pt x="1997745" y="1019121"/>
                  <a:pt x="1995066" y="1020070"/>
                  <a:pt x="1992387" y="1021372"/>
                </a:cubicBezTo>
                <a:cubicBezTo>
                  <a:pt x="1989709" y="1022674"/>
                  <a:pt x="1986974" y="1024367"/>
                  <a:pt x="1984183" y="1026451"/>
                </a:cubicBezTo>
                <a:cubicBezTo>
                  <a:pt x="1981393" y="1028534"/>
                  <a:pt x="1978509" y="1031102"/>
                  <a:pt x="1975533" y="1034153"/>
                </a:cubicBezTo>
                <a:lnTo>
                  <a:pt x="1975533" y="973989"/>
                </a:lnTo>
                <a:cubicBezTo>
                  <a:pt x="1975533" y="973394"/>
                  <a:pt x="1975384" y="972873"/>
                  <a:pt x="1975086" y="972426"/>
                </a:cubicBezTo>
                <a:cubicBezTo>
                  <a:pt x="1974788" y="971980"/>
                  <a:pt x="1974305" y="971608"/>
                  <a:pt x="1973635" y="971310"/>
                </a:cubicBezTo>
                <a:cubicBezTo>
                  <a:pt x="1972965" y="971012"/>
                  <a:pt x="1972035" y="970789"/>
                  <a:pt x="1970845" y="970640"/>
                </a:cubicBezTo>
                <a:cubicBezTo>
                  <a:pt x="1969654" y="970491"/>
                  <a:pt x="1968128" y="970417"/>
                  <a:pt x="1966268" y="970417"/>
                </a:cubicBezTo>
                <a:close/>
                <a:moveTo>
                  <a:pt x="1204268" y="970417"/>
                </a:moveTo>
                <a:cubicBezTo>
                  <a:pt x="1202482" y="970417"/>
                  <a:pt x="1200994" y="970491"/>
                  <a:pt x="1199803" y="970640"/>
                </a:cubicBezTo>
                <a:cubicBezTo>
                  <a:pt x="1198613" y="970789"/>
                  <a:pt x="1197664" y="971012"/>
                  <a:pt x="1196957" y="971310"/>
                </a:cubicBezTo>
                <a:cubicBezTo>
                  <a:pt x="1196250" y="971608"/>
                  <a:pt x="1195766" y="971980"/>
                  <a:pt x="1195506" y="972426"/>
                </a:cubicBezTo>
                <a:cubicBezTo>
                  <a:pt x="1195245" y="972873"/>
                  <a:pt x="1195115" y="973394"/>
                  <a:pt x="1195115" y="973989"/>
                </a:cubicBezTo>
                <a:lnTo>
                  <a:pt x="1195115" y="1123115"/>
                </a:lnTo>
                <a:cubicBezTo>
                  <a:pt x="1195115" y="1123710"/>
                  <a:pt x="1195245" y="1124212"/>
                  <a:pt x="1195506" y="1124621"/>
                </a:cubicBezTo>
                <a:cubicBezTo>
                  <a:pt x="1195766" y="1125031"/>
                  <a:pt x="1196250" y="1125384"/>
                  <a:pt x="1196957" y="1125682"/>
                </a:cubicBezTo>
                <a:cubicBezTo>
                  <a:pt x="1197664" y="1125979"/>
                  <a:pt x="1198613" y="1126203"/>
                  <a:pt x="1199803" y="1126352"/>
                </a:cubicBezTo>
                <a:cubicBezTo>
                  <a:pt x="1200994" y="1126500"/>
                  <a:pt x="1202482" y="1126575"/>
                  <a:pt x="1204268" y="1126575"/>
                </a:cubicBezTo>
                <a:cubicBezTo>
                  <a:pt x="1206129" y="1126575"/>
                  <a:pt x="1207654" y="1126500"/>
                  <a:pt x="1208845" y="1126352"/>
                </a:cubicBezTo>
                <a:cubicBezTo>
                  <a:pt x="1210035" y="1126203"/>
                  <a:pt x="1210965" y="1125979"/>
                  <a:pt x="1211635" y="1125682"/>
                </a:cubicBezTo>
                <a:cubicBezTo>
                  <a:pt x="1212305" y="1125384"/>
                  <a:pt x="1212789" y="1125031"/>
                  <a:pt x="1213086" y="1124621"/>
                </a:cubicBezTo>
                <a:cubicBezTo>
                  <a:pt x="1213384" y="1124212"/>
                  <a:pt x="1213533" y="1123710"/>
                  <a:pt x="1213533" y="1123115"/>
                </a:cubicBezTo>
                <a:lnTo>
                  <a:pt x="1213533" y="973989"/>
                </a:lnTo>
                <a:cubicBezTo>
                  <a:pt x="1213533" y="973394"/>
                  <a:pt x="1213384" y="972873"/>
                  <a:pt x="1213086" y="972426"/>
                </a:cubicBezTo>
                <a:cubicBezTo>
                  <a:pt x="1212789" y="971980"/>
                  <a:pt x="1212305" y="971608"/>
                  <a:pt x="1211635" y="971310"/>
                </a:cubicBezTo>
                <a:cubicBezTo>
                  <a:pt x="1210965" y="971012"/>
                  <a:pt x="1210035" y="970789"/>
                  <a:pt x="1208845" y="970640"/>
                </a:cubicBezTo>
                <a:cubicBezTo>
                  <a:pt x="1207654" y="970491"/>
                  <a:pt x="1206129" y="970417"/>
                  <a:pt x="1204268" y="970417"/>
                </a:cubicBezTo>
                <a:close/>
                <a:moveTo>
                  <a:pt x="1955293" y="0"/>
                </a:moveTo>
                <a:cubicBezTo>
                  <a:pt x="1938867" y="207683"/>
                  <a:pt x="1922306" y="415367"/>
                  <a:pt x="1905879" y="623050"/>
                </a:cubicBezTo>
                <a:lnTo>
                  <a:pt x="2474748" y="521490"/>
                </a:lnTo>
                <a:lnTo>
                  <a:pt x="2248816" y="855889"/>
                </a:lnTo>
                <a:lnTo>
                  <a:pt x="2840574" y="952067"/>
                </a:lnTo>
                <a:lnTo>
                  <a:pt x="2370668" y="1225624"/>
                </a:lnTo>
                <a:lnTo>
                  <a:pt x="2908300" y="1554992"/>
                </a:lnTo>
                <a:lnTo>
                  <a:pt x="2266993" y="1514274"/>
                </a:lnTo>
                <a:lnTo>
                  <a:pt x="2443107" y="2117199"/>
                </a:lnTo>
                <a:lnTo>
                  <a:pt x="1887702" y="1691536"/>
                </a:lnTo>
                <a:lnTo>
                  <a:pt x="1783623" y="2309321"/>
                </a:lnTo>
                <a:lnTo>
                  <a:pt x="1418066" y="1747464"/>
                </a:lnTo>
                <a:lnTo>
                  <a:pt x="1142450" y="2527300"/>
                </a:lnTo>
                <a:cubicBezTo>
                  <a:pt x="1107847" y="2294344"/>
                  <a:pt x="1073378" y="2061388"/>
                  <a:pt x="1038775" y="1828431"/>
                </a:cubicBezTo>
                <a:lnTo>
                  <a:pt x="641173" y="2061271"/>
                </a:lnTo>
                <a:lnTo>
                  <a:pt x="763025" y="1630694"/>
                </a:lnTo>
                <a:lnTo>
                  <a:pt x="18177" y="1706747"/>
                </a:lnTo>
                <a:lnTo>
                  <a:pt x="501143" y="1377730"/>
                </a:lnTo>
                <a:lnTo>
                  <a:pt x="0" y="1007995"/>
                </a:lnTo>
                <a:lnTo>
                  <a:pt x="622996" y="891224"/>
                </a:lnTo>
                <a:lnTo>
                  <a:pt x="49818" y="268526"/>
                </a:lnTo>
                <a:lnTo>
                  <a:pt x="984514" y="739469"/>
                </a:lnTo>
                <a:lnTo>
                  <a:pt x="1124543" y="268526"/>
                </a:lnTo>
                <a:lnTo>
                  <a:pt x="1454150" y="67862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8" name="Formă liberă: formă 7">
            <a:extLst>
              <a:ext uri="{FF2B5EF4-FFF2-40B4-BE49-F238E27FC236}">
                <a16:creationId xmlns:a16="http://schemas.microsoft.com/office/drawing/2014/main" id="{0FBB714F-3083-1A40-B49C-F4403305BA64}"/>
              </a:ext>
            </a:extLst>
          </p:cNvPr>
          <p:cNvSpPr/>
          <p:nvPr/>
        </p:nvSpPr>
        <p:spPr>
          <a:xfrm>
            <a:off x="6506654" y="327735"/>
            <a:ext cx="4254500" cy="1854200"/>
          </a:xfrm>
          <a:custGeom>
            <a:avLst/>
            <a:gdLst/>
            <a:ahLst/>
            <a:cxnLst/>
            <a:rect l="l" t="t" r="r" b="b"/>
            <a:pathLst>
              <a:path w="4254500" h="1854200">
                <a:moveTo>
                  <a:pt x="2668675" y="1018999"/>
                </a:moveTo>
                <a:lnTo>
                  <a:pt x="2684414" y="1018999"/>
                </a:lnTo>
                <a:lnTo>
                  <a:pt x="2684414" y="1040319"/>
                </a:lnTo>
                <a:cubicBezTo>
                  <a:pt x="2679874" y="1045379"/>
                  <a:pt x="2675540" y="1049137"/>
                  <a:pt x="2671410" y="1051592"/>
                </a:cubicBezTo>
                <a:cubicBezTo>
                  <a:pt x="2667280" y="1054048"/>
                  <a:pt x="2662796" y="1055276"/>
                  <a:pt x="2657959" y="1055276"/>
                </a:cubicBezTo>
                <a:cubicBezTo>
                  <a:pt x="2652006" y="1055276"/>
                  <a:pt x="2647374" y="1053732"/>
                  <a:pt x="2644062" y="1050643"/>
                </a:cubicBezTo>
                <a:cubicBezTo>
                  <a:pt x="2640751" y="1047555"/>
                  <a:pt x="2639095" y="1043407"/>
                  <a:pt x="2639095" y="1038198"/>
                </a:cubicBezTo>
                <a:cubicBezTo>
                  <a:pt x="2639095" y="1035147"/>
                  <a:pt x="2639672" y="1032449"/>
                  <a:pt x="2640825" y="1030105"/>
                </a:cubicBezTo>
                <a:cubicBezTo>
                  <a:pt x="2641979" y="1027761"/>
                  <a:pt x="2643783" y="1025752"/>
                  <a:pt x="2646239" y="1024078"/>
                </a:cubicBezTo>
                <a:cubicBezTo>
                  <a:pt x="2648695" y="1022403"/>
                  <a:pt x="2651783" y="1021138"/>
                  <a:pt x="2655504" y="1020283"/>
                </a:cubicBezTo>
                <a:cubicBezTo>
                  <a:pt x="2659224" y="1019427"/>
                  <a:pt x="2663615" y="1018999"/>
                  <a:pt x="2668675" y="1018999"/>
                </a:cubicBezTo>
                <a:close/>
                <a:moveTo>
                  <a:pt x="2030500" y="1018999"/>
                </a:moveTo>
                <a:lnTo>
                  <a:pt x="2046238" y="1018999"/>
                </a:lnTo>
                <a:lnTo>
                  <a:pt x="2046238" y="1040319"/>
                </a:lnTo>
                <a:cubicBezTo>
                  <a:pt x="2041699" y="1045379"/>
                  <a:pt x="2037365" y="1049137"/>
                  <a:pt x="2033235" y="1051592"/>
                </a:cubicBezTo>
                <a:cubicBezTo>
                  <a:pt x="2029105" y="1054048"/>
                  <a:pt x="2024621" y="1055276"/>
                  <a:pt x="2019784" y="1055276"/>
                </a:cubicBezTo>
                <a:cubicBezTo>
                  <a:pt x="2013831" y="1055276"/>
                  <a:pt x="2009199" y="1053732"/>
                  <a:pt x="2005887" y="1050643"/>
                </a:cubicBezTo>
                <a:cubicBezTo>
                  <a:pt x="2002576" y="1047555"/>
                  <a:pt x="2000920" y="1043407"/>
                  <a:pt x="2000920" y="1038198"/>
                </a:cubicBezTo>
                <a:cubicBezTo>
                  <a:pt x="2000920" y="1035147"/>
                  <a:pt x="2001497" y="1032449"/>
                  <a:pt x="2002650" y="1030105"/>
                </a:cubicBezTo>
                <a:cubicBezTo>
                  <a:pt x="2003804" y="1027761"/>
                  <a:pt x="2005608" y="1025752"/>
                  <a:pt x="2008064" y="1024078"/>
                </a:cubicBezTo>
                <a:cubicBezTo>
                  <a:pt x="2010520" y="1022403"/>
                  <a:pt x="2013608" y="1021138"/>
                  <a:pt x="2017329" y="1020283"/>
                </a:cubicBezTo>
                <a:cubicBezTo>
                  <a:pt x="2021049" y="1019427"/>
                  <a:pt x="2025440" y="1018999"/>
                  <a:pt x="2030500" y="1018999"/>
                </a:cubicBezTo>
                <a:close/>
                <a:moveTo>
                  <a:pt x="1392325" y="1018999"/>
                </a:moveTo>
                <a:lnTo>
                  <a:pt x="1408063" y="1018999"/>
                </a:lnTo>
                <a:lnTo>
                  <a:pt x="1408063" y="1040319"/>
                </a:lnTo>
                <a:cubicBezTo>
                  <a:pt x="1403524" y="1045379"/>
                  <a:pt x="1399190" y="1049137"/>
                  <a:pt x="1395060" y="1051592"/>
                </a:cubicBezTo>
                <a:cubicBezTo>
                  <a:pt x="1390930" y="1054048"/>
                  <a:pt x="1386446" y="1055276"/>
                  <a:pt x="1381609" y="1055276"/>
                </a:cubicBezTo>
                <a:cubicBezTo>
                  <a:pt x="1375656" y="1055276"/>
                  <a:pt x="1371024" y="1053732"/>
                  <a:pt x="1367712" y="1050643"/>
                </a:cubicBezTo>
                <a:cubicBezTo>
                  <a:pt x="1364401" y="1047555"/>
                  <a:pt x="1362745" y="1043407"/>
                  <a:pt x="1362745" y="1038198"/>
                </a:cubicBezTo>
                <a:cubicBezTo>
                  <a:pt x="1362745" y="1035147"/>
                  <a:pt x="1363322" y="1032449"/>
                  <a:pt x="1364475" y="1030105"/>
                </a:cubicBezTo>
                <a:cubicBezTo>
                  <a:pt x="1365629" y="1027761"/>
                  <a:pt x="1367433" y="1025752"/>
                  <a:pt x="1369889" y="1024078"/>
                </a:cubicBezTo>
                <a:cubicBezTo>
                  <a:pt x="1372345" y="1022403"/>
                  <a:pt x="1375433" y="1021138"/>
                  <a:pt x="1379154" y="1020283"/>
                </a:cubicBezTo>
                <a:cubicBezTo>
                  <a:pt x="1382874" y="1019427"/>
                  <a:pt x="1387265" y="1018999"/>
                  <a:pt x="1392325" y="1018999"/>
                </a:cubicBezTo>
                <a:close/>
                <a:moveTo>
                  <a:pt x="971848" y="1000805"/>
                </a:moveTo>
                <a:lnTo>
                  <a:pt x="994797" y="1000805"/>
                </a:lnTo>
                <a:cubicBezTo>
                  <a:pt x="1000812" y="1000805"/>
                  <a:pt x="1005806" y="1001381"/>
                  <a:pt x="1009779" y="1002535"/>
                </a:cubicBezTo>
                <a:cubicBezTo>
                  <a:pt x="1013753" y="1003688"/>
                  <a:pt x="1017058" y="1005381"/>
                  <a:pt x="1019694" y="1007614"/>
                </a:cubicBezTo>
                <a:cubicBezTo>
                  <a:pt x="1022331" y="1009846"/>
                  <a:pt x="1024336" y="1012599"/>
                  <a:pt x="1025710" y="1015873"/>
                </a:cubicBezTo>
                <a:cubicBezTo>
                  <a:pt x="1027084" y="1019148"/>
                  <a:pt x="1027770" y="1022943"/>
                  <a:pt x="1027770" y="1027259"/>
                </a:cubicBezTo>
                <a:cubicBezTo>
                  <a:pt x="1027770" y="1031277"/>
                  <a:pt x="1027065" y="1034812"/>
                  <a:pt x="1025654" y="1037863"/>
                </a:cubicBezTo>
                <a:cubicBezTo>
                  <a:pt x="1024243" y="1040914"/>
                  <a:pt x="1022293" y="1043463"/>
                  <a:pt x="1019805" y="1045509"/>
                </a:cubicBezTo>
                <a:cubicBezTo>
                  <a:pt x="1017317" y="1047555"/>
                  <a:pt x="1014439" y="1049099"/>
                  <a:pt x="1011172" y="1050141"/>
                </a:cubicBezTo>
                <a:cubicBezTo>
                  <a:pt x="1007905" y="1051183"/>
                  <a:pt x="1004080" y="1051704"/>
                  <a:pt x="999698" y="1051704"/>
                </a:cubicBezTo>
                <a:lnTo>
                  <a:pt x="971848" y="1051704"/>
                </a:lnTo>
                <a:close/>
                <a:moveTo>
                  <a:pt x="2903675" y="975132"/>
                </a:moveTo>
                <a:cubicBezTo>
                  <a:pt x="2908735" y="975132"/>
                  <a:pt x="2913590" y="976750"/>
                  <a:pt x="2918241" y="979987"/>
                </a:cubicBezTo>
                <a:cubicBezTo>
                  <a:pt x="2922892" y="983224"/>
                  <a:pt x="2927710" y="987931"/>
                  <a:pt x="2932696" y="994107"/>
                </a:cubicBezTo>
                <a:lnTo>
                  <a:pt x="2932696" y="1034291"/>
                </a:lnTo>
                <a:cubicBezTo>
                  <a:pt x="2929794" y="1037937"/>
                  <a:pt x="2927041" y="1041007"/>
                  <a:pt x="2924436" y="1043500"/>
                </a:cubicBezTo>
                <a:cubicBezTo>
                  <a:pt x="2921832" y="1045993"/>
                  <a:pt x="2919339" y="1048020"/>
                  <a:pt x="2916957" y="1049583"/>
                </a:cubicBezTo>
                <a:cubicBezTo>
                  <a:pt x="2914576" y="1051146"/>
                  <a:pt x="2912251" y="1052262"/>
                  <a:pt x="2909981" y="1052932"/>
                </a:cubicBezTo>
                <a:cubicBezTo>
                  <a:pt x="2907712" y="1053601"/>
                  <a:pt x="2905349" y="1053936"/>
                  <a:pt x="2902893" y="1053936"/>
                </a:cubicBezTo>
                <a:cubicBezTo>
                  <a:pt x="2898056" y="1053936"/>
                  <a:pt x="2894038" y="1052801"/>
                  <a:pt x="2890838" y="1050532"/>
                </a:cubicBezTo>
                <a:cubicBezTo>
                  <a:pt x="2887638" y="1048262"/>
                  <a:pt x="2885071" y="1045248"/>
                  <a:pt x="2883136" y="1041491"/>
                </a:cubicBezTo>
                <a:cubicBezTo>
                  <a:pt x="2881202" y="1037733"/>
                  <a:pt x="2879843" y="1033435"/>
                  <a:pt x="2879062" y="1028598"/>
                </a:cubicBezTo>
                <a:cubicBezTo>
                  <a:pt x="2878281" y="1023761"/>
                  <a:pt x="2877890" y="1018813"/>
                  <a:pt x="2877890" y="1013753"/>
                </a:cubicBezTo>
                <a:cubicBezTo>
                  <a:pt x="2877890" y="1008990"/>
                  <a:pt x="2878355" y="1004302"/>
                  <a:pt x="2879285" y="999688"/>
                </a:cubicBezTo>
                <a:cubicBezTo>
                  <a:pt x="2880216" y="995075"/>
                  <a:pt x="2881704" y="990945"/>
                  <a:pt x="2883750" y="987298"/>
                </a:cubicBezTo>
                <a:cubicBezTo>
                  <a:pt x="2885797" y="983652"/>
                  <a:pt x="2888457" y="980713"/>
                  <a:pt x="2891731" y="978480"/>
                </a:cubicBezTo>
                <a:cubicBezTo>
                  <a:pt x="2895005" y="976248"/>
                  <a:pt x="2898986" y="975132"/>
                  <a:pt x="2903675" y="975132"/>
                </a:cubicBezTo>
                <a:close/>
                <a:moveTo>
                  <a:pt x="1851368" y="974685"/>
                </a:moveTo>
                <a:cubicBezTo>
                  <a:pt x="1857301" y="974685"/>
                  <a:pt x="1862256" y="975746"/>
                  <a:pt x="1866236" y="977867"/>
                </a:cubicBezTo>
                <a:cubicBezTo>
                  <a:pt x="1870215" y="979987"/>
                  <a:pt x="1873369" y="982871"/>
                  <a:pt x="1875697" y="986517"/>
                </a:cubicBezTo>
                <a:cubicBezTo>
                  <a:pt x="1878024" y="990163"/>
                  <a:pt x="1879695" y="994405"/>
                  <a:pt x="1880709" y="999242"/>
                </a:cubicBezTo>
                <a:cubicBezTo>
                  <a:pt x="1881723" y="1004079"/>
                  <a:pt x="1882230" y="1009213"/>
                  <a:pt x="1882230" y="1014646"/>
                </a:cubicBezTo>
                <a:cubicBezTo>
                  <a:pt x="1882230" y="1020450"/>
                  <a:pt x="1881629" y="1025771"/>
                  <a:pt x="1880427" y="1030607"/>
                </a:cubicBezTo>
                <a:cubicBezTo>
                  <a:pt x="1879226" y="1035444"/>
                  <a:pt x="1877349" y="1039612"/>
                  <a:pt x="1874796" y="1043109"/>
                </a:cubicBezTo>
                <a:cubicBezTo>
                  <a:pt x="1872243" y="1046607"/>
                  <a:pt x="1868977" y="1049323"/>
                  <a:pt x="1864998" y="1051257"/>
                </a:cubicBezTo>
                <a:cubicBezTo>
                  <a:pt x="1861018" y="1053192"/>
                  <a:pt x="1856325" y="1054160"/>
                  <a:pt x="1850918" y="1054160"/>
                </a:cubicBezTo>
                <a:cubicBezTo>
                  <a:pt x="1844986" y="1054160"/>
                  <a:pt x="1840030" y="1053099"/>
                  <a:pt x="1836051" y="1050978"/>
                </a:cubicBezTo>
                <a:cubicBezTo>
                  <a:pt x="1832072" y="1048858"/>
                  <a:pt x="1828899" y="1045993"/>
                  <a:pt x="1826535" y="1042384"/>
                </a:cubicBezTo>
                <a:cubicBezTo>
                  <a:pt x="1824170" y="1038774"/>
                  <a:pt x="1822480" y="1034551"/>
                  <a:pt x="1821466" y="1029715"/>
                </a:cubicBezTo>
                <a:cubicBezTo>
                  <a:pt x="1820452" y="1024878"/>
                  <a:pt x="1819945" y="1019706"/>
                  <a:pt x="1819945" y="1014199"/>
                </a:cubicBezTo>
                <a:cubicBezTo>
                  <a:pt x="1819945" y="1008469"/>
                  <a:pt x="1820565" y="1003186"/>
                  <a:pt x="1821804" y="998349"/>
                </a:cubicBezTo>
                <a:cubicBezTo>
                  <a:pt x="1823043" y="993512"/>
                  <a:pt x="1824938" y="989326"/>
                  <a:pt x="1827491" y="985792"/>
                </a:cubicBezTo>
                <a:cubicBezTo>
                  <a:pt x="1830044" y="982257"/>
                  <a:pt x="1833291" y="979522"/>
                  <a:pt x="1837233" y="977587"/>
                </a:cubicBezTo>
                <a:cubicBezTo>
                  <a:pt x="1841176" y="975653"/>
                  <a:pt x="1845887" y="974685"/>
                  <a:pt x="1851368" y="974685"/>
                </a:cubicBezTo>
                <a:close/>
                <a:moveTo>
                  <a:pt x="2458070" y="973681"/>
                </a:moveTo>
                <a:cubicBezTo>
                  <a:pt x="2466980" y="973681"/>
                  <a:pt x="2473699" y="976434"/>
                  <a:pt x="2478228" y="981941"/>
                </a:cubicBezTo>
                <a:cubicBezTo>
                  <a:pt x="2482757" y="987447"/>
                  <a:pt x="2484909" y="995038"/>
                  <a:pt x="2484686" y="1004711"/>
                </a:cubicBezTo>
                <a:lnTo>
                  <a:pt x="2429880" y="1004711"/>
                </a:lnTo>
                <a:cubicBezTo>
                  <a:pt x="2430030" y="1000619"/>
                  <a:pt x="2430741" y="996693"/>
                  <a:pt x="2432014" y="992935"/>
                </a:cubicBezTo>
                <a:cubicBezTo>
                  <a:pt x="2433287" y="989177"/>
                  <a:pt x="2435084" y="985885"/>
                  <a:pt x="2437405" y="983057"/>
                </a:cubicBezTo>
                <a:cubicBezTo>
                  <a:pt x="2439726" y="980229"/>
                  <a:pt x="2442609" y="977960"/>
                  <a:pt x="2446053" y="976248"/>
                </a:cubicBezTo>
                <a:cubicBezTo>
                  <a:pt x="2449497" y="974536"/>
                  <a:pt x="2453503" y="973681"/>
                  <a:pt x="2458070" y="973681"/>
                </a:cubicBezTo>
                <a:close/>
                <a:moveTo>
                  <a:pt x="3073897" y="960844"/>
                </a:moveTo>
                <a:cubicBezTo>
                  <a:pt x="3072111" y="960844"/>
                  <a:pt x="3070622" y="960900"/>
                  <a:pt x="3069432" y="961012"/>
                </a:cubicBezTo>
                <a:cubicBezTo>
                  <a:pt x="3068241" y="961123"/>
                  <a:pt x="3067274" y="961347"/>
                  <a:pt x="3066530" y="961681"/>
                </a:cubicBezTo>
                <a:cubicBezTo>
                  <a:pt x="3065786" y="962016"/>
                  <a:pt x="3065283" y="962388"/>
                  <a:pt x="3065023" y="962798"/>
                </a:cubicBezTo>
                <a:cubicBezTo>
                  <a:pt x="3064762" y="963207"/>
                  <a:pt x="3064632" y="963709"/>
                  <a:pt x="3064632" y="964305"/>
                </a:cubicBezTo>
                <a:lnTo>
                  <a:pt x="3064632" y="1025250"/>
                </a:lnTo>
                <a:cubicBezTo>
                  <a:pt x="3064632" y="1032542"/>
                  <a:pt x="3065246" y="1038737"/>
                  <a:pt x="3066474" y="1043835"/>
                </a:cubicBezTo>
                <a:cubicBezTo>
                  <a:pt x="3067702" y="1048932"/>
                  <a:pt x="3069729" y="1053397"/>
                  <a:pt x="3072557" y="1057229"/>
                </a:cubicBezTo>
                <a:cubicBezTo>
                  <a:pt x="3075385" y="1061061"/>
                  <a:pt x="3079087" y="1064094"/>
                  <a:pt x="3083664" y="1066326"/>
                </a:cubicBezTo>
                <a:cubicBezTo>
                  <a:pt x="3088240" y="1068559"/>
                  <a:pt x="3093877" y="1069675"/>
                  <a:pt x="3100574" y="1069675"/>
                </a:cubicBezTo>
                <a:cubicBezTo>
                  <a:pt x="3106304" y="1069675"/>
                  <a:pt x="3111959" y="1068224"/>
                  <a:pt x="3117541" y="1065322"/>
                </a:cubicBezTo>
                <a:cubicBezTo>
                  <a:pt x="3123122" y="1062419"/>
                  <a:pt x="3128777" y="1057806"/>
                  <a:pt x="3134507" y="1051481"/>
                </a:cubicBezTo>
                <a:lnTo>
                  <a:pt x="3134507" y="1064764"/>
                </a:lnTo>
                <a:cubicBezTo>
                  <a:pt x="3134507" y="1065359"/>
                  <a:pt x="3134619" y="1065861"/>
                  <a:pt x="3134842" y="1066270"/>
                </a:cubicBezTo>
                <a:cubicBezTo>
                  <a:pt x="3135065" y="1066680"/>
                  <a:pt x="3135493" y="1067033"/>
                  <a:pt x="3136125" y="1067331"/>
                </a:cubicBezTo>
                <a:cubicBezTo>
                  <a:pt x="3136758" y="1067628"/>
                  <a:pt x="3137614" y="1067852"/>
                  <a:pt x="3138693" y="1068001"/>
                </a:cubicBezTo>
                <a:cubicBezTo>
                  <a:pt x="3139772" y="1068149"/>
                  <a:pt x="3141167" y="1068224"/>
                  <a:pt x="3142878" y="1068224"/>
                </a:cubicBezTo>
                <a:cubicBezTo>
                  <a:pt x="3144441" y="1068224"/>
                  <a:pt x="3145762" y="1068149"/>
                  <a:pt x="3146841" y="1068001"/>
                </a:cubicBezTo>
                <a:cubicBezTo>
                  <a:pt x="3147920" y="1067852"/>
                  <a:pt x="3148794" y="1067628"/>
                  <a:pt x="3149464" y="1067331"/>
                </a:cubicBezTo>
                <a:cubicBezTo>
                  <a:pt x="3150134" y="1067033"/>
                  <a:pt x="3150599" y="1066680"/>
                  <a:pt x="3150859" y="1066270"/>
                </a:cubicBezTo>
                <a:cubicBezTo>
                  <a:pt x="3151120" y="1065861"/>
                  <a:pt x="3151250" y="1065359"/>
                  <a:pt x="3151250" y="1064764"/>
                </a:cubicBezTo>
                <a:lnTo>
                  <a:pt x="3151250" y="964305"/>
                </a:lnTo>
                <a:cubicBezTo>
                  <a:pt x="3151250" y="963709"/>
                  <a:pt x="3151083" y="963207"/>
                  <a:pt x="3150748" y="962798"/>
                </a:cubicBezTo>
                <a:cubicBezTo>
                  <a:pt x="3150413" y="962388"/>
                  <a:pt x="3149911" y="962016"/>
                  <a:pt x="3149241" y="961681"/>
                </a:cubicBezTo>
                <a:cubicBezTo>
                  <a:pt x="3148571" y="961347"/>
                  <a:pt x="3147641" y="961123"/>
                  <a:pt x="3146450" y="961012"/>
                </a:cubicBezTo>
                <a:cubicBezTo>
                  <a:pt x="3145260" y="960900"/>
                  <a:pt x="3143771" y="960844"/>
                  <a:pt x="3141986" y="960844"/>
                </a:cubicBezTo>
                <a:cubicBezTo>
                  <a:pt x="3140125" y="960844"/>
                  <a:pt x="3138618" y="960900"/>
                  <a:pt x="3137465" y="961012"/>
                </a:cubicBezTo>
                <a:cubicBezTo>
                  <a:pt x="3136311" y="961123"/>
                  <a:pt x="3135363" y="961347"/>
                  <a:pt x="3134619" y="961681"/>
                </a:cubicBezTo>
                <a:cubicBezTo>
                  <a:pt x="3133874" y="962016"/>
                  <a:pt x="3133372" y="962388"/>
                  <a:pt x="3133112" y="962798"/>
                </a:cubicBezTo>
                <a:cubicBezTo>
                  <a:pt x="3132851" y="963207"/>
                  <a:pt x="3132721" y="963709"/>
                  <a:pt x="3132721" y="964305"/>
                </a:cubicBezTo>
                <a:lnTo>
                  <a:pt x="3132721" y="1034514"/>
                </a:lnTo>
                <a:cubicBezTo>
                  <a:pt x="3127586" y="1040839"/>
                  <a:pt x="3122731" y="1045639"/>
                  <a:pt x="3118154" y="1048913"/>
                </a:cubicBezTo>
                <a:cubicBezTo>
                  <a:pt x="3113578" y="1052188"/>
                  <a:pt x="3108983" y="1053825"/>
                  <a:pt x="3104369" y="1053825"/>
                </a:cubicBezTo>
                <a:cubicBezTo>
                  <a:pt x="3100797" y="1053825"/>
                  <a:pt x="3097672" y="1053136"/>
                  <a:pt x="3094993" y="1051760"/>
                </a:cubicBezTo>
                <a:cubicBezTo>
                  <a:pt x="3092314" y="1050383"/>
                  <a:pt x="3090100" y="1048448"/>
                  <a:pt x="3088352" y="1045955"/>
                </a:cubicBezTo>
                <a:cubicBezTo>
                  <a:pt x="3086603" y="1043463"/>
                  <a:pt x="3085301" y="1040449"/>
                  <a:pt x="3084445" y="1036914"/>
                </a:cubicBezTo>
                <a:cubicBezTo>
                  <a:pt x="3083589" y="1033379"/>
                  <a:pt x="3083161" y="1028673"/>
                  <a:pt x="3083161" y="1022794"/>
                </a:cubicBezTo>
                <a:lnTo>
                  <a:pt x="3083161" y="964305"/>
                </a:lnTo>
                <a:cubicBezTo>
                  <a:pt x="3083161" y="963709"/>
                  <a:pt x="3083012" y="963207"/>
                  <a:pt x="3082715" y="962798"/>
                </a:cubicBezTo>
                <a:cubicBezTo>
                  <a:pt x="3082417" y="962388"/>
                  <a:pt x="3081915" y="962016"/>
                  <a:pt x="3081208" y="961681"/>
                </a:cubicBezTo>
                <a:cubicBezTo>
                  <a:pt x="3080501" y="961347"/>
                  <a:pt x="3079552" y="961123"/>
                  <a:pt x="3078361" y="961012"/>
                </a:cubicBezTo>
                <a:cubicBezTo>
                  <a:pt x="3077171" y="960900"/>
                  <a:pt x="3075683" y="960844"/>
                  <a:pt x="3073897" y="960844"/>
                </a:cubicBezTo>
                <a:close/>
                <a:moveTo>
                  <a:pt x="2531121" y="960844"/>
                </a:moveTo>
                <a:cubicBezTo>
                  <a:pt x="2528739" y="960844"/>
                  <a:pt x="2526823" y="960919"/>
                  <a:pt x="2525372" y="961068"/>
                </a:cubicBezTo>
                <a:cubicBezTo>
                  <a:pt x="2523921" y="961216"/>
                  <a:pt x="2522842" y="961533"/>
                  <a:pt x="2522135" y="962016"/>
                </a:cubicBezTo>
                <a:cubicBezTo>
                  <a:pt x="2521428" y="962500"/>
                  <a:pt x="2521093" y="963095"/>
                  <a:pt x="2521130" y="963802"/>
                </a:cubicBezTo>
                <a:cubicBezTo>
                  <a:pt x="2521168" y="964509"/>
                  <a:pt x="2521484" y="965384"/>
                  <a:pt x="2522079" y="966425"/>
                </a:cubicBezTo>
                <a:lnTo>
                  <a:pt x="2551659" y="1013641"/>
                </a:lnTo>
                <a:lnTo>
                  <a:pt x="2520405" y="1062643"/>
                </a:lnTo>
                <a:cubicBezTo>
                  <a:pt x="2519735" y="1063685"/>
                  <a:pt x="2519382" y="1064559"/>
                  <a:pt x="2519345" y="1065266"/>
                </a:cubicBezTo>
                <a:cubicBezTo>
                  <a:pt x="2519307" y="1065973"/>
                  <a:pt x="2519605" y="1066549"/>
                  <a:pt x="2520237" y="1066996"/>
                </a:cubicBezTo>
                <a:cubicBezTo>
                  <a:pt x="2520870" y="1067442"/>
                  <a:pt x="2521875" y="1067759"/>
                  <a:pt x="2523251" y="1067945"/>
                </a:cubicBezTo>
                <a:cubicBezTo>
                  <a:pt x="2524628" y="1068131"/>
                  <a:pt x="2526395" y="1068224"/>
                  <a:pt x="2528553" y="1068224"/>
                </a:cubicBezTo>
                <a:cubicBezTo>
                  <a:pt x="2530637" y="1068224"/>
                  <a:pt x="2532311" y="1068168"/>
                  <a:pt x="2533576" y="1068056"/>
                </a:cubicBezTo>
                <a:cubicBezTo>
                  <a:pt x="2534841" y="1067945"/>
                  <a:pt x="2535864" y="1067759"/>
                  <a:pt x="2536646" y="1067498"/>
                </a:cubicBezTo>
                <a:cubicBezTo>
                  <a:pt x="2537427" y="1067238"/>
                  <a:pt x="2538022" y="1066903"/>
                  <a:pt x="2538432" y="1066494"/>
                </a:cubicBezTo>
                <a:cubicBezTo>
                  <a:pt x="2538841" y="1066084"/>
                  <a:pt x="2539194" y="1065619"/>
                  <a:pt x="2539492" y="1065098"/>
                </a:cubicBezTo>
                <a:lnTo>
                  <a:pt x="2563491" y="1025250"/>
                </a:lnTo>
                <a:lnTo>
                  <a:pt x="2587601" y="1065098"/>
                </a:lnTo>
                <a:cubicBezTo>
                  <a:pt x="2587898" y="1065619"/>
                  <a:pt x="2588252" y="1066084"/>
                  <a:pt x="2588661" y="1066494"/>
                </a:cubicBezTo>
                <a:cubicBezTo>
                  <a:pt x="2589070" y="1066903"/>
                  <a:pt x="2589666" y="1067238"/>
                  <a:pt x="2590447" y="1067498"/>
                </a:cubicBezTo>
                <a:cubicBezTo>
                  <a:pt x="2591229" y="1067759"/>
                  <a:pt x="2592270" y="1067945"/>
                  <a:pt x="2593573" y="1068056"/>
                </a:cubicBezTo>
                <a:cubicBezTo>
                  <a:pt x="2594875" y="1068168"/>
                  <a:pt x="2596642" y="1068224"/>
                  <a:pt x="2598875" y="1068224"/>
                </a:cubicBezTo>
                <a:cubicBezTo>
                  <a:pt x="2601181" y="1068224"/>
                  <a:pt x="2603060" y="1068131"/>
                  <a:pt x="2604511" y="1067945"/>
                </a:cubicBezTo>
                <a:cubicBezTo>
                  <a:pt x="2605962" y="1067759"/>
                  <a:pt x="2607041" y="1067442"/>
                  <a:pt x="2607748" y="1066996"/>
                </a:cubicBezTo>
                <a:cubicBezTo>
                  <a:pt x="2608455" y="1066549"/>
                  <a:pt x="2608809" y="1065973"/>
                  <a:pt x="2608809" y="1065266"/>
                </a:cubicBezTo>
                <a:cubicBezTo>
                  <a:pt x="2608809" y="1064559"/>
                  <a:pt x="2608511" y="1063685"/>
                  <a:pt x="2607916" y="1062643"/>
                </a:cubicBezTo>
                <a:lnTo>
                  <a:pt x="2576885" y="1013083"/>
                </a:lnTo>
                <a:lnTo>
                  <a:pt x="2606242" y="966425"/>
                </a:lnTo>
                <a:cubicBezTo>
                  <a:pt x="2606911" y="965309"/>
                  <a:pt x="2607283" y="964379"/>
                  <a:pt x="2607358" y="963635"/>
                </a:cubicBezTo>
                <a:cubicBezTo>
                  <a:pt x="2607432" y="962891"/>
                  <a:pt x="2607135" y="962314"/>
                  <a:pt x="2606465" y="961905"/>
                </a:cubicBezTo>
                <a:cubicBezTo>
                  <a:pt x="2605795" y="961495"/>
                  <a:pt x="2604772" y="961216"/>
                  <a:pt x="2603395" y="961068"/>
                </a:cubicBezTo>
                <a:cubicBezTo>
                  <a:pt x="2602019" y="960919"/>
                  <a:pt x="2600251" y="960844"/>
                  <a:pt x="2598093" y="960844"/>
                </a:cubicBezTo>
                <a:cubicBezTo>
                  <a:pt x="2596084" y="960844"/>
                  <a:pt x="2594503" y="960900"/>
                  <a:pt x="2593349" y="961012"/>
                </a:cubicBezTo>
                <a:cubicBezTo>
                  <a:pt x="2592196" y="961123"/>
                  <a:pt x="2591303" y="961309"/>
                  <a:pt x="2590670" y="961570"/>
                </a:cubicBezTo>
                <a:cubicBezTo>
                  <a:pt x="2590038" y="961830"/>
                  <a:pt x="2589536" y="962147"/>
                  <a:pt x="2589164" y="962519"/>
                </a:cubicBezTo>
                <a:cubicBezTo>
                  <a:pt x="2588791" y="962891"/>
                  <a:pt x="2588457" y="963300"/>
                  <a:pt x="2588159" y="963746"/>
                </a:cubicBezTo>
                <a:lnTo>
                  <a:pt x="2564942" y="1001140"/>
                </a:lnTo>
                <a:lnTo>
                  <a:pt x="2542059" y="963746"/>
                </a:lnTo>
                <a:cubicBezTo>
                  <a:pt x="2541762" y="963226"/>
                  <a:pt x="2541427" y="962779"/>
                  <a:pt x="2541055" y="962407"/>
                </a:cubicBezTo>
                <a:cubicBezTo>
                  <a:pt x="2540683" y="962035"/>
                  <a:pt x="2540125" y="961737"/>
                  <a:pt x="2539381" y="961514"/>
                </a:cubicBezTo>
                <a:cubicBezTo>
                  <a:pt x="2538636" y="961291"/>
                  <a:pt x="2537613" y="961123"/>
                  <a:pt x="2536311" y="961012"/>
                </a:cubicBezTo>
                <a:cubicBezTo>
                  <a:pt x="2535009" y="960900"/>
                  <a:pt x="2533279" y="960844"/>
                  <a:pt x="2531121" y="960844"/>
                </a:cubicBezTo>
                <a:close/>
                <a:moveTo>
                  <a:pt x="1664643" y="960844"/>
                </a:moveTo>
                <a:cubicBezTo>
                  <a:pt x="1662857" y="960844"/>
                  <a:pt x="1661369" y="960919"/>
                  <a:pt x="1660178" y="961068"/>
                </a:cubicBezTo>
                <a:cubicBezTo>
                  <a:pt x="1658988" y="961216"/>
                  <a:pt x="1658039" y="961440"/>
                  <a:pt x="1657332" y="961737"/>
                </a:cubicBezTo>
                <a:cubicBezTo>
                  <a:pt x="1656625" y="962035"/>
                  <a:pt x="1656141" y="962407"/>
                  <a:pt x="1655881" y="962853"/>
                </a:cubicBezTo>
                <a:cubicBezTo>
                  <a:pt x="1655620" y="963300"/>
                  <a:pt x="1655490" y="963784"/>
                  <a:pt x="1655490" y="964305"/>
                </a:cubicBezTo>
                <a:lnTo>
                  <a:pt x="1655490" y="1064764"/>
                </a:lnTo>
                <a:cubicBezTo>
                  <a:pt x="1655490" y="1065359"/>
                  <a:pt x="1655620" y="1065861"/>
                  <a:pt x="1655881" y="1066270"/>
                </a:cubicBezTo>
                <a:cubicBezTo>
                  <a:pt x="1656141" y="1066680"/>
                  <a:pt x="1656625" y="1067033"/>
                  <a:pt x="1657332" y="1067331"/>
                </a:cubicBezTo>
                <a:cubicBezTo>
                  <a:pt x="1658039" y="1067628"/>
                  <a:pt x="1658988" y="1067852"/>
                  <a:pt x="1660178" y="1068001"/>
                </a:cubicBezTo>
                <a:cubicBezTo>
                  <a:pt x="1661369" y="1068149"/>
                  <a:pt x="1662857" y="1068224"/>
                  <a:pt x="1664643" y="1068224"/>
                </a:cubicBezTo>
                <a:cubicBezTo>
                  <a:pt x="1666504" y="1068224"/>
                  <a:pt x="1668029" y="1068149"/>
                  <a:pt x="1669220" y="1068001"/>
                </a:cubicBezTo>
                <a:cubicBezTo>
                  <a:pt x="1670410" y="1067852"/>
                  <a:pt x="1671340" y="1067628"/>
                  <a:pt x="1672010" y="1067331"/>
                </a:cubicBezTo>
                <a:cubicBezTo>
                  <a:pt x="1672680" y="1067033"/>
                  <a:pt x="1673164" y="1066680"/>
                  <a:pt x="1673461" y="1066270"/>
                </a:cubicBezTo>
                <a:cubicBezTo>
                  <a:pt x="1673759" y="1065861"/>
                  <a:pt x="1673908" y="1065359"/>
                  <a:pt x="1673908" y="1064764"/>
                </a:cubicBezTo>
                <a:lnTo>
                  <a:pt x="1673908" y="964305"/>
                </a:lnTo>
                <a:cubicBezTo>
                  <a:pt x="1673908" y="963784"/>
                  <a:pt x="1673759" y="963300"/>
                  <a:pt x="1673461" y="962853"/>
                </a:cubicBezTo>
                <a:cubicBezTo>
                  <a:pt x="1673164" y="962407"/>
                  <a:pt x="1672680" y="962035"/>
                  <a:pt x="1672010" y="961737"/>
                </a:cubicBezTo>
                <a:cubicBezTo>
                  <a:pt x="1671340" y="961440"/>
                  <a:pt x="1670410" y="961216"/>
                  <a:pt x="1669220" y="961068"/>
                </a:cubicBezTo>
                <a:cubicBezTo>
                  <a:pt x="1668029" y="960919"/>
                  <a:pt x="1666504" y="960844"/>
                  <a:pt x="1664643" y="960844"/>
                </a:cubicBezTo>
                <a:close/>
                <a:moveTo>
                  <a:pt x="1207443" y="960844"/>
                </a:moveTo>
                <a:cubicBezTo>
                  <a:pt x="1205657" y="960844"/>
                  <a:pt x="1204169" y="960919"/>
                  <a:pt x="1202978" y="961068"/>
                </a:cubicBezTo>
                <a:cubicBezTo>
                  <a:pt x="1201788" y="961216"/>
                  <a:pt x="1200839" y="961440"/>
                  <a:pt x="1200132" y="961737"/>
                </a:cubicBezTo>
                <a:cubicBezTo>
                  <a:pt x="1199425" y="962035"/>
                  <a:pt x="1198941" y="962407"/>
                  <a:pt x="1198681" y="962853"/>
                </a:cubicBezTo>
                <a:cubicBezTo>
                  <a:pt x="1198420" y="963300"/>
                  <a:pt x="1198290" y="963784"/>
                  <a:pt x="1198290" y="964305"/>
                </a:cubicBezTo>
                <a:lnTo>
                  <a:pt x="1198290" y="1064764"/>
                </a:lnTo>
                <a:cubicBezTo>
                  <a:pt x="1198290" y="1065359"/>
                  <a:pt x="1198420" y="1065861"/>
                  <a:pt x="1198681" y="1066270"/>
                </a:cubicBezTo>
                <a:cubicBezTo>
                  <a:pt x="1198941" y="1066680"/>
                  <a:pt x="1199425" y="1067033"/>
                  <a:pt x="1200132" y="1067331"/>
                </a:cubicBezTo>
                <a:cubicBezTo>
                  <a:pt x="1200839" y="1067628"/>
                  <a:pt x="1201788" y="1067852"/>
                  <a:pt x="1202978" y="1068001"/>
                </a:cubicBezTo>
                <a:cubicBezTo>
                  <a:pt x="1204169" y="1068149"/>
                  <a:pt x="1205657" y="1068224"/>
                  <a:pt x="1207443" y="1068224"/>
                </a:cubicBezTo>
                <a:cubicBezTo>
                  <a:pt x="1209304" y="1068224"/>
                  <a:pt x="1210829" y="1068149"/>
                  <a:pt x="1212020" y="1068001"/>
                </a:cubicBezTo>
                <a:cubicBezTo>
                  <a:pt x="1213210" y="1067852"/>
                  <a:pt x="1214140" y="1067628"/>
                  <a:pt x="1214810" y="1067331"/>
                </a:cubicBezTo>
                <a:cubicBezTo>
                  <a:pt x="1215480" y="1067033"/>
                  <a:pt x="1215964" y="1066680"/>
                  <a:pt x="1216261" y="1066270"/>
                </a:cubicBezTo>
                <a:cubicBezTo>
                  <a:pt x="1216559" y="1065861"/>
                  <a:pt x="1216708" y="1065359"/>
                  <a:pt x="1216708" y="1064764"/>
                </a:cubicBezTo>
                <a:lnTo>
                  <a:pt x="1216708" y="964305"/>
                </a:lnTo>
                <a:cubicBezTo>
                  <a:pt x="1216708" y="963784"/>
                  <a:pt x="1216559" y="963300"/>
                  <a:pt x="1216261" y="962853"/>
                </a:cubicBezTo>
                <a:cubicBezTo>
                  <a:pt x="1215964" y="962407"/>
                  <a:pt x="1215480" y="962035"/>
                  <a:pt x="1214810" y="961737"/>
                </a:cubicBezTo>
                <a:cubicBezTo>
                  <a:pt x="1214140" y="961440"/>
                  <a:pt x="1213210" y="961216"/>
                  <a:pt x="1212020" y="961068"/>
                </a:cubicBezTo>
                <a:cubicBezTo>
                  <a:pt x="1210829" y="960919"/>
                  <a:pt x="1209304" y="960844"/>
                  <a:pt x="1207443" y="960844"/>
                </a:cubicBezTo>
                <a:close/>
                <a:moveTo>
                  <a:pt x="1083172" y="960844"/>
                </a:moveTo>
                <a:cubicBezTo>
                  <a:pt x="1081386" y="960844"/>
                  <a:pt x="1079897" y="960900"/>
                  <a:pt x="1078707" y="961012"/>
                </a:cubicBezTo>
                <a:cubicBezTo>
                  <a:pt x="1077516" y="961123"/>
                  <a:pt x="1076549" y="961347"/>
                  <a:pt x="1075805" y="961681"/>
                </a:cubicBezTo>
                <a:cubicBezTo>
                  <a:pt x="1075061" y="962016"/>
                  <a:pt x="1074558" y="962388"/>
                  <a:pt x="1074298" y="962798"/>
                </a:cubicBezTo>
                <a:cubicBezTo>
                  <a:pt x="1074037" y="963207"/>
                  <a:pt x="1073907" y="963709"/>
                  <a:pt x="1073907" y="964305"/>
                </a:cubicBezTo>
                <a:lnTo>
                  <a:pt x="1073907" y="1025250"/>
                </a:lnTo>
                <a:cubicBezTo>
                  <a:pt x="1073907" y="1032542"/>
                  <a:pt x="1074521" y="1038737"/>
                  <a:pt x="1075749" y="1043835"/>
                </a:cubicBezTo>
                <a:cubicBezTo>
                  <a:pt x="1076977" y="1048932"/>
                  <a:pt x="1079005" y="1053397"/>
                  <a:pt x="1081832" y="1057229"/>
                </a:cubicBezTo>
                <a:cubicBezTo>
                  <a:pt x="1084660" y="1061061"/>
                  <a:pt x="1088362" y="1064094"/>
                  <a:pt x="1092939" y="1066326"/>
                </a:cubicBezTo>
                <a:cubicBezTo>
                  <a:pt x="1097515" y="1068559"/>
                  <a:pt x="1103152" y="1069675"/>
                  <a:pt x="1109849" y="1069675"/>
                </a:cubicBezTo>
                <a:cubicBezTo>
                  <a:pt x="1115579" y="1069675"/>
                  <a:pt x="1121235" y="1068224"/>
                  <a:pt x="1126816" y="1065322"/>
                </a:cubicBezTo>
                <a:cubicBezTo>
                  <a:pt x="1132397" y="1062419"/>
                  <a:pt x="1138052" y="1057806"/>
                  <a:pt x="1143782" y="1051481"/>
                </a:cubicBezTo>
                <a:lnTo>
                  <a:pt x="1143782" y="1064764"/>
                </a:lnTo>
                <a:cubicBezTo>
                  <a:pt x="1143782" y="1065359"/>
                  <a:pt x="1143894" y="1065861"/>
                  <a:pt x="1144117" y="1066270"/>
                </a:cubicBezTo>
                <a:cubicBezTo>
                  <a:pt x="1144340" y="1066680"/>
                  <a:pt x="1144768" y="1067033"/>
                  <a:pt x="1145400" y="1067331"/>
                </a:cubicBezTo>
                <a:cubicBezTo>
                  <a:pt x="1146033" y="1067628"/>
                  <a:pt x="1146889" y="1067852"/>
                  <a:pt x="1147968" y="1068001"/>
                </a:cubicBezTo>
                <a:cubicBezTo>
                  <a:pt x="1149047" y="1068149"/>
                  <a:pt x="1150442" y="1068224"/>
                  <a:pt x="1152154" y="1068224"/>
                </a:cubicBezTo>
                <a:cubicBezTo>
                  <a:pt x="1153716" y="1068224"/>
                  <a:pt x="1155037" y="1068149"/>
                  <a:pt x="1156116" y="1068001"/>
                </a:cubicBezTo>
                <a:cubicBezTo>
                  <a:pt x="1157195" y="1067852"/>
                  <a:pt x="1158069" y="1067628"/>
                  <a:pt x="1158739" y="1067331"/>
                </a:cubicBezTo>
                <a:cubicBezTo>
                  <a:pt x="1159409" y="1067033"/>
                  <a:pt x="1159874" y="1066680"/>
                  <a:pt x="1160134" y="1066270"/>
                </a:cubicBezTo>
                <a:cubicBezTo>
                  <a:pt x="1160395" y="1065861"/>
                  <a:pt x="1160525" y="1065359"/>
                  <a:pt x="1160525" y="1064764"/>
                </a:cubicBezTo>
                <a:lnTo>
                  <a:pt x="1160525" y="964305"/>
                </a:lnTo>
                <a:cubicBezTo>
                  <a:pt x="1160525" y="963709"/>
                  <a:pt x="1160358" y="963207"/>
                  <a:pt x="1160023" y="962798"/>
                </a:cubicBezTo>
                <a:cubicBezTo>
                  <a:pt x="1159688" y="962388"/>
                  <a:pt x="1159186" y="962016"/>
                  <a:pt x="1158516" y="961681"/>
                </a:cubicBezTo>
                <a:cubicBezTo>
                  <a:pt x="1157846" y="961347"/>
                  <a:pt x="1156916" y="961123"/>
                  <a:pt x="1155725" y="961012"/>
                </a:cubicBezTo>
                <a:cubicBezTo>
                  <a:pt x="1154535" y="960900"/>
                  <a:pt x="1153046" y="960844"/>
                  <a:pt x="1151261" y="960844"/>
                </a:cubicBezTo>
                <a:cubicBezTo>
                  <a:pt x="1149400" y="960844"/>
                  <a:pt x="1147893" y="960900"/>
                  <a:pt x="1146740" y="961012"/>
                </a:cubicBezTo>
                <a:cubicBezTo>
                  <a:pt x="1145587" y="961123"/>
                  <a:pt x="1144638" y="961347"/>
                  <a:pt x="1143894" y="961681"/>
                </a:cubicBezTo>
                <a:cubicBezTo>
                  <a:pt x="1143149" y="962016"/>
                  <a:pt x="1142647" y="962388"/>
                  <a:pt x="1142387" y="962798"/>
                </a:cubicBezTo>
                <a:cubicBezTo>
                  <a:pt x="1142126" y="963207"/>
                  <a:pt x="1141996" y="963709"/>
                  <a:pt x="1141996" y="964305"/>
                </a:cubicBezTo>
                <a:lnTo>
                  <a:pt x="1141996" y="1034514"/>
                </a:lnTo>
                <a:cubicBezTo>
                  <a:pt x="1136861" y="1040839"/>
                  <a:pt x="1132006" y="1045639"/>
                  <a:pt x="1127429" y="1048913"/>
                </a:cubicBezTo>
                <a:cubicBezTo>
                  <a:pt x="1122853" y="1052188"/>
                  <a:pt x="1118258" y="1053825"/>
                  <a:pt x="1113644" y="1053825"/>
                </a:cubicBezTo>
                <a:cubicBezTo>
                  <a:pt x="1110072" y="1053825"/>
                  <a:pt x="1106947" y="1053136"/>
                  <a:pt x="1104268" y="1051760"/>
                </a:cubicBezTo>
                <a:cubicBezTo>
                  <a:pt x="1101589" y="1050383"/>
                  <a:pt x="1099375" y="1048448"/>
                  <a:pt x="1097627" y="1045955"/>
                </a:cubicBezTo>
                <a:cubicBezTo>
                  <a:pt x="1095878" y="1043463"/>
                  <a:pt x="1094576" y="1040449"/>
                  <a:pt x="1093720" y="1036914"/>
                </a:cubicBezTo>
                <a:cubicBezTo>
                  <a:pt x="1092864" y="1033379"/>
                  <a:pt x="1092436" y="1028673"/>
                  <a:pt x="1092436" y="1022794"/>
                </a:cubicBezTo>
                <a:lnTo>
                  <a:pt x="1092436" y="964305"/>
                </a:lnTo>
                <a:cubicBezTo>
                  <a:pt x="1092436" y="963709"/>
                  <a:pt x="1092287" y="963207"/>
                  <a:pt x="1091990" y="962798"/>
                </a:cubicBezTo>
                <a:cubicBezTo>
                  <a:pt x="1091692" y="962388"/>
                  <a:pt x="1091190" y="962016"/>
                  <a:pt x="1090483" y="961681"/>
                </a:cubicBezTo>
                <a:cubicBezTo>
                  <a:pt x="1089776" y="961347"/>
                  <a:pt x="1088827" y="961123"/>
                  <a:pt x="1087637" y="961012"/>
                </a:cubicBezTo>
                <a:cubicBezTo>
                  <a:pt x="1086446" y="960900"/>
                  <a:pt x="1084958" y="960844"/>
                  <a:pt x="1083172" y="960844"/>
                </a:cubicBezTo>
                <a:close/>
                <a:moveTo>
                  <a:pt x="1752489" y="959393"/>
                </a:moveTo>
                <a:cubicBezTo>
                  <a:pt x="1745866" y="959393"/>
                  <a:pt x="1739708" y="960491"/>
                  <a:pt x="1734016" y="962686"/>
                </a:cubicBezTo>
                <a:cubicBezTo>
                  <a:pt x="1728323" y="964881"/>
                  <a:pt x="1723375" y="968248"/>
                  <a:pt x="1719170" y="972788"/>
                </a:cubicBezTo>
                <a:cubicBezTo>
                  <a:pt x="1714966" y="977327"/>
                  <a:pt x="1711654" y="983150"/>
                  <a:pt x="1709236" y="990256"/>
                </a:cubicBezTo>
                <a:cubicBezTo>
                  <a:pt x="1706817" y="997363"/>
                  <a:pt x="1705608" y="1005865"/>
                  <a:pt x="1705608" y="1015762"/>
                </a:cubicBezTo>
                <a:cubicBezTo>
                  <a:pt x="1705608" y="1024468"/>
                  <a:pt x="1706594" y="1032152"/>
                  <a:pt x="1708566" y="1038812"/>
                </a:cubicBezTo>
                <a:cubicBezTo>
                  <a:pt x="1710538" y="1045472"/>
                  <a:pt x="1713403" y="1051090"/>
                  <a:pt x="1717161" y="1055666"/>
                </a:cubicBezTo>
                <a:cubicBezTo>
                  <a:pt x="1720919" y="1060243"/>
                  <a:pt x="1725588" y="1063722"/>
                  <a:pt x="1731169" y="1066103"/>
                </a:cubicBezTo>
                <a:cubicBezTo>
                  <a:pt x="1736750" y="1068484"/>
                  <a:pt x="1743150" y="1069675"/>
                  <a:pt x="1750368" y="1069675"/>
                </a:cubicBezTo>
                <a:cubicBezTo>
                  <a:pt x="1753866" y="1069675"/>
                  <a:pt x="1757251" y="1069340"/>
                  <a:pt x="1760526" y="1068670"/>
                </a:cubicBezTo>
                <a:cubicBezTo>
                  <a:pt x="1763800" y="1068001"/>
                  <a:pt x="1766832" y="1067126"/>
                  <a:pt x="1769623" y="1066047"/>
                </a:cubicBezTo>
                <a:cubicBezTo>
                  <a:pt x="1772413" y="1064968"/>
                  <a:pt x="1774925" y="1063740"/>
                  <a:pt x="1777157" y="1062364"/>
                </a:cubicBezTo>
                <a:cubicBezTo>
                  <a:pt x="1779390" y="1060987"/>
                  <a:pt x="1780971" y="1059834"/>
                  <a:pt x="1781901" y="1058903"/>
                </a:cubicBezTo>
                <a:cubicBezTo>
                  <a:pt x="1782831" y="1057973"/>
                  <a:pt x="1783427" y="1057266"/>
                  <a:pt x="1783687" y="1056783"/>
                </a:cubicBezTo>
                <a:cubicBezTo>
                  <a:pt x="1783948" y="1056299"/>
                  <a:pt x="1784171" y="1055741"/>
                  <a:pt x="1784357" y="1055108"/>
                </a:cubicBezTo>
                <a:cubicBezTo>
                  <a:pt x="1784543" y="1054476"/>
                  <a:pt x="1784673" y="1053694"/>
                  <a:pt x="1784747" y="1052764"/>
                </a:cubicBezTo>
                <a:cubicBezTo>
                  <a:pt x="1784822" y="1051834"/>
                  <a:pt x="1784859" y="1050736"/>
                  <a:pt x="1784859" y="1049471"/>
                </a:cubicBezTo>
                <a:cubicBezTo>
                  <a:pt x="1784859" y="1047983"/>
                  <a:pt x="1784803" y="1046700"/>
                  <a:pt x="1784692" y="1045621"/>
                </a:cubicBezTo>
                <a:cubicBezTo>
                  <a:pt x="1784580" y="1044542"/>
                  <a:pt x="1784394" y="1043649"/>
                  <a:pt x="1784134" y="1042942"/>
                </a:cubicBezTo>
                <a:cubicBezTo>
                  <a:pt x="1783873" y="1042235"/>
                  <a:pt x="1783557" y="1041732"/>
                  <a:pt x="1783185" y="1041435"/>
                </a:cubicBezTo>
                <a:cubicBezTo>
                  <a:pt x="1782813" y="1041137"/>
                  <a:pt x="1782366" y="1040988"/>
                  <a:pt x="1781845" y="1040988"/>
                </a:cubicBezTo>
                <a:cubicBezTo>
                  <a:pt x="1780952" y="1040988"/>
                  <a:pt x="1779706" y="1041639"/>
                  <a:pt x="1778106" y="1042942"/>
                </a:cubicBezTo>
                <a:cubicBezTo>
                  <a:pt x="1776506" y="1044244"/>
                  <a:pt x="1774534" y="1045695"/>
                  <a:pt x="1772190" y="1047295"/>
                </a:cubicBezTo>
                <a:cubicBezTo>
                  <a:pt x="1769846" y="1048895"/>
                  <a:pt x="1767074" y="1050364"/>
                  <a:pt x="1763874" y="1051704"/>
                </a:cubicBezTo>
                <a:cubicBezTo>
                  <a:pt x="1760675" y="1053043"/>
                  <a:pt x="1756954" y="1053713"/>
                  <a:pt x="1752712" y="1053713"/>
                </a:cubicBezTo>
                <a:cubicBezTo>
                  <a:pt x="1748247" y="1053713"/>
                  <a:pt x="1744285" y="1052913"/>
                  <a:pt x="1740825" y="1051313"/>
                </a:cubicBezTo>
                <a:cubicBezTo>
                  <a:pt x="1737364" y="1049713"/>
                  <a:pt x="1734444" y="1047276"/>
                  <a:pt x="1732062" y="1044002"/>
                </a:cubicBezTo>
                <a:cubicBezTo>
                  <a:pt x="1729681" y="1040728"/>
                  <a:pt x="1727877" y="1036654"/>
                  <a:pt x="1726649" y="1031780"/>
                </a:cubicBezTo>
                <a:cubicBezTo>
                  <a:pt x="1725421" y="1026905"/>
                  <a:pt x="1724807" y="1021231"/>
                  <a:pt x="1724807" y="1014757"/>
                </a:cubicBezTo>
                <a:cubicBezTo>
                  <a:pt x="1724807" y="1001809"/>
                  <a:pt x="1727170" y="991931"/>
                  <a:pt x="1731895" y="985122"/>
                </a:cubicBezTo>
                <a:cubicBezTo>
                  <a:pt x="1736620" y="978313"/>
                  <a:pt x="1743410" y="974909"/>
                  <a:pt x="1752266" y="974909"/>
                </a:cubicBezTo>
                <a:cubicBezTo>
                  <a:pt x="1756582" y="974909"/>
                  <a:pt x="1760321" y="975522"/>
                  <a:pt x="1763484" y="976750"/>
                </a:cubicBezTo>
                <a:cubicBezTo>
                  <a:pt x="1766646" y="977978"/>
                  <a:pt x="1769344" y="979336"/>
                  <a:pt x="1771576" y="980824"/>
                </a:cubicBezTo>
                <a:cubicBezTo>
                  <a:pt x="1773809" y="982313"/>
                  <a:pt x="1775650" y="983671"/>
                  <a:pt x="1777101" y="984899"/>
                </a:cubicBezTo>
                <a:cubicBezTo>
                  <a:pt x="1778552" y="986126"/>
                  <a:pt x="1779836" y="986740"/>
                  <a:pt x="1780952" y="986740"/>
                </a:cubicBezTo>
                <a:cubicBezTo>
                  <a:pt x="1781920" y="986740"/>
                  <a:pt x="1782738" y="986164"/>
                  <a:pt x="1783408" y="985010"/>
                </a:cubicBezTo>
                <a:cubicBezTo>
                  <a:pt x="1784078" y="983857"/>
                  <a:pt x="1784413" y="981829"/>
                  <a:pt x="1784413" y="978927"/>
                </a:cubicBezTo>
                <a:cubicBezTo>
                  <a:pt x="1784413" y="977587"/>
                  <a:pt x="1784375" y="976471"/>
                  <a:pt x="1784301" y="975578"/>
                </a:cubicBezTo>
                <a:cubicBezTo>
                  <a:pt x="1784227" y="974685"/>
                  <a:pt x="1784078" y="973885"/>
                  <a:pt x="1783854" y="973178"/>
                </a:cubicBezTo>
                <a:cubicBezTo>
                  <a:pt x="1783631" y="972471"/>
                  <a:pt x="1783352" y="971858"/>
                  <a:pt x="1783017" y="971337"/>
                </a:cubicBezTo>
                <a:cubicBezTo>
                  <a:pt x="1782683" y="970816"/>
                  <a:pt x="1782069" y="970109"/>
                  <a:pt x="1781176" y="969216"/>
                </a:cubicBezTo>
                <a:cubicBezTo>
                  <a:pt x="1780283" y="968323"/>
                  <a:pt x="1778850" y="967244"/>
                  <a:pt x="1776878" y="965979"/>
                </a:cubicBezTo>
                <a:cubicBezTo>
                  <a:pt x="1774906" y="964714"/>
                  <a:pt x="1772655" y="963598"/>
                  <a:pt x="1770125" y="962630"/>
                </a:cubicBezTo>
                <a:cubicBezTo>
                  <a:pt x="1767595" y="961663"/>
                  <a:pt x="1764823" y="960882"/>
                  <a:pt x="1761809" y="960286"/>
                </a:cubicBezTo>
                <a:cubicBezTo>
                  <a:pt x="1758796" y="959691"/>
                  <a:pt x="1755689" y="959393"/>
                  <a:pt x="1752489" y="959393"/>
                </a:cubicBezTo>
                <a:close/>
                <a:moveTo>
                  <a:pt x="1295289" y="959393"/>
                </a:moveTo>
                <a:cubicBezTo>
                  <a:pt x="1288666" y="959393"/>
                  <a:pt x="1282508" y="960491"/>
                  <a:pt x="1276816" y="962686"/>
                </a:cubicBezTo>
                <a:cubicBezTo>
                  <a:pt x="1271123" y="964881"/>
                  <a:pt x="1266174" y="968248"/>
                  <a:pt x="1261970" y="972788"/>
                </a:cubicBezTo>
                <a:cubicBezTo>
                  <a:pt x="1257766" y="977327"/>
                  <a:pt x="1254454" y="983150"/>
                  <a:pt x="1252036" y="990256"/>
                </a:cubicBezTo>
                <a:cubicBezTo>
                  <a:pt x="1249617" y="997363"/>
                  <a:pt x="1248408" y="1005865"/>
                  <a:pt x="1248408" y="1015762"/>
                </a:cubicBezTo>
                <a:cubicBezTo>
                  <a:pt x="1248408" y="1024468"/>
                  <a:pt x="1249394" y="1032152"/>
                  <a:pt x="1251366" y="1038812"/>
                </a:cubicBezTo>
                <a:cubicBezTo>
                  <a:pt x="1253338" y="1045472"/>
                  <a:pt x="1256203" y="1051090"/>
                  <a:pt x="1259961" y="1055666"/>
                </a:cubicBezTo>
                <a:cubicBezTo>
                  <a:pt x="1263719" y="1060243"/>
                  <a:pt x="1268388" y="1063722"/>
                  <a:pt x="1273969" y="1066103"/>
                </a:cubicBezTo>
                <a:cubicBezTo>
                  <a:pt x="1279550" y="1068484"/>
                  <a:pt x="1285950" y="1069675"/>
                  <a:pt x="1293168" y="1069675"/>
                </a:cubicBezTo>
                <a:cubicBezTo>
                  <a:pt x="1296666" y="1069675"/>
                  <a:pt x="1300051" y="1069340"/>
                  <a:pt x="1303326" y="1068670"/>
                </a:cubicBezTo>
                <a:cubicBezTo>
                  <a:pt x="1306600" y="1068001"/>
                  <a:pt x="1309632" y="1067126"/>
                  <a:pt x="1312423" y="1066047"/>
                </a:cubicBezTo>
                <a:cubicBezTo>
                  <a:pt x="1315213" y="1064968"/>
                  <a:pt x="1317725" y="1063740"/>
                  <a:pt x="1319957" y="1062364"/>
                </a:cubicBezTo>
                <a:cubicBezTo>
                  <a:pt x="1322190" y="1060987"/>
                  <a:pt x="1323771" y="1059834"/>
                  <a:pt x="1324701" y="1058903"/>
                </a:cubicBezTo>
                <a:cubicBezTo>
                  <a:pt x="1325631" y="1057973"/>
                  <a:pt x="1326227" y="1057266"/>
                  <a:pt x="1326487" y="1056783"/>
                </a:cubicBezTo>
                <a:cubicBezTo>
                  <a:pt x="1326748" y="1056299"/>
                  <a:pt x="1326971" y="1055741"/>
                  <a:pt x="1327157" y="1055108"/>
                </a:cubicBezTo>
                <a:cubicBezTo>
                  <a:pt x="1327343" y="1054476"/>
                  <a:pt x="1327473" y="1053694"/>
                  <a:pt x="1327547" y="1052764"/>
                </a:cubicBezTo>
                <a:cubicBezTo>
                  <a:pt x="1327622" y="1051834"/>
                  <a:pt x="1327659" y="1050736"/>
                  <a:pt x="1327659" y="1049471"/>
                </a:cubicBezTo>
                <a:cubicBezTo>
                  <a:pt x="1327659" y="1047983"/>
                  <a:pt x="1327603" y="1046700"/>
                  <a:pt x="1327492" y="1045621"/>
                </a:cubicBezTo>
                <a:cubicBezTo>
                  <a:pt x="1327380" y="1044542"/>
                  <a:pt x="1327194" y="1043649"/>
                  <a:pt x="1326934" y="1042942"/>
                </a:cubicBezTo>
                <a:cubicBezTo>
                  <a:pt x="1326673" y="1042235"/>
                  <a:pt x="1326357" y="1041732"/>
                  <a:pt x="1325985" y="1041435"/>
                </a:cubicBezTo>
                <a:cubicBezTo>
                  <a:pt x="1325613" y="1041137"/>
                  <a:pt x="1325166" y="1040988"/>
                  <a:pt x="1324645" y="1040988"/>
                </a:cubicBezTo>
                <a:cubicBezTo>
                  <a:pt x="1323752" y="1040988"/>
                  <a:pt x="1322506" y="1041639"/>
                  <a:pt x="1320906" y="1042942"/>
                </a:cubicBezTo>
                <a:cubicBezTo>
                  <a:pt x="1319306" y="1044244"/>
                  <a:pt x="1317334" y="1045695"/>
                  <a:pt x="1314990" y="1047295"/>
                </a:cubicBezTo>
                <a:cubicBezTo>
                  <a:pt x="1312646" y="1048895"/>
                  <a:pt x="1309874" y="1050364"/>
                  <a:pt x="1306674" y="1051704"/>
                </a:cubicBezTo>
                <a:cubicBezTo>
                  <a:pt x="1303475" y="1053043"/>
                  <a:pt x="1299754" y="1053713"/>
                  <a:pt x="1295512" y="1053713"/>
                </a:cubicBezTo>
                <a:cubicBezTo>
                  <a:pt x="1291047" y="1053713"/>
                  <a:pt x="1287085" y="1052913"/>
                  <a:pt x="1283625" y="1051313"/>
                </a:cubicBezTo>
                <a:cubicBezTo>
                  <a:pt x="1280164" y="1049713"/>
                  <a:pt x="1277244" y="1047276"/>
                  <a:pt x="1274862" y="1044002"/>
                </a:cubicBezTo>
                <a:cubicBezTo>
                  <a:pt x="1272481" y="1040728"/>
                  <a:pt x="1270677" y="1036654"/>
                  <a:pt x="1269449" y="1031780"/>
                </a:cubicBezTo>
                <a:cubicBezTo>
                  <a:pt x="1268221" y="1026905"/>
                  <a:pt x="1267607" y="1021231"/>
                  <a:pt x="1267607" y="1014757"/>
                </a:cubicBezTo>
                <a:cubicBezTo>
                  <a:pt x="1267607" y="1001809"/>
                  <a:pt x="1269970" y="991931"/>
                  <a:pt x="1274695" y="985122"/>
                </a:cubicBezTo>
                <a:cubicBezTo>
                  <a:pt x="1279420" y="978313"/>
                  <a:pt x="1286210" y="974909"/>
                  <a:pt x="1295066" y="974909"/>
                </a:cubicBezTo>
                <a:cubicBezTo>
                  <a:pt x="1299382" y="974909"/>
                  <a:pt x="1303121" y="975522"/>
                  <a:pt x="1306284" y="976750"/>
                </a:cubicBezTo>
                <a:cubicBezTo>
                  <a:pt x="1309446" y="977978"/>
                  <a:pt x="1312144" y="979336"/>
                  <a:pt x="1314376" y="980824"/>
                </a:cubicBezTo>
                <a:cubicBezTo>
                  <a:pt x="1316609" y="982313"/>
                  <a:pt x="1318450" y="983671"/>
                  <a:pt x="1319901" y="984899"/>
                </a:cubicBezTo>
                <a:cubicBezTo>
                  <a:pt x="1321353" y="986126"/>
                  <a:pt x="1322636" y="986740"/>
                  <a:pt x="1323752" y="986740"/>
                </a:cubicBezTo>
                <a:cubicBezTo>
                  <a:pt x="1324720" y="986740"/>
                  <a:pt x="1325538" y="986164"/>
                  <a:pt x="1326208" y="985010"/>
                </a:cubicBezTo>
                <a:cubicBezTo>
                  <a:pt x="1326878" y="983857"/>
                  <a:pt x="1327213" y="981829"/>
                  <a:pt x="1327213" y="978927"/>
                </a:cubicBezTo>
                <a:cubicBezTo>
                  <a:pt x="1327213" y="977587"/>
                  <a:pt x="1327175" y="976471"/>
                  <a:pt x="1327101" y="975578"/>
                </a:cubicBezTo>
                <a:cubicBezTo>
                  <a:pt x="1327027" y="974685"/>
                  <a:pt x="1326878" y="973885"/>
                  <a:pt x="1326655" y="973178"/>
                </a:cubicBezTo>
                <a:cubicBezTo>
                  <a:pt x="1326431" y="972471"/>
                  <a:pt x="1326152" y="971858"/>
                  <a:pt x="1325817" y="971337"/>
                </a:cubicBezTo>
                <a:cubicBezTo>
                  <a:pt x="1325482" y="970816"/>
                  <a:pt x="1324869" y="970109"/>
                  <a:pt x="1323976" y="969216"/>
                </a:cubicBezTo>
                <a:cubicBezTo>
                  <a:pt x="1323083" y="968323"/>
                  <a:pt x="1321650" y="967244"/>
                  <a:pt x="1319678" y="965979"/>
                </a:cubicBezTo>
                <a:cubicBezTo>
                  <a:pt x="1317706" y="964714"/>
                  <a:pt x="1315455" y="963598"/>
                  <a:pt x="1312925" y="962630"/>
                </a:cubicBezTo>
                <a:cubicBezTo>
                  <a:pt x="1310395" y="961663"/>
                  <a:pt x="1307623" y="960882"/>
                  <a:pt x="1304609" y="960286"/>
                </a:cubicBezTo>
                <a:cubicBezTo>
                  <a:pt x="1301596" y="959691"/>
                  <a:pt x="1298489" y="959393"/>
                  <a:pt x="1295289" y="959393"/>
                </a:cubicBezTo>
                <a:close/>
                <a:moveTo>
                  <a:pt x="3033081" y="959282"/>
                </a:moveTo>
                <a:cubicBezTo>
                  <a:pt x="3030923" y="959282"/>
                  <a:pt x="3028783" y="959561"/>
                  <a:pt x="3026662" y="960119"/>
                </a:cubicBezTo>
                <a:cubicBezTo>
                  <a:pt x="3024542" y="960677"/>
                  <a:pt x="3022402" y="961681"/>
                  <a:pt x="3020244" y="963133"/>
                </a:cubicBezTo>
                <a:cubicBezTo>
                  <a:pt x="3018086" y="964584"/>
                  <a:pt x="3015798" y="966574"/>
                  <a:pt x="3013379" y="969104"/>
                </a:cubicBezTo>
                <a:cubicBezTo>
                  <a:pt x="3010961" y="971634"/>
                  <a:pt x="3008375" y="974909"/>
                  <a:pt x="3005622" y="978927"/>
                </a:cubicBezTo>
                <a:lnTo>
                  <a:pt x="3005622" y="964305"/>
                </a:lnTo>
                <a:cubicBezTo>
                  <a:pt x="3005622" y="963709"/>
                  <a:pt x="3005492" y="963207"/>
                  <a:pt x="3005231" y="962798"/>
                </a:cubicBezTo>
                <a:cubicBezTo>
                  <a:pt x="3004971" y="962388"/>
                  <a:pt x="3004543" y="962016"/>
                  <a:pt x="3003947" y="961681"/>
                </a:cubicBezTo>
                <a:cubicBezTo>
                  <a:pt x="3003352" y="961347"/>
                  <a:pt x="3002515" y="961123"/>
                  <a:pt x="3001436" y="961012"/>
                </a:cubicBezTo>
                <a:cubicBezTo>
                  <a:pt x="3000357" y="960900"/>
                  <a:pt x="2998999" y="960844"/>
                  <a:pt x="2997362" y="960844"/>
                </a:cubicBezTo>
                <a:cubicBezTo>
                  <a:pt x="2995650" y="960844"/>
                  <a:pt x="2994274" y="960900"/>
                  <a:pt x="2993232" y="961012"/>
                </a:cubicBezTo>
                <a:cubicBezTo>
                  <a:pt x="2992190" y="961123"/>
                  <a:pt x="2991334" y="961347"/>
                  <a:pt x="2990665" y="961681"/>
                </a:cubicBezTo>
                <a:cubicBezTo>
                  <a:pt x="2989995" y="962016"/>
                  <a:pt x="2989548" y="962388"/>
                  <a:pt x="2989325" y="962798"/>
                </a:cubicBezTo>
                <a:cubicBezTo>
                  <a:pt x="2989102" y="963207"/>
                  <a:pt x="2988990" y="963709"/>
                  <a:pt x="2988990" y="964305"/>
                </a:cubicBezTo>
                <a:lnTo>
                  <a:pt x="2988990" y="1064764"/>
                </a:lnTo>
                <a:cubicBezTo>
                  <a:pt x="2988990" y="1065359"/>
                  <a:pt x="2989120" y="1065861"/>
                  <a:pt x="2989381" y="1066270"/>
                </a:cubicBezTo>
                <a:cubicBezTo>
                  <a:pt x="2989641" y="1066680"/>
                  <a:pt x="2990125" y="1067033"/>
                  <a:pt x="2990832" y="1067331"/>
                </a:cubicBezTo>
                <a:cubicBezTo>
                  <a:pt x="2991539" y="1067628"/>
                  <a:pt x="2992488" y="1067852"/>
                  <a:pt x="2993678" y="1068001"/>
                </a:cubicBezTo>
                <a:cubicBezTo>
                  <a:pt x="2994869" y="1068149"/>
                  <a:pt x="2996357" y="1068224"/>
                  <a:pt x="2998143" y="1068224"/>
                </a:cubicBezTo>
                <a:cubicBezTo>
                  <a:pt x="3000003" y="1068224"/>
                  <a:pt x="3001529" y="1068149"/>
                  <a:pt x="3002720" y="1068001"/>
                </a:cubicBezTo>
                <a:cubicBezTo>
                  <a:pt x="3003910" y="1067852"/>
                  <a:pt x="3004840" y="1067628"/>
                  <a:pt x="3005510" y="1067331"/>
                </a:cubicBezTo>
                <a:cubicBezTo>
                  <a:pt x="3006180" y="1067033"/>
                  <a:pt x="3006664" y="1066680"/>
                  <a:pt x="3006961" y="1066270"/>
                </a:cubicBezTo>
                <a:cubicBezTo>
                  <a:pt x="3007259" y="1065861"/>
                  <a:pt x="3007408" y="1065359"/>
                  <a:pt x="3007408" y="1064764"/>
                </a:cubicBezTo>
                <a:lnTo>
                  <a:pt x="3007408" y="998684"/>
                </a:lnTo>
                <a:cubicBezTo>
                  <a:pt x="3010012" y="994591"/>
                  <a:pt x="3012393" y="991131"/>
                  <a:pt x="3014551" y="988303"/>
                </a:cubicBezTo>
                <a:cubicBezTo>
                  <a:pt x="3016709" y="985475"/>
                  <a:pt x="3018774" y="983206"/>
                  <a:pt x="3020746" y="981494"/>
                </a:cubicBezTo>
                <a:cubicBezTo>
                  <a:pt x="3022718" y="979783"/>
                  <a:pt x="3024597" y="978555"/>
                  <a:pt x="3026383" y="977811"/>
                </a:cubicBezTo>
                <a:cubicBezTo>
                  <a:pt x="3028169" y="977067"/>
                  <a:pt x="3029992" y="976694"/>
                  <a:pt x="3031853" y="976694"/>
                </a:cubicBezTo>
                <a:cubicBezTo>
                  <a:pt x="3033415" y="976694"/>
                  <a:pt x="3034866" y="976843"/>
                  <a:pt x="3036206" y="977141"/>
                </a:cubicBezTo>
                <a:cubicBezTo>
                  <a:pt x="3037545" y="977439"/>
                  <a:pt x="3038755" y="977755"/>
                  <a:pt x="3039834" y="978090"/>
                </a:cubicBezTo>
                <a:cubicBezTo>
                  <a:pt x="3040913" y="978425"/>
                  <a:pt x="3041880" y="978759"/>
                  <a:pt x="3042736" y="979094"/>
                </a:cubicBezTo>
                <a:cubicBezTo>
                  <a:pt x="3043592" y="979429"/>
                  <a:pt x="3044317" y="979597"/>
                  <a:pt x="3044912" y="979597"/>
                </a:cubicBezTo>
                <a:cubicBezTo>
                  <a:pt x="3045508" y="979597"/>
                  <a:pt x="3045973" y="979429"/>
                  <a:pt x="3046308" y="979094"/>
                </a:cubicBezTo>
                <a:cubicBezTo>
                  <a:pt x="3046643" y="978759"/>
                  <a:pt x="3046922" y="978276"/>
                  <a:pt x="3047145" y="977643"/>
                </a:cubicBezTo>
                <a:cubicBezTo>
                  <a:pt x="3047368" y="977011"/>
                  <a:pt x="3047517" y="976136"/>
                  <a:pt x="3047591" y="975020"/>
                </a:cubicBezTo>
                <a:cubicBezTo>
                  <a:pt x="3047666" y="973904"/>
                  <a:pt x="3047703" y="972527"/>
                  <a:pt x="3047703" y="970890"/>
                </a:cubicBezTo>
                <a:cubicBezTo>
                  <a:pt x="3047703" y="969179"/>
                  <a:pt x="3047684" y="967821"/>
                  <a:pt x="3047647" y="966816"/>
                </a:cubicBezTo>
                <a:cubicBezTo>
                  <a:pt x="3047610" y="965811"/>
                  <a:pt x="3047535" y="965049"/>
                  <a:pt x="3047424" y="964528"/>
                </a:cubicBezTo>
                <a:cubicBezTo>
                  <a:pt x="3047312" y="964007"/>
                  <a:pt x="3047182" y="963579"/>
                  <a:pt x="3047033" y="963244"/>
                </a:cubicBezTo>
                <a:cubicBezTo>
                  <a:pt x="3046884" y="962909"/>
                  <a:pt x="3046587" y="962556"/>
                  <a:pt x="3046140" y="962184"/>
                </a:cubicBezTo>
                <a:cubicBezTo>
                  <a:pt x="3045694" y="961812"/>
                  <a:pt x="3044931" y="961440"/>
                  <a:pt x="3043852" y="961068"/>
                </a:cubicBezTo>
                <a:cubicBezTo>
                  <a:pt x="3042773" y="960695"/>
                  <a:pt x="3041564" y="960361"/>
                  <a:pt x="3040224" y="960063"/>
                </a:cubicBezTo>
                <a:cubicBezTo>
                  <a:pt x="3038885" y="959765"/>
                  <a:pt x="3037601" y="959561"/>
                  <a:pt x="3036373" y="959449"/>
                </a:cubicBezTo>
                <a:cubicBezTo>
                  <a:pt x="3035146" y="959337"/>
                  <a:pt x="3034048" y="959282"/>
                  <a:pt x="3033081" y="959282"/>
                </a:cubicBezTo>
                <a:close/>
                <a:moveTo>
                  <a:pt x="2791905" y="959282"/>
                </a:moveTo>
                <a:cubicBezTo>
                  <a:pt x="2786175" y="959282"/>
                  <a:pt x="2780501" y="960751"/>
                  <a:pt x="2774882" y="963691"/>
                </a:cubicBezTo>
                <a:cubicBezTo>
                  <a:pt x="2769264" y="966630"/>
                  <a:pt x="2763627" y="971262"/>
                  <a:pt x="2757972" y="977587"/>
                </a:cubicBezTo>
                <a:lnTo>
                  <a:pt x="2757972" y="964305"/>
                </a:lnTo>
                <a:cubicBezTo>
                  <a:pt x="2757972" y="963709"/>
                  <a:pt x="2757842" y="963207"/>
                  <a:pt x="2757581" y="962798"/>
                </a:cubicBezTo>
                <a:cubicBezTo>
                  <a:pt x="2757321" y="962388"/>
                  <a:pt x="2756893" y="962016"/>
                  <a:pt x="2756297" y="961681"/>
                </a:cubicBezTo>
                <a:cubicBezTo>
                  <a:pt x="2755702" y="961347"/>
                  <a:pt x="2754865" y="961123"/>
                  <a:pt x="2753786" y="961012"/>
                </a:cubicBezTo>
                <a:cubicBezTo>
                  <a:pt x="2752707" y="960900"/>
                  <a:pt x="2751349" y="960844"/>
                  <a:pt x="2749712" y="960844"/>
                </a:cubicBezTo>
                <a:cubicBezTo>
                  <a:pt x="2748000" y="960844"/>
                  <a:pt x="2746624" y="960900"/>
                  <a:pt x="2745582" y="961012"/>
                </a:cubicBezTo>
                <a:cubicBezTo>
                  <a:pt x="2744540" y="961123"/>
                  <a:pt x="2743684" y="961347"/>
                  <a:pt x="2743015" y="961681"/>
                </a:cubicBezTo>
                <a:cubicBezTo>
                  <a:pt x="2742345" y="962016"/>
                  <a:pt x="2741898" y="962388"/>
                  <a:pt x="2741675" y="962798"/>
                </a:cubicBezTo>
                <a:cubicBezTo>
                  <a:pt x="2741452" y="963207"/>
                  <a:pt x="2741340" y="963709"/>
                  <a:pt x="2741340" y="964305"/>
                </a:cubicBezTo>
                <a:lnTo>
                  <a:pt x="2741340" y="1064764"/>
                </a:lnTo>
                <a:cubicBezTo>
                  <a:pt x="2741340" y="1065359"/>
                  <a:pt x="2741470" y="1065861"/>
                  <a:pt x="2741731" y="1066270"/>
                </a:cubicBezTo>
                <a:cubicBezTo>
                  <a:pt x="2741991" y="1066680"/>
                  <a:pt x="2742475" y="1067033"/>
                  <a:pt x="2743182" y="1067331"/>
                </a:cubicBezTo>
                <a:cubicBezTo>
                  <a:pt x="2743889" y="1067628"/>
                  <a:pt x="2744838" y="1067852"/>
                  <a:pt x="2746028" y="1068001"/>
                </a:cubicBezTo>
                <a:cubicBezTo>
                  <a:pt x="2747219" y="1068149"/>
                  <a:pt x="2748707" y="1068224"/>
                  <a:pt x="2750493" y="1068224"/>
                </a:cubicBezTo>
                <a:cubicBezTo>
                  <a:pt x="2752354" y="1068224"/>
                  <a:pt x="2753879" y="1068149"/>
                  <a:pt x="2755070" y="1068001"/>
                </a:cubicBezTo>
                <a:cubicBezTo>
                  <a:pt x="2756260" y="1067852"/>
                  <a:pt x="2757190" y="1067628"/>
                  <a:pt x="2757860" y="1067331"/>
                </a:cubicBezTo>
                <a:cubicBezTo>
                  <a:pt x="2758530" y="1067033"/>
                  <a:pt x="2759014" y="1066680"/>
                  <a:pt x="2759311" y="1066270"/>
                </a:cubicBezTo>
                <a:cubicBezTo>
                  <a:pt x="2759609" y="1065861"/>
                  <a:pt x="2759758" y="1065359"/>
                  <a:pt x="2759758" y="1064764"/>
                </a:cubicBezTo>
                <a:lnTo>
                  <a:pt x="2759758" y="994554"/>
                </a:lnTo>
                <a:cubicBezTo>
                  <a:pt x="2764818" y="988229"/>
                  <a:pt x="2769655" y="983429"/>
                  <a:pt x="2774268" y="980155"/>
                </a:cubicBezTo>
                <a:cubicBezTo>
                  <a:pt x="2778882" y="976881"/>
                  <a:pt x="2783496" y="975243"/>
                  <a:pt x="2788110" y="975243"/>
                </a:cubicBezTo>
                <a:cubicBezTo>
                  <a:pt x="2791681" y="975243"/>
                  <a:pt x="2794825" y="975913"/>
                  <a:pt x="2797541" y="977253"/>
                </a:cubicBezTo>
                <a:cubicBezTo>
                  <a:pt x="2800258" y="978592"/>
                  <a:pt x="2802471" y="980527"/>
                  <a:pt x="2804183" y="983057"/>
                </a:cubicBezTo>
                <a:cubicBezTo>
                  <a:pt x="2805894" y="985587"/>
                  <a:pt x="2807197" y="988601"/>
                  <a:pt x="2808090" y="992098"/>
                </a:cubicBezTo>
                <a:cubicBezTo>
                  <a:pt x="2808983" y="995596"/>
                  <a:pt x="2809429" y="1000209"/>
                  <a:pt x="2809429" y="1005939"/>
                </a:cubicBezTo>
                <a:lnTo>
                  <a:pt x="2809429" y="1064764"/>
                </a:lnTo>
                <a:cubicBezTo>
                  <a:pt x="2809429" y="1065359"/>
                  <a:pt x="2809578" y="1065861"/>
                  <a:pt x="2809876" y="1066270"/>
                </a:cubicBezTo>
                <a:cubicBezTo>
                  <a:pt x="2810173" y="1066680"/>
                  <a:pt x="2810657" y="1067033"/>
                  <a:pt x="2811327" y="1067331"/>
                </a:cubicBezTo>
                <a:cubicBezTo>
                  <a:pt x="2811996" y="1067628"/>
                  <a:pt x="2812927" y="1067852"/>
                  <a:pt x="2814117" y="1068001"/>
                </a:cubicBezTo>
                <a:cubicBezTo>
                  <a:pt x="2815308" y="1068149"/>
                  <a:pt x="2816833" y="1068224"/>
                  <a:pt x="2818694" y="1068224"/>
                </a:cubicBezTo>
                <a:cubicBezTo>
                  <a:pt x="2820480" y="1068224"/>
                  <a:pt x="2821968" y="1068149"/>
                  <a:pt x="2823159" y="1068001"/>
                </a:cubicBezTo>
                <a:cubicBezTo>
                  <a:pt x="2824349" y="1067852"/>
                  <a:pt x="2825279" y="1067628"/>
                  <a:pt x="2825949" y="1067331"/>
                </a:cubicBezTo>
                <a:cubicBezTo>
                  <a:pt x="2826619" y="1067033"/>
                  <a:pt x="2827102" y="1066680"/>
                  <a:pt x="2827400" y="1066270"/>
                </a:cubicBezTo>
                <a:cubicBezTo>
                  <a:pt x="2827698" y="1065861"/>
                  <a:pt x="2827847" y="1065359"/>
                  <a:pt x="2827847" y="1064764"/>
                </a:cubicBezTo>
                <a:lnTo>
                  <a:pt x="2827847" y="1003484"/>
                </a:lnTo>
                <a:cubicBezTo>
                  <a:pt x="2827847" y="996340"/>
                  <a:pt x="2827233" y="990219"/>
                  <a:pt x="2826005" y="985122"/>
                </a:cubicBezTo>
                <a:cubicBezTo>
                  <a:pt x="2824777" y="980025"/>
                  <a:pt x="2822749" y="975578"/>
                  <a:pt x="2819922" y="971783"/>
                </a:cubicBezTo>
                <a:cubicBezTo>
                  <a:pt x="2817094" y="967988"/>
                  <a:pt x="2813392" y="964956"/>
                  <a:pt x="2808815" y="962686"/>
                </a:cubicBezTo>
                <a:cubicBezTo>
                  <a:pt x="2804239" y="960416"/>
                  <a:pt x="2798602" y="959282"/>
                  <a:pt x="2791905" y="959282"/>
                </a:cubicBezTo>
                <a:close/>
                <a:moveTo>
                  <a:pt x="2663094" y="959282"/>
                </a:moveTo>
                <a:cubicBezTo>
                  <a:pt x="2659224" y="959282"/>
                  <a:pt x="2655392" y="959635"/>
                  <a:pt x="2651597" y="960342"/>
                </a:cubicBezTo>
                <a:cubicBezTo>
                  <a:pt x="2647802" y="961049"/>
                  <a:pt x="2644304" y="961942"/>
                  <a:pt x="2641105" y="963021"/>
                </a:cubicBezTo>
                <a:cubicBezTo>
                  <a:pt x="2637905" y="964100"/>
                  <a:pt x="2635077" y="965291"/>
                  <a:pt x="2632621" y="966593"/>
                </a:cubicBezTo>
                <a:cubicBezTo>
                  <a:pt x="2630166" y="967895"/>
                  <a:pt x="2628436" y="969030"/>
                  <a:pt x="2627431" y="969997"/>
                </a:cubicBezTo>
                <a:cubicBezTo>
                  <a:pt x="2626426" y="970965"/>
                  <a:pt x="2625794" y="971988"/>
                  <a:pt x="2625533" y="973067"/>
                </a:cubicBezTo>
                <a:cubicBezTo>
                  <a:pt x="2625273" y="974146"/>
                  <a:pt x="2625143" y="975615"/>
                  <a:pt x="2625143" y="977476"/>
                </a:cubicBezTo>
                <a:cubicBezTo>
                  <a:pt x="2625143" y="978592"/>
                  <a:pt x="2625217" y="979615"/>
                  <a:pt x="2625366" y="980545"/>
                </a:cubicBezTo>
                <a:cubicBezTo>
                  <a:pt x="2625515" y="981476"/>
                  <a:pt x="2625757" y="982238"/>
                  <a:pt x="2626091" y="982834"/>
                </a:cubicBezTo>
                <a:cubicBezTo>
                  <a:pt x="2626426" y="983429"/>
                  <a:pt x="2626817" y="983875"/>
                  <a:pt x="2627264" y="984173"/>
                </a:cubicBezTo>
                <a:cubicBezTo>
                  <a:pt x="2627710" y="984471"/>
                  <a:pt x="2628231" y="984620"/>
                  <a:pt x="2628826" y="984620"/>
                </a:cubicBezTo>
                <a:cubicBezTo>
                  <a:pt x="2629719" y="984620"/>
                  <a:pt x="2631077" y="984080"/>
                  <a:pt x="2632900" y="983001"/>
                </a:cubicBezTo>
                <a:cubicBezTo>
                  <a:pt x="2634724" y="981922"/>
                  <a:pt x="2636993" y="980731"/>
                  <a:pt x="2639709" y="979429"/>
                </a:cubicBezTo>
                <a:cubicBezTo>
                  <a:pt x="2642425" y="978127"/>
                  <a:pt x="2645588" y="976936"/>
                  <a:pt x="2649197" y="975857"/>
                </a:cubicBezTo>
                <a:cubicBezTo>
                  <a:pt x="2652806" y="974778"/>
                  <a:pt x="2656880" y="974239"/>
                  <a:pt x="2661420" y="974239"/>
                </a:cubicBezTo>
                <a:cubicBezTo>
                  <a:pt x="2665661" y="974239"/>
                  <a:pt x="2669233" y="974741"/>
                  <a:pt x="2672135" y="975746"/>
                </a:cubicBezTo>
                <a:cubicBezTo>
                  <a:pt x="2675037" y="976750"/>
                  <a:pt x="2677400" y="978239"/>
                  <a:pt x="2679223" y="980211"/>
                </a:cubicBezTo>
                <a:cubicBezTo>
                  <a:pt x="2681046" y="982183"/>
                  <a:pt x="2682367" y="984657"/>
                  <a:pt x="2683186" y="987633"/>
                </a:cubicBezTo>
                <a:cubicBezTo>
                  <a:pt x="2684004" y="990610"/>
                  <a:pt x="2684414" y="994033"/>
                  <a:pt x="2684414" y="997903"/>
                </a:cubicBezTo>
                <a:lnTo>
                  <a:pt x="2684414" y="1005716"/>
                </a:lnTo>
                <a:lnTo>
                  <a:pt x="2670572" y="1005716"/>
                </a:lnTo>
                <a:cubicBezTo>
                  <a:pt x="2662759" y="1005716"/>
                  <a:pt x="2655727" y="1006404"/>
                  <a:pt x="2649476" y="1007781"/>
                </a:cubicBezTo>
                <a:cubicBezTo>
                  <a:pt x="2643225" y="1009158"/>
                  <a:pt x="2637942" y="1011223"/>
                  <a:pt x="2633626" y="1013976"/>
                </a:cubicBezTo>
                <a:cubicBezTo>
                  <a:pt x="2629310" y="1016729"/>
                  <a:pt x="2625998" y="1020190"/>
                  <a:pt x="2623692" y="1024357"/>
                </a:cubicBezTo>
                <a:cubicBezTo>
                  <a:pt x="2621385" y="1028524"/>
                  <a:pt x="2620231" y="1033435"/>
                  <a:pt x="2620231" y="1039091"/>
                </a:cubicBezTo>
                <a:cubicBezTo>
                  <a:pt x="2620231" y="1043928"/>
                  <a:pt x="2621069" y="1048244"/>
                  <a:pt x="2622743" y="1052039"/>
                </a:cubicBezTo>
                <a:cubicBezTo>
                  <a:pt x="2624417" y="1055834"/>
                  <a:pt x="2626761" y="1059034"/>
                  <a:pt x="2629775" y="1061638"/>
                </a:cubicBezTo>
                <a:cubicBezTo>
                  <a:pt x="2632789" y="1064243"/>
                  <a:pt x="2636435" y="1066233"/>
                  <a:pt x="2640714" y="1067610"/>
                </a:cubicBezTo>
                <a:cubicBezTo>
                  <a:pt x="2644993" y="1068987"/>
                  <a:pt x="2649774" y="1069675"/>
                  <a:pt x="2655057" y="1069675"/>
                </a:cubicBezTo>
                <a:cubicBezTo>
                  <a:pt x="2661085" y="1069675"/>
                  <a:pt x="2666796" y="1068373"/>
                  <a:pt x="2672191" y="1065768"/>
                </a:cubicBezTo>
                <a:cubicBezTo>
                  <a:pt x="2677586" y="1063164"/>
                  <a:pt x="2682479" y="1059517"/>
                  <a:pt x="2686869" y="1054829"/>
                </a:cubicBezTo>
                <a:lnTo>
                  <a:pt x="2686869" y="1064875"/>
                </a:lnTo>
                <a:cubicBezTo>
                  <a:pt x="2686869" y="1065768"/>
                  <a:pt x="2687130" y="1066438"/>
                  <a:pt x="2687651" y="1066884"/>
                </a:cubicBezTo>
                <a:cubicBezTo>
                  <a:pt x="2688171" y="1067331"/>
                  <a:pt x="2689009" y="1067666"/>
                  <a:pt x="2690162" y="1067889"/>
                </a:cubicBezTo>
                <a:cubicBezTo>
                  <a:pt x="2691315" y="1068112"/>
                  <a:pt x="2692860" y="1068224"/>
                  <a:pt x="2694794" y="1068224"/>
                </a:cubicBezTo>
                <a:cubicBezTo>
                  <a:pt x="2696803" y="1068224"/>
                  <a:pt x="2698329" y="1068112"/>
                  <a:pt x="2699371" y="1067889"/>
                </a:cubicBezTo>
                <a:cubicBezTo>
                  <a:pt x="2700413" y="1067666"/>
                  <a:pt x="2701231" y="1067331"/>
                  <a:pt x="2701826" y="1066884"/>
                </a:cubicBezTo>
                <a:cubicBezTo>
                  <a:pt x="2702422" y="1066438"/>
                  <a:pt x="2702719" y="1065768"/>
                  <a:pt x="2702719" y="1064875"/>
                </a:cubicBezTo>
                <a:lnTo>
                  <a:pt x="2702719" y="997121"/>
                </a:lnTo>
                <a:cubicBezTo>
                  <a:pt x="2702719" y="990870"/>
                  <a:pt x="2702012" y="985401"/>
                  <a:pt x="2700599" y="980713"/>
                </a:cubicBezTo>
                <a:cubicBezTo>
                  <a:pt x="2699185" y="976025"/>
                  <a:pt x="2696915" y="972099"/>
                  <a:pt x="2693790" y="968937"/>
                </a:cubicBezTo>
                <a:cubicBezTo>
                  <a:pt x="2690664" y="965774"/>
                  <a:pt x="2686572" y="963374"/>
                  <a:pt x="2681511" y="961737"/>
                </a:cubicBezTo>
                <a:cubicBezTo>
                  <a:pt x="2676451" y="960100"/>
                  <a:pt x="2670312" y="959282"/>
                  <a:pt x="2663094" y="959282"/>
                </a:cubicBezTo>
                <a:close/>
                <a:moveTo>
                  <a:pt x="2459013" y="959282"/>
                </a:moveTo>
                <a:cubicBezTo>
                  <a:pt x="2451646" y="959282"/>
                  <a:pt x="2444986" y="960565"/>
                  <a:pt x="2439033" y="963133"/>
                </a:cubicBezTo>
                <a:cubicBezTo>
                  <a:pt x="2433080" y="965700"/>
                  <a:pt x="2428001" y="969383"/>
                  <a:pt x="2423797" y="974183"/>
                </a:cubicBezTo>
                <a:cubicBezTo>
                  <a:pt x="2419592" y="978983"/>
                  <a:pt x="2416374" y="984824"/>
                  <a:pt x="2414142" y="991708"/>
                </a:cubicBezTo>
                <a:cubicBezTo>
                  <a:pt x="2411909" y="998591"/>
                  <a:pt x="2410793" y="1006348"/>
                  <a:pt x="2410793" y="1014981"/>
                </a:cubicBezTo>
                <a:cubicBezTo>
                  <a:pt x="2410793" y="1024059"/>
                  <a:pt x="2411872" y="1032021"/>
                  <a:pt x="2414030" y="1038867"/>
                </a:cubicBezTo>
                <a:cubicBezTo>
                  <a:pt x="2416188" y="1045714"/>
                  <a:pt x="2419388" y="1051406"/>
                  <a:pt x="2423629" y="1055945"/>
                </a:cubicBezTo>
                <a:cubicBezTo>
                  <a:pt x="2427871" y="1060485"/>
                  <a:pt x="2433099" y="1063908"/>
                  <a:pt x="2439312" y="1066215"/>
                </a:cubicBezTo>
                <a:cubicBezTo>
                  <a:pt x="2445526" y="1068521"/>
                  <a:pt x="2452763" y="1069675"/>
                  <a:pt x="2461022" y="1069675"/>
                </a:cubicBezTo>
                <a:cubicBezTo>
                  <a:pt x="2465785" y="1069675"/>
                  <a:pt x="2470268" y="1069321"/>
                  <a:pt x="2474473" y="1068614"/>
                </a:cubicBezTo>
                <a:cubicBezTo>
                  <a:pt x="2478677" y="1067908"/>
                  <a:pt x="2482379" y="1067108"/>
                  <a:pt x="2485579" y="1066215"/>
                </a:cubicBezTo>
                <a:cubicBezTo>
                  <a:pt x="2488779" y="1065322"/>
                  <a:pt x="2491383" y="1064410"/>
                  <a:pt x="2493393" y="1063480"/>
                </a:cubicBezTo>
                <a:cubicBezTo>
                  <a:pt x="2495402" y="1062550"/>
                  <a:pt x="2496611" y="1061880"/>
                  <a:pt x="2497020" y="1061471"/>
                </a:cubicBezTo>
                <a:cubicBezTo>
                  <a:pt x="2497430" y="1061061"/>
                  <a:pt x="2497764" y="1060634"/>
                  <a:pt x="2498025" y="1060187"/>
                </a:cubicBezTo>
                <a:cubicBezTo>
                  <a:pt x="2498285" y="1059741"/>
                  <a:pt x="2498471" y="1059238"/>
                  <a:pt x="2498583" y="1058680"/>
                </a:cubicBezTo>
                <a:cubicBezTo>
                  <a:pt x="2498695" y="1058122"/>
                  <a:pt x="2498788" y="1057490"/>
                  <a:pt x="2498862" y="1056783"/>
                </a:cubicBezTo>
                <a:cubicBezTo>
                  <a:pt x="2498936" y="1056076"/>
                  <a:pt x="2498974" y="1055239"/>
                  <a:pt x="2498974" y="1054271"/>
                </a:cubicBezTo>
                <a:cubicBezTo>
                  <a:pt x="2498974" y="1052932"/>
                  <a:pt x="2498918" y="1051797"/>
                  <a:pt x="2498805" y="1050867"/>
                </a:cubicBezTo>
                <a:cubicBezTo>
                  <a:pt x="2498693" y="1049937"/>
                  <a:pt x="2498525" y="1049211"/>
                  <a:pt x="2498300" y="1048690"/>
                </a:cubicBezTo>
                <a:cubicBezTo>
                  <a:pt x="2498076" y="1048169"/>
                  <a:pt x="2497758" y="1047779"/>
                  <a:pt x="2497347" y="1047518"/>
                </a:cubicBezTo>
                <a:cubicBezTo>
                  <a:pt x="2496936" y="1047258"/>
                  <a:pt x="2496469" y="1047127"/>
                  <a:pt x="2495946" y="1047127"/>
                </a:cubicBezTo>
                <a:cubicBezTo>
                  <a:pt x="2495048" y="1047127"/>
                  <a:pt x="2493721" y="1047518"/>
                  <a:pt x="2491963" y="1048299"/>
                </a:cubicBezTo>
                <a:cubicBezTo>
                  <a:pt x="2490206" y="1049081"/>
                  <a:pt x="2487962" y="1049955"/>
                  <a:pt x="2485233" y="1050923"/>
                </a:cubicBezTo>
                <a:cubicBezTo>
                  <a:pt x="2482503" y="1051890"/>
                  <a:pt x="2479269" y="1052764"/>
                  <a:pt x="2475531" y="1053546"/>
                </a:cubicBezTo>
                <a:cubicBezTo>
                  <a:pt x="2471792" y="1054327"/>
                  <a:pt x="2467530" y="1054718"/>
                  <a:pt x="2462744" y="1054718"/>
                </a:cubicBezTo>
                <a:cubicBezTo>
                  <a:pt x="2456687" y="1054718"/>
                  <a:pt x="2451565" y="1053862"/>
                  <a:pt x="2447378" y="1052150"/>
                </a:cubicBezTo>
                <a:cubicBezTo>
                  <a:pt x="2443190" y="1050439"/>
                  <a:pt x="2439788" y="1047983"/>
                  <a:pt x="2437170" y="1044783"/>
                </a:cubicBezTo>
                <a:cubicBezTo>
                  <a:pt x="2434553" y="1041584"/>
                  <a:pt x="2432684" y="1037751"/>
                  <a:pt x="2431562" y="1033286"/>
                </a:cubicBezTo>
                <a:cubicBezTo>
                  <a:pt x="2430441" y="1028822"/>
                  <a:pt x="2429880" y="1023799"/>
                  <a:pt x="2429880" y="1018218"/>
                </a:cubicBezTo>
                <a:lnTo>
                  <a:pt x="2496038" y="1018218"/>
                </a:lnTo>
                <a:cubicBezTo>
                  <a:pt x="2497908" y="1018218"/>
                  <a:pt x="2499572" y="1017604"/>
                  <a:pt x="2501029" y="1016376"/>
                </a:cubicBezTo>
                <a:cubicBezTo>
                  <a:pt x="2502487" y="1015148"/>
                  <a:pt x="2503215" y="1013083"/>
                  <a:pt x="2503215" y="1010181"/>
                </a:cubicBezTo>
                <a:lnTo>
                  <a:pt x="2503215" y="1006832"/>
                </a:lnTo>
                <a:cubicBezTo>
                  <a:pt x="2503215" y="1000284"/>
                  <a:pt x="2502378" y="994126"/>
                  <a:pt x="2500704" y="988359"/>
                </a:cubicBezTo>
                <a:cubicBezTo>
                  <a:pt x="2499029" y="982592"/>
                  <a:pt x="2496406" y="977569"/>
                  <a:pt x="2492835" y="973290"/>
                </a:cubicBezTo>
                <a:cubicBezTo>
                  <a:pt x="2489263" y="969011"/>
                  <a:pt x="2484705" y="965607"/>
                  <a:pt x="2479161" y="963077"/>
                </a:cubicBezTo>
                <a:cubicBezTo>
                  <a:pt x="2473617" y="960547"/>
                  <a:pt x="2466901" y="959282"/>
                  <a:pt x="2459013" y="959282"/>
                </a:cubicBezTo>
                <a:close/>
                <a:moveTo>
                  <a:pt x="2134196" y="959282"/>
                </a:moveTo>
                <a:cubicBezTo>
                  <a:pt x="2128094" y="959282"/>
                  <a:pt x="2122755" y="960100"/>
                  <a:pt x="2118178" y="961737"/>
                </a:cubicBezTo>
                <a:cubicBezTo>
                  <a:pt x="2113602" y="963374"/>
                  <a:pt x="2109788" y="965551"/>
                  <a:pt x="2106737" y="968267"/>
                </a:cubicBezTo>
                <a:cubicBezTo>
                  <a:pt x="2103686" y="970983"/>
                  <a:pt x="2101398" y="974146"/>
                  <a:pt x="2099872" y="977755"/>
                </a:cubicBezTo>
                <a:cubicBezTo>
                  <a:pt x="2098347" y="981364"/>
                  <a:pt x="2097584" y="985140"/>
                  <a:pt x="2097584" y="989084"/>
                </a:cubicBezTo>
                <a:cubicBezTo>
                  <a:pt x="2097584" y="993549"/>
                  <a:pt x="2098310" y="997382"/>
                  <a:pt x="2099761" y="1000581"/>
                </a:cubicBezTo>
                <a:cubicBezTo>
                  <a:pt x="2101212" y="1003781"/>
                  <a:pt x="2103128" y="1006535"/>
                  <a:pt x="2105509" y="1008841"/>
                </a:cubicBezTo>
                <a:cubicBezTo>
                  <a:pt x="2107891" y="1011148"/>
                  <a:pt x="2110588" y="1013102"/>
                  <a:pt x="2113602" y="1014701"/>
                </a:cubicBezTo>
                <a:cubicBezTo>
                  <a:pt x="2116616" y="1016301"/>
                  <a:pt x="2119704" y="1017734"/>
                  <a:pt x="2122866" y="1018999"/>
                </a:cubicBezTo>
                <a:cubicBezTo>
                  <a:pt x="2126029" y="1020264"/>
                  <a:pt x="2129099" y="1021473"/>
                  <a:pt x="2132075" y="1022627"/>
                </a:cubicBezTo>
                <a:cubicBezTo>
                  <a:pt x="2135052" y="1023780"/>
                  <a:pt x="2137731" y="1025101"/>
                  <a:pt x="2140112" y="1026589"/>
                </a:cubicBezTo>
                <a:cubicBezTo>
                  <a:pt x="2142493" y="1028077"/>
                  <a:pt x="2144409" y="1029789"/>
                  <a:pt x="2145860" y="1031724"/>
                </a:cubicBezTo>
                <a:cubicBezTo>
                  <a:pt x="2147311" y="1033658"/>
                  <a:pt x="2148037" y="1036040"/>
                  <a:pt x="2148037" y="1038867"/>
                </a:cubicBezTo>
                <a:cubicBezTo>
                  <a:pt x="2148037" y="1041621"/>
                  <a:pt x="2147535" y="1044002"/>
                  <a:pt x="2146530" y="1046011"/>
                </a:cubicBezTo>
                <a:cubicBezTo>
                  <a:pt x="2145525" y="1048020"/>
                  <a:pt x="2144093" y="1049676"/>
                  <a:pt x="2142233" y="1050978"/>
                </a:cubicBezTo>
                <a:cubicBezTo>
                  <a:pt x="2140372" y="1052281"/>
                  <a:pt x="2138177" y="1053267"/>
                  <a:pt x="2135647" y="1053936"/>
                </a:cubicBezTo>
                <a:cubicBezTo>
                  <a:pt x="2133117" y="1054606"/>
                  <a:pt x="2130289" y="1054941"/>
                  <a:pt x="2127164" y="1054941"/>
                </a:cubicBezTo>
                <a:cubicBezTo>
                  <a:pt x="2122997" y="1054941"/>
                  <a:pt x="2119313" y="1054439"/>
                  <a:pt x="2116113" y="1053434"/>
                </a:cubicBezTo>
                <a:cubicBezTo>
                  <a:pt x="2112914" y="1052429"/>
                  <a:pt x="2110142" y="1051332"/>
                  <a:pt x="2107798" y="1050141"/>
                </a:cubicBezTo>
                <a:cubicBezTo>
                  <a:pt x="2105454" y="1048951"/>
                  <a:pt x="2103482" y="1047853"/>
                  <a:pt x="2101882" y="1046848"/>
                </a:cubicBezTo>
                <a:cubicBezTo>
                  <a:pt x="2100282" y="1045844"/>
                  <a:pt x="2099072" y="1045341"/>
                  <a:pt x="2098254" y="1045341"/>
                </a:cubicBezTo>
                <a:cubicBezTo>
                  <a:pt x="2097733" y="1045341"/>
                  <a:pt x="2097268" y="1045472"/>
                  <a:pt x="2096859" y="1045732"/>
                </a:cubicBezTo>
                <a:cubicBezTo>
                  <a:pt x="2096449" y="1045993"/>
                  <a:pt x="2096133" y="1046420"/>
                  <a:pt x="2095910" y="1047016"/>
                </a:cubicBezTo>
                <a:cubicBezTo>
                  <a:pt x="2095687" y="1047611"/>
                  <a:pt x="2095501" y="1048392"/>
                  <a:pt x="2095352" y="1049360"/>
                </a:cubicBezTo>
                <a:cubicBezTo>
                  <a:pt x="2095203" y="1050327"/>
                  <a:pt x="2095129" y="1051518"/>
                  <a:pt x="2095129" y="1052932"/>
                </a:cubicBezTo>
                <a:cubicBezTo>
                  <a:pt x="2095129" y="1055239"/>
                  <a:pt x="2095315" y="1057062"/>
                  <a:pt x="2095687" y="1058401"/>
                </a:cubicBezTo>
                <a:cubicBezTo>
                  <a:pt x="2096059" y="1059741"/>
                  <a:pt x="2096654" y="1060782"/>
                  <a:pt x="2097473" y="1061527"/>
                </a:cubicBezTo>
                <a:cubicBezTo>
                  <a:pt x="2098291" y="1062271"/>
                  <a:pt x="2099593" y="1063108"/>
                  <a:pt x="2101379" y="1064038"/>
                </a:cubicBezTo>
                <a:cubicBezTo>
                  <a:pt x="2103165" y="1064968"/>
                  <a:pt x="2105342" y="1065861"/>
                  <a:pt x="2107909" y="1066717"/>
                </a:cubicBezTo>
                <a:cubicBezTo>
                  <a:pt x="2110476" y="1067573"/>
                  <a:pt x="2113379" y="1068280"/>
                  <a:pt x="2116616" y="1068838"/>
                </a:cubicBezTo>
                <a:cubicBezTo>
                  <a:pt x="2119853" y="1069396"/>
                  <a:pt x="2123257" y="1069675"/>
                  <a:pt x="2126829" y="1069675"/>
                </a:cubicBezTo>
                <a:cubicBezTo>
                  <a:pt x="2132633" y="1069675"/>
                  <a:pt x="2137954" y="1068968"/>
                  <a:pt x="2142791" y="1067554"/>
                </a:cubicBezTo>
                <a:cubicBezTo>
                  <a:pt x="2147628" y="1066140"/>
                  <a:pt x="2151795" y="1064057"/>
                  <a:pt x="2155292" y="1061303"/>
                </a:cubicBezTo>
                <a:cubicBezTo>
                  <a:pt x="2158790" y="1058550"/>
                  <a:pt x="2161487" y="1055164"/>
                  <a:pt x="2163385" y="1051146"/>
                </a:cubicBezTo>
                <a:cubicBezTo>
                  <a:pt x="2165282" y="1047127"/>
                  <a:pt x="2166231" y="1042551"/>
                  <a:pt x="2166231" y="1037416"/>
                </a:cubicBezTo>
                <a:cubicBezTo>
                  <a:pt x="2166231" y="1033100"/>
                  <a:pt x="2165506" y="1029380"/>
                  <a:pt x="2164055" y="1026254"/>
                </a:cubicBezTo>
                <a:cubicBezTo>
                  <a:pt x="2162604" y="1023129"/>
                  <a:pt x="2160687" y="1020450"/>
                  <a:pt x="2158306" y="1018218"/>
                </a:cubicBezTo>
                <a:cubicBezTo>
                  <a:pt x="2155925" y="1015985"/>
                  <a:pt x="2153190" y="1014088"/>
                  <a:pt x="2150102" y="1012525"/>
                </a:cubicBezTo>
                <a:cubicBezTo>
                  <a:pt x="2147014" y="1010962"/>
                  <a:pt x="2143888" y="1009548"/>
                  <a:pt x="2140726" y="1008283"/>
                </a:cubicBezTo>
                <a:cubicBezTo>
                  <a:pt x="2137563" y="1007018"/>
                  <a:pt x="2134456" y="1005790"/>
                  <a:pt x="2131405" y="1004600"/>
                </a:cubicBezTo>
                <a:cubicBezTo>
                  <a:pt x="2128354" y="1003409"/>
                  <a:pt x="2125638" y="1002070"/>
                  <a:pt x="2123257" y="1000581"/>
                </a:cubicBezTo>
                <a:cubicBezTo>
                  <a:pt x="2120876" y="999093"/>
                  <a:pt x="2118941" y="997363"/>
                  <a:pt x="2117453" y="995391"/>
                </a:cubicBezTo>
                <a:cubicBezTo>
                  <a:pt x="2115964" y="993419"/>
                  <a:pt x="2115220" y="990982"/>
                  <a:pt x="2115220" y="988080"/>
                </a:cubicBezTo>
                <a:cubicBezTo>
                  <a:pt x="2115220" y="985996"/>
                  <a:pt x="2115611" y="984061"/>
                  <a:pt x="2116392" y="982276"/>
                </a:cubicBezTo>
                <a:cubicBezTo>
                  <a:pt x="2117174" y="980490"/>
                  <a:pt x="2118327" y="978946"/>
                  <a:pt x="2119853" y="977643"/>
                </a:cubicBezTo>
                <a:cubicBezTo>
                  <a:pt x="2121378" y="976341"/>
                  <a:pt x="2123331" y="975336"/>
                  <a:pt x="2125713" y="974630"/>
                </a:cubicBezTo>
                <a:cubicBezTo>
                  <a:pt x="2128094" y="973923"/>
                  <a:pt x="2130847" y="973569"/>
                  <a:pt x="2133973" y="973569"/>
                </a:cubicBezTo>
                <a:cubicBezTo>
                  <a:pt x="2137470" y="973569"/>
                  <a:pt x="2140577" y="973978"/>
                  <a:pt x="2143293" y="974797"/>
                </a:cubicBezTo>
                <a:cubicBezTo>
                  <a:pt x="2146009" y="975615"/>
                  <a:pt x="2148372" y="976490"/>
                  <a:pt x="2150381" y="977420"/>
                </a:cubicBezTo>
                <a:cubicBezTo>
                  <a:pt x="2152390" y="978350"/>
                  <a:pt x="2154027" y="979225"/>
                  <a:pt x="2155292" y="980043"/>
                </a:cubicBezTo>
                <a:cubicBezTo>
                  <a:pt x="2156557" y="980862"/>
                  <a:pt x="2157525" y="981271"/>
                  <a:pt x="2158194" y="981271"/>
                </a:cubicBezTo>
                <a:cubicBezTo>
                  <a:pt x="2158641" y="981271"/>
                  <a:pt x="2159050" y="981141"/>
                  <a:pt x="2159422" y="980880"/>
                </a:cubicBezTo>
                <a:cubicBezTo>
                  <a:pt x="2159794" y="980620"/>
                  <a:pt x="2160111" y="980192"/>
                  <a:pt x="2160371" y="979597"/>
                </a:cubicBezTo>
                <a:cubicBezTo>
                  <a:pt x="2160632" y="979001"/>
                  <a:pt x="2160818" y="978239"/>
                  <a:pt x="2160929" y="977308"/>
                </a:cubicBezTo>
                <a:cubicBezTo>
                  <a:pt x="2161041" y="976378"/>
                  <a:pt x="2161097" y="975281"/>
                  <a:pt x="2161097" y="974016"/>
                </a:cubicBezTo>
                <a:cubicBezTo>
                  <a:pt x="2161097" y="972825"/>
                  <a:pt x="2161041" y="971820"/>
                  <a:pt x="2160929" y="971002"/>
                </a:cubicBezTo>
                <a:cubicBezTo>
                  <a:pt x="2160818" y="970183"/>
                  <a:pt x="2160706" y="969495"/>
                  <a:pt x="2160594" y="968937"/>
                </a:cubicBezTo>
                <a:cubicBezTo>
                  <a:pt x="2160483" y="968379"/>
                  <a:pt x="2160297" y="967876"/>
                  <a:pt x="2160036" y="967430"/>
                </a:cubicBezTo>
                <a:cubicBezTo>
                  <a:pt x="2159776" y="966983"/>
                  <a:pt x="2159255" y="966463"/>
                  <a:pt x="2158474" y="965867"/>
                </a:cubicBezTo>
                <a:cubicBezTo>
                  <a:pt x="2157692" y="965272"/>
                  <a:pt x="2156539" y="964584"/>
                  <a:pt x="2155013" y="963802"/>
                </a:cubicBezTo>
                <a:cubicBezTo>
                  <a:pt x="2153488" y="963021"/>
                  <a:pt x="2151646" y="962295"/>
                  <a:pt x="2149488" y="961626"/>
                </a:cubicBezTo>
                <a:cubicBezTo>
                  <a:pt x="2147330" y="960956"/>
                  <a:pt x="2144912" y="960398"/>
                  <a:pt x="2142233" y="959951"/>
                </a:cubicBezTo>
                <a:cubicBezTo>
                  <a:pt x="2139554" y="959505"/>
                  <a:pt x="2136875" y="959282"/>
                  <a:pt x="2134196" y="959282"/>
                </a:cubicBezTo>
                <a:close/>
                <a:moveTo>
                  <a:pt x="2024919" y="959282"/>
                </a:moveTo>
                <a:cubicBezTo>
                  <a:pt x="2021049" y="959282"/>
                  <a:pt x="2017217" y="959635"/>
                  <a:pt x="2013422" y="960342"/>
                </a:cubicBezTo>
                <a:cubicBezTo>
                  <a:pt x="2009627" y="961049"/>
                  <a:pt x="2006129" y="961942"/>
                  <a:pt x="2002930" y="963021"/>
                </a:cubicBezTo>
                <a:cubicBezTo>
                  <a:pt x="1999730" y="964100"/>
                  <a:pt x="1996902" y="965291"/>
                  <a:pt x="1994446" y="966593"/>
                </a:cubicBezTo>
                <a:cubicBezTo>
                  <a:pt x="1991991" y="967895"/>
                  <a:pt x="1990260" y="969030"/>
                  <a:pt x="1989256" y="969997"/>
                </a:cubicBezTo>
                <a:cubicBezTo>
                  <a:pt x="1988251" y="970965"/>
                  <a:pt x="1987619" y="971988"/>
                  <a:pt x="1987358" y="973067"/>
                </a:cubicBezTo>
                <a:cubicBezTo>
                  <a:pt x="1987098" y="974146"/>
                  <a:pt x="1986968" y="975615"/>
                  <a:pt x="1986968" y="977476"/>
                </a:cubicBezTo>
                <a:cubicBezTo>
                  <a:pt x="1986968" y="978592"/>
                  <a:pt x="1987042" y="979615"/>
                  <a:pt x="1987191" y="980545"/>
                </a:cubicBezTo>
                <a:cubicBezTo>
                  <a:pt x="1987340" y="981476"/>
                  <a:pt x="1987582" y="982238"/>
                  <a:pt x="1987916" y="982834"/>
                </a:cubicBezTo>
                <a:cubicBezTo>
                  <a:pt x="1988251" y="983429"/>
                  <a:pt x="1988642" y="983875"/>
                  <a:pt x="1989089" y="984173"/>
                </a:cubicBezTo>
                <a:cubicBezTo>
                  <a:pt x="1989535" y="984471"/>
                  <a:pt x="1990056" y="984620"/>
                  <a:pt x="1990651" y="984620"/>
                </a:cubicBezTo>
                <a:cubicBezTo>
                  <a:pt x="1991544" y="984620"/>
                  <a:pt x="1992902" y="984080"/>
                  <a:pt x="1994725" y="983001"/>
                </a:cubicBezTo>
                <a:cubicBezTo>
                  <a:pt x="1996549" y="981922"/>
                  <a:pt x="1998818" y="980731"/>
                  <a:pt x="2001534" y="979429"/>
                </a:cubicBezTo>
                <a:cubicBezTo>
                  <a:pt x="2004250" y="978127"/>
                  <a:pt x="2007413" y="976936"/>
                  <a:pt x="2011022" y="975857"/>
                </a:cubicBezTo>
                <a:cubicBezTo>
                  <a:pt x="2014631" y="974778"/>
                  <a:pt x="2018705" y="974239"/>
                  <a:pt x="2023244" y="974239"/>
                </a:cubicBezTo>
                <a:cubicBezTo>
                  <a:pt x="2027486" y="974239"/>
                  <a:pt x="2031058" y="974741"/>
                  <a:pt x="2033960" y="975746"/>
                </a:cubicBezTo>
                <a:cubicBezTo>
                  <a:pt x="2036862" y="976750"/>
                  <a:pt x="2039225" y="978239"/>
                  <a:pt x="2041048" y="980211"/>
                </a:cubicBezTo>
                <a:cubicBezTo>
                  <a:pt x="2042871" y="982183"/>
                  <a:pt x="2044192" y="984657"/>
                  <a:pt x="2045011" y="987633"/>
                </a:cubicBezTo>
                <a:cubicBezTo>
                  <a:pt x="2045829" y="990610"/>
                  <a:pt x="2046238" y="994033"/>
                  <a:pt x="2046238" y="997903"/>
                </a:cubicBezTo>
                <a:lnTo>
                  <a:pt x="2046238" y="1005716"/>
                </a:lnTo>
                <a:lnTo>
                  <a:pt x="2032397" y="1005716"/>
                </a:lnTo>
                <a:cubicBezTo>
                  <a:pt x="2024584" y="1005716"/>
                  <a:pt x="2017552" y="1006404"/>
                  <a:pt x="2011301" y="1007781"/>
                </a:cubicBezTo>
                <a:cubicBezTo>
                  <a:pt x="2005050" y="1009158"/>
                  <a:pt x="1999767" y="1011223"/>
                  <a:pt x="1995451" y="1013976"/>
                </a:cubicBezTo>
                <a:cubicBezTo>
                  <a:pt x="1991135" y="1016729"/>
                  <a:pt x="1987823" y="1020190"/>
                  <a:pt x="1985517" y="1024357"/>
                </a:cubicBezTo>
                <a:cubicBezTo>
                  <a:pt x="1983210" y="1028524"/>
                  <a:pt x="1982056" y="1033435"/>
                  <a:pt x="1982056" y="1039091"/>
                </a:cubicBezTo>
                <a:cubicBezTo>
                  <a:pt x="1982056" y="1043928"/>
                  <a:pt x="1982894" y="1048244"/>
                  <a:pt x="1984568" y="1052039"/>
                </a:cubicBezTo>
                <a:cubicBezTo>
                  <a:pt x="1986242" y="1055834"/>
                  <a:pt x="1988586" y="1059034"/>
                  <a:pt x="1991600" y="1061638"/>
                </a:cubicBezTo>
                <a:cubicBezTo>
                  <a:pt x="1994614" y="1064243"/>
                  <a:pt x="1998260" y="1066233"/>
                  <a:pt x="2002539" y="1067610"/>
                </a:cubicBezTo>
                <a:cubicBezTo>
                  <a:pt x="2006818" y="1068987"/>
                  <a:pt x="2011599" y="1069675"/>
                  <a:pt x="2016882" y="1069675"/>
                </a:cubicBezTo>
                <a:cubicBezTo>
                  <a:pt x="2022910" y="1069675"/>
                  <a:pt x="2028621" y="1068373"/>
                  <a:pt x="2034016" y="1065768"/>
                </a:cubicBezTo>
                <a:cubicBezTo>
                  <a:pt x="2039411" y="1063164"/>
                  <a:pt x="2044304" y="1059517"/>
                  <a:pt x="2048694" y="1054829"/>
                </a:cubicBezTo>
                <a:lnTo>
                  <a:pt x="2048694" y="1064875"/>
                </a:lnTo>
                <a:cubicBezTo>
                  <a:pt x="2048694" y="1065768"/>
                  <a:pt x="2048955" y="1066438"/>
                  <a:pt x="2049476" y="1066884"/>
                </a:cubicBezTo>
                <a:cubicBezTo>
                  <a:pt x="2049996" y="1067331"/>
                  <a:pt x="2050834" y="1067666"/>
                  <a:pt x="2051987" y="1067889"/>
                </a:cubicBezTo>
                <a:cubicBezTo>
                  <a:pt x="2053140" y="1068112"/>
                  <a:pt x="2054685" y="1068224"/>
                  <a:pt x="2056619" y="1068224"/>
                </a:cubicBezTo>
                <a:cubicBezTo>
                  <a:pt x="2058628" y="1068224"/>
                  <a:pt x="2060154" y="1068112"/>
                  <a:pt x="2061196" y="1067889"/>
                </a:cubicBezTo>
                <a:cubicBezTo>
                  <a:pt x="2062238" y="1067666"/>
                  <a:pt x="2063056" y="1067331"/>
                  <a:pt x="2063651" y="1066884"/>
                </a:cubicBezTo>
                <a:cubicBezTo>
                  <a:pt x="2064247" y="1066438"/>
                  <a:pt x="2064544" y="1065768"/>
                  <a:pt x="2064544" y="1064875"/>
                </a:cubicBezTo>
                <a:lnTo>
                  <a:pt x="2064544" y="997121"/>
                </a:lnTo>
                <a:cubicBezTo>
                  <a:pt x="2064544" y="990870"/>
                  <a:pt x="2063837" y="985401"/>
                  <a:pt x="2062424" y="980713"/>
                </a:cubicBezTo>
                <a:cubicBezTo>
                  <a:pt x="2061010" y="976025"/>
                  <a:pt x="2058740" y="972099"/>
                  <a:pt x="2055615" y="968937"/>
                </a:cubicBezTo>
                <a:cubicBezTo>
                  <a:pt x="2052489" y="965774"/>
                  <a:pt x="2048397" y="963374"/>
                  <a:pt x="2043336" y="961737"/>
                </a:cubicBezTo>
                <a:cubicBezTo>
                  <a:pt x="2038276" y="960100"/>
                  <a:pt x="2032137" y="959282"/>
                  <a:pt x="2024919" y="959282"/>
                </a:cubicBezTo>
                <a:close/>
                <a:moveTo>
                  <a:pt x="1852092" y="959282"/>
                </a:moveTo>
                <a:cubicBezTo>
                  <a:pt x="1843535" y="959282"/>
                  <a:pt x="1836056" y="960658"/>
                  <a:pt x="1829656" y="963412"/>
                </a:cubicBezTo>
                <a:cubicBezTo>
                  <a:pt x="1823257" y="966165"/>
                  <a:pt x="1817918" y="970034"/>
                  <a:pt x="1813639" y="975020"/>
                </a:cubicBezTo>
                <a:cubicBezTo>
                  <a:pt x="1809360" y="980006"/>
                  <a:pt x="1806160" y="985940"/>
                  <a:pt x="1804039" y="992824"/>
                </a:cubicBezTo>
                <a:cubicBezTo>
                  <a:pt x="1801919" y="999707"/>
                  <a:pt x="1800858" y="1007241"/>
                  <a:pt x="1800858" y="1015427"/>
                </a:cubicBezTo>
                <a:cubicBezTo>
                  <a:pt x="1800858" y="1023910"/>
                  <a:pt x="1801863" y="1031500"/>
                  <a:pt x="1803872" y="1038198"/>
                </a:cubicBezTo>
                <a:cubicBezTo>
                  <a:pt x="1805881" y="1044895"/>
                  <a:pt x="1808932" y="1050588"/>
                  <a:pt x="1813025" y="1055276"/>
                </a:cubicBezTo>
                <a:cubicBezTo>
                  <a:pt x="1817118" y="1059964"/>
                  <a:pt x="1822234" y="1063536"/>
                  <a:pt x="1828373" y="1065991"/>
                </a:cubicBezTo>
                <a:cubicBezTo>
                  <a:pt x="1834512" y="1068447"/>
                  <a:pt x="1841711" y="1069675"/>
                  <a:pt x="1849971" y="1069675"/>
                </a:cubicBezTo>
                <a:cubicBezTo>
                  <a:pt x="1858455" y="1069675"/>
                  <a:pt x="1865915" y="1068280"/>
                  <a:pt x="1872351" y="1065489"/>
                </a:cubicBezTo>
                <a:cubicBezTo>
                  <a:pt x="1878788" y="1062699"/>
                  <a:pt x="1884146" y="1058810"/>
                  <a:pt x="1888425" y="1053825"/>
                </a:cubicBezTo>
                <a:cubicBezTo>
                  <a:pt x="1892704" y="1048839"/>
                  <a:pt x="1895922" y="1042904"/>
                  <a:pt x="1898080" y="1036021"/>
                </a:cubicBezTo>
                <a:cubicBezTo>
                  <a:pt x="1900238" y="1029138"/>
                  <a:pt x="1901317" y="1021603"/>
                  <a:pt x="1901317" y="1013418"/>
                </a:cubicBezTo>
                <a:cubicBezTo>
                  <a:pt x="1901317" y="1005009"/>
                  <a:pt x="1900294" y="997456"/>
                  <a:pt x="1898248" y="990759"/>
                </a:cubicBezTo>
                <a:cubicBezTo>
                  <a:pt x="1896201" y="984061"/>
                  <a:pt x="1893132" y="978369"/>
                  <a:pt x="1889039" y="973681"/>
                </a:cubicBezTo>
                <a:cubicBezTo>
                  <a:pt x="1884946" y="968993"/>
                  <a:pt x="1879830" y="965421"/>
                  <a:pt x="1873691" y="962965"/>
                </a:cubicBezTo>
                <a:cubicBezTo>
                  <a:pt x="1867552" y="960509"/>
                  <a:pt x="1860352" y="959282"/>
                  <a:pt x="1852092" y="959282"/>
                </a:cubicBezTo>
                <a:close/>
                <a:moveTo>
                  <a:pt x="1386744" y="959282"/>
                </a:moveTo>
                <a:cubicBezTo>
                  <a:pt x="1382874" y="959282"/>
                  <a:pt x="1379042" y="959635"/>
                  <a:pt x="1375247" y="960342"/>
                </a:cubicBezTo>
                <a:cubicBezTo>
                  <a:pt x="1371452" y="961049"/>
                  <a:pt x="1367954" y="961942"/>
                  <a:pt x="1364755" y="963021"/>
                </a:cubicBezTo>
                <a:cubicBezTo>
                  <a:pt x="1361555" y="964100"/>
                  <a:pt x="1358727" y="965291"/>
                  <a:pt x="1356271" y="966593"/>
                </a:cubicBezTo>
                <a:cubicBezTo>
                  <a:pt x="1353816" y="967895"/>
                  <a:pt x="1352086" y="969030"/>
                  <a:pt x="1351081" y="969997"/>
                </a:cubicBezTo>
                <a:cubicBezTo>
                  <a:pt x="1350076" y="970965"/>
                  <a:pt x="1349444" y="971988"/>
                  <a:pt x="1349183" y="973067"/>
                </a:cubicBezTo>
                <a:cubicBezTo>
                  <a:pt x="1348923" y="974146"/>
                  <a:pt x="1348793" y="975615"/>
                  <a:pt x="1348793" y="977476"/>
                </a:cubicBezTo>
                <a:cubicBezTo>
                  <a:pt x="1348793" y="978592"/>
                  <a:pt x="1348867" y="979615"/>
                  <a:pt x="1349016" y="980545"/>
                </a:cubicBezTo>
                <a:cubicBezTo>
                  <a:pt x="1349165" y="981476"/>
                  <a:pt x="1349407" y="982238"/>
                  <a:pt x="1349741" y="982834"/>
                </a:cubicBezTo>
                <a:cubicBezTo>
                  <a:pt x="1350076" y="983429"/>
                  <a:pt x="1350467" y="983875"/>
                  <a:pt x="1350913" y="984173"/>
                </a:cubicBezTo>
                <a:cubicBezTo>
                  <a:pt x="1351360" y="984471"/>
                  <a:pt x="1351881" y="984620"/>
                  <a:pt x="1352476" y="984620"/>
                </a:cubicBezTo>
                <a:cubicBezTo>
                  <a:pt x="1353369" y="984620"/>
                  <a:pt x="1354727" y="984080"/>
                  <a:pt x="1356550" y="983001"/>
                </a:cubicBezTo>
                <a:cubicBezTo>
                  <a:pt x="1358373" y="981922"/>
                  <a:pt x="1360643" y="980731"/>
                  <a:pt x="1363359" y="979429"/>
                </a:cubicBezTo>
                <a:cubicBezTo>
                  <a:pt x="1366075" y="978127"/>
                  <a:pt x="1369238" y="976936"/>
                  <a:pt x="1372847" y="975857"/>
                </a:cubicBezTo>
                <a:cubicBezTo>
                  <a:pt x="1376456" y="974778"/>
                  <a:pt x="1380530" y="974239"/>
                  <a:pt x="1385070" y="974239"/>
                </a:cubicBezTo>
                <a:cubicBezTo>
                  <a:pt x="1389311" y="974239"/>
                  <a:pt x="1392883" y="974741"/>
                  <a:pt x="1395785" y="975746"/>
                </a:cubicBezTo>
                <a:cubicBezTo>
                  <a:pt x="1398687" y="976750"/>
                  <a:pt x="1401050" y="978239"/>
                  <a:pt x="1402873" y="980211"/>
                </a:cubicBezTo>
                <a:cubicBezTo>
                  <a:pt x="1404696" y="982183"/>
                  <a:pt x="1406017" y="984657"/>
                  <a:pt x="1406836" y="987633"/>
                </a:cubicBezTo>
                <a:cubicBezTo>
                  <a:pt x="1407654" y="990610"/>
                  <a:pt x="1408063" y="994033"/>
                  <a:pt x="1408063" y="997903"/>
                </a:cubicBezTo>
                <a:lnTo>
                  <a:pt x="1408063" y="1005716"/>
                </a:lnTo>
                <a:lnTo>
                  <a:pt x="1394222" y="1005716"/>
                </a:lnTo>
                <a:cubicBezTo>
                  <a:pt x="1386409" y="1005716"/>
                  <a:pt x="1379377" y="1006404"/>
                  <a:pt x="1373126" y="1007781"/>
                </a:cubicBezTo>
                <a:cubicBezTo>
                  <a:pt x="1366875" y="1009158"/>
                  <a:pt x="1361592" y="1011223"/>
                  <a:pt x="1357276" y="1013976"/>
                </a:cubicBezTo>
                <a:cubicBezTo>
                  <a:pt x="1352960" y="1016729"/>
                  <a:pt x="1349648" y="1020190"/>
                  <a:pt x="1347342" y="1024357"/>
                </a:cubicBezTo>
                <a:cubicBezTo>
                  <a:pt x="1345035" y="1028524"/>
                  <a:pt x="1343881" y="1033435"/>
                  <a:pt x="1343881" y="1039091"/>
                </a:cubicBezTo>
                <a:cubicBezTo>
                  <a:pt x="1343881" y="1043928"/>
                  <a:pt x="1344719" y="1048244"/>
                  <a:pt x="1346393" y="1052039"/>
                </a:cubicBezTo>
                <a:cubicBezTo>
                  <a:pt x="1348067" y="1055834"/>
                  <a:pt x="1350411" y="1059034"/>
                  <a:pt x="1353425" y="1061638"/>
                </a:cubicBezTo>
                <a:cubicBezTo>
                  <a:pt x="1356439" y="1064243"/>
                  <a:pt x="1360085" y="1066233"/>
                  <a:pt x="1364364" y="1067610"/>
                </a:cubicBezTo>
                <a:cubicBezTo>
                  <a:pt x="1368643" y="1068987"/>
                  <a:pt x="1373424" y="1069675"/>
                  <a:pt x="1378707" y="1069675"/>
                </a:cubicBezTo>
                <a:cubicBezTo>
                  <a:pt x="1384735" y="1069675"/>
                  <a:pt x="1390446" y="1068373"/>
                  <a:pt x="1395841" y="1065768"/>
                </a:cubicBezTo>
                <a:cubicBezTo>
                  <a:pt x="1401236" y="1063164"/>
                  <a:pt x="1406129" y="1059517"/>
                  <a:pt x="1410519" y="1054829"/>
                </a:cubicBezTo>
                <a:lnTo>
                  <a:pt x="1410519" y="1064875"/>
                </a:lnTo>
                <a:cubicBezTo>
                  <a:pt x="1410519" y="1065768"/>
                  <a:pt x="1410780" y="1066438"/>
                  <a:pt x="1411300" y="1066884"/>
                </a:cubicBezTo>
                <a:cubicBezTo>
                  <a:pt x="1411821" y="1067331"/>
                  <a:pt x="1412659" y="1067666"/>
                  <a:pt x="1413812" y="1067889"/>
                </a:cubicBezTo>
                <a:cubicBezTo>
                  <a:pt x="1414965" y="1068112"/>
                  <a:pt x="1416509" y="1068224"/>
                  <a:pt x="1418444" y="1068224"/>
                </a:cubicBezTo>
                <a:cubicBezTo>
                  <a:pt x="1420453" y="1068224"/>
                  <a:pt x="1421979" y="1068112"/>
                  <a:pt x="1423021" y="1067889"/>
                </a:cubicBezTo>
                <a:cubicBezTo>
                  <a:pt x="1424062" y="1067666"/>
                  <a:pt x="1424881" y="1067331"/>
                  <a:pt x="1425476" y="1066884"/>
                </a:cubicBezTo>
                <a:cubicBezTo>
                  <a:pt x="1426072" y="1066438"/>
                  <a:pt x="1426369" y="1065768"/>
                  <a:pt x="1426369" y="1064875"/>
                </a:cubicBezTo>
                <a:lnTo>
                  <a:pt x="1426369" y="997121"/>
                </a:lnTo>
                <a:cubicBezTo>
                  <a:pt x="1426369" y="990870"/>
                  <a:pt x="1425662" y="985401"/>
                  <a:pt x="1424249" y="980713"/>
                </a:cubicBezTo>
                <a:cubicBezTo>
                  <a:pt x="1422835" y="976025"/>
                  <a:pt x="1420565" y="972099"/>
                  <a:pt x="1417440" y="968937"/>
                </a:cubicBezTo>
                <a:cubicBezTo>
                  <a:pt x="1414314" y="965774"/>
                  <a:pt x="1410221" y="963374"/>
                  <a:pt x="1405161" y="961737"/>
                </a:cubicBezTo>
                <a:cubicBezTo>
                  <a:pt x="1400101" y="960100"/>
                  <a:pt x="1393962" y="959282"/>
                  <a:pt x="1386744" y="959282"/>
                </a:cubicBezTo>
                <a:close/>
                <a:moveTo>
                  <a:pt x="2274987" y="942315"/>
                </a:moveTo>
                <a:lnTo>
                  <a:pt x="2275099" y="942315"/>
                </a:lnTo>
                <a:lnTo>
                  <a:pt x="2300325" y="1014311"/>
                </a:lnTo>
                <a:lnTo>
                  <a:pt x="2250096" y="1014311"/>
                </a:lnTo>
                <a:close/>
                <a:moveTo>
                  <a:pt x="971848" y="938743"/>
                </a:moveTo>
                <a:lnTo>
                  <a:pt x="991670" y="938743"/>
                </a:lnTo>
                <a:cubicBezTo>
                  <a:pt x="997164" y="938743"/>
                  <a:pt x="1001581" y="939264"/>
                  <a:pt x="1004921" y="940306"/>
                </a:cubicBezTo>
                <a:cubicBezTo>
                  <a:pt x="1008262" y="941348"/>
                  <a:pt x="1010971" y="942855"/>
                  <a:pt x="1013050" y="944827"/>
                </a:cubicBezTo>
                <a:cubicBezTo>
                  <a:pt x="1015129" y="946799"/>
                  <a:pt x="1016651" y="949199"/>
                  <a:pt x="1017616" y="952026"/>
                </a:cubicBezTo>
                <a:cubicBezTo>
                  <a:pt x="1018581" y="954854"/>
                  <a:pt x="1019064" y="958017"/>
                  <a:pt x="1019064" y="961514"/>
                </a:cubicBezTo>
                <a:cubicBezTo>
                  <a:pt x="1019064" y="964639"/>
                  <a:pt x="1018600" y="967672"/>
                  <a:pt x="1017672" y="970611"/>
                </a:cubicBezTo>
                <a:cubicBezTo>
                  <a:pt x="1016744" y="973550"/>
                  <a:pt x="1015278" y="976118"/>
                  <a:pt x="1013274" y="978313"/>
                </a:cubicBezTo>
                <a:cubicBezTo>
                  <a:pt x="1011269" y="980508"/>
                  <a:pt x="1008745" y="982257"/>
                  <a:pt x="1005701" y="983559"/>
                </a:cubicBezTo>
                <a:cubicBezTo>
                  <a:pt x="1002657" y="984861"/>
                  <a:pt x="998648" y="985513"/>
                  <a:pt x="993674" y="985513"/>
                </a:cubicBezTo>
                <a:lnTo>
                  <a:pt x="971848" y="985513"/>
                </a:lnTo>
                <a:close/>
                <a:moveTo>
                  <a:pt x="959905" y="923116"/>
                </a:moveTo>
                <a:cubicBezTo>
                  <a:pt x="958193" y="923116"/>
                  <a:pt x="956575" y="923693"/>
                  <a:pt x="955049" y="924846"/>
                </a:cubicBezTo>
                <a:cubicBezTo>
                  <a:pt x="953524" y="926000"/>
                  <a:pt x="952761" y="928028"/>
                  <a:pt x="952761" y="930930"/>
                </a:cubicBezTo>
                <a:lnTo>
                  <a:pt x="952761" y="1059741"/>
                </a:lnTo>
                <a:cubicBezTo>
                  <a:pt x="952761" y="1062643"/>
                  <a:pt x="953524" y="1064671"/>
                  <a:pt x="955049" y="1065824"/>
                </a:cubicBezTo>
                <a:cubicBezTo>
                  <a:pt x="956575" y="1066977"/>
                  <a:pt x="958193" y="1067554"/>
                  <a:pt x="959905" y="1067554"/>
                </a:cubicBezTo>
                <a:lnTo>
                  <a:pt x="997633" y="1067554"/>
                </a:lnTo>
                <a:cubicBezTo>
                  <a:pt x="1003065" y="1067554"/>
                  <a:pt x="1007883" y="1067163"/>
                  <a:pt x="1012088" y="1066382"/>
                </a:cubicBezTo>
                <a:cubicBezTo>
                  <a:pt x="1016292" y="1065601"/>
                  <a:pt x="1020236" y="1064429"/>
                  <a:pt x="1023920" y="1062866"/>
                </a:cubicBezTo>
                <a:cubicBezTo>
                  <a:pt x="1027603" y="1061303"/>
                  <a:pt x="1030914" y="1059369"/>
                  <a:pt x="1033854" y="1057062"/>
                </a:cubicBezTo>
                <a:cubicBezTo>
                  <a:pt x="1036793" y="1054755"/>
                  <a:pt x="1039305" y="1052076"/>
                  <a:pt x="1041388" y="1049025"/>
                </a:cubicBezTo>
                <a:cubicBezTo>
                  <a:pt x="1043472" y="1045974"/>
                  <a:pt x="1045090" y="1042532"/>
                  <a:pt x="1046244" y="1038700"/>
                </a:cubicBezTo>
                <a:cubicBezTo>
                  <a:pt x="1047397" y="1034868"/>
                  <a:pt x="1047974" y="1030682"/>
                  <a:pt x="1047974" y="1026143"/>
                </a:cubicBezTo>
                <a:cubicBezTo>
                  <a:pt x="1047974" y="1021231"/>
                  <a:pt x="1047230" y="1016729"/>
                  <a:pt x="1045741" y="1012636"/>
                </a:cubicBezTo>
                <a:cubicBezTo>
                  <a:pt x="1044253" y="1008544"/>
                  <a:pt x="1042225" y="1004972"/>
                  <a:pt x="1039658" y="1001921"/>
                </a:cubicBezTo>
                <a:cubicBezTo>
                  <a:pt x="1037091" y="998870"/>
                  <a:pt x="1034096" y="996358"/>
                  <a:pt x="1030673" y="994386"/>
                </a:cubicBezTo>
                <a:cubicBezTo>
                  <a:pt x="1027250" y="992414"/>
                  <a:pt x="1023566" y="991056"/>
                  <a:pt x="1019622" y="990312"/>
                </a:cubicBezTo>
                <a:cubicBezTo>
                  <a:pt x="1022747" y="988973"/>
                  <a:pt x="1025519" y="987261"/>
                  <a:pt x="1027938" y="985178"/>
                </a:cubicBezTo>
                <a:cubicBezTo>
                  <a:pt x="1030356" y="983094"/>
                  <a:pt x="1032366" y="980731"/>
                  <a:pt x="1033965" y="978090"/>
                </a:cubicBezTo>
                <a:cubicBezTo>
                  <a:pt x="1035565" y="975448"/>
                  <a:pt x="1036775" y="972565"/>
                  <a:pt x="1037593" y="969439"/>
                </a:cubicBezTo>
                <a:cubicBezTo>
                  <a:pt x="1038412" y="966314"/>
                  <a:pt x="1038821" y="963040"/>
                  <a:pt x="1038821" y="959616"/>
                </a:cubicBezTo>
                <a:cubicBezTo>
                  <a:pt x="1038821" y="953887"/>
                  <a:pt x="1037891" y="948752"/>
                  <a:pt x="1036030" y="944213"/>
                </a:cubicBezTo>
                <a:cubicBezTo>
                  <a:pt x="1034170" y="939674"/>
                  <a:pt x="1031398" y="935841"/>
                  <a:pt x="1027715" y="932716"/>
                </a:cubicBezTo>
                <a:cubicBezTo>
                  <a:pt x="1024031" y="929590"/>
                  <a:pt x="1019436" y="927209"/>
                  <a:pt x="1013929" y="925572"/>
                </a:cubicBezTo>
                <a:cubicBezTo>
                  <a:pt x="1008423" y="923935"/>
                  <a:pt x="1001353" y="923116"/>
                  <a:pt x="992721" y="923116"/>
                </a:cubicBezTo>
                <a:close/>
                <a:moveTo>
                  <a:pt x="1604953" y="922782"/>
                </a:moveTo>
                <a:cubicBezTo>
                  <a:pt x="1602991" y="922782"/>
                  <a:pt x="1601401" y="922856"/>
                  <a:pt x="1600183" y="923005"/>
                </a:cubicBezTo>
                <a:cubicBezTo>
                  <a:pt x="1598966" y="923154"/>
                  <a:pt x="1597984" y="923395"/>
                  <a:pt x="1597238" y="923730"/>
                </a:cubicBezTo>
                <a:cubicBezTo>
                  <a:pt x="1596492" y="924065"/>
                  <a:pt x="1595962" y="924456"/>
                  <a:pt x="1595649" y="924902"/>
                </a:cubicBezTo>
                <a:cubicBezTo>
                  <a:pt x="1595335" y="925349"/>
                  <a:pt x="1595178" y="925832"/>
                  <a:pt x="1595178" y="926353"/>
                </a:cubicBezTo>
                <a:lnTo>
                  <a:pt x="1595178" y="1004711"/>
                </a:lnTo>
                <a:cubicBezTo>
                  <a:pt x="1595178" y="1010590"/>
                  <a:pt x="1595196" y="1016711"/>
                  <a:pt x="1595233" y="1023073"/>
                </a:cubicBezTo>
                <a:cubicBezTo>
                  <a:pt x="1595271" y="1029435"/>
                  <a:pt x="1595364" y="1035556"/>
                  <a:pt x="1595513" y="1041435"/>
                </a:cubicBezTo>
                <a:lnTo>
                  <a:pt x="1595401" y="1041435"/>
                </a:lnTo>
                <a:cubicBezTo>
                  <a:pt x="1593674" y="1037937"/>
                  <a:pt x="1591930" y="1034458"/>
                  <a:pt x="1590169" y="1030998"/>
                </a:cubicBezTo>
                <a:cubicBezTo>
                  <a:pt x="1588407" y="1027538"/>
                  <a:pt x="1586627" y="1024022"/>
                  <a:pt x="1584829" y="1020450"/>
                </a:cubicBezTo>
                <a:cubicBezTo>
                  <a:pt x="1583031" y="1016878"/>
                  <a:pt x="1581161" y="1013250"/>
                  <a:pt x="1579219" y="1009567"/>
                </a:cubicBezTo>
                <a:cubicBezTo>
                  <a:pt x="1577278" y="1005883"/>
                  <a:pt x="1575264" y="1002107"/>
                  <a:pt x="1573178" y="998237"/>
                </a:cubicBezTo>
                <a:lnTo>
                  <a:pt x="1539304" y="934837"/>
                </a:lnTo>
                <a:cubicBezTo>
                  <a:pt x="1538081" y="932530"/>
                  <a:pt x="1536913" y="930614"/>
                  <a:pt x="1535799" y="929088"/>
                </a:cubicBezTo>
                <a:cubicBezTo>
                  <a:pt x="1534685" y="927563"/>
                  <a:pt x="1533533" y="926372"/>
                  <a:pt x="1532343" y="925516"/>
                </a:cubicBezTo>
                <a:cubicBezTo>
                  <a:pt x="1531153" y="924660"/>
                  <a:pt x="1529809" y="924047"/>
                  <a:pt x="1528310" y="923674"/>
                </a:cubicBezTo>
                <a:cubicBezTo>
                  <a:pt x="1526812" y="923302"/>
                  <a:pt x="1524950" y="923116"/>
                  <a:pt x="1522723" y="923116"/>
                </a:cubicBezTo>
                <a:lnTo>
                  <a:pt x="1513276" y="923116"/>
                </a:lnTo>
                <a:cubicBezTo>
                  <a:pt x="1511279" y="923116"/>
                  <a:pt x="1509436" y="923749"/>
                  <a:pt x="1507746" y="925014"/>
                </a:cubicBezTo>
                <a:cubicBezTo>
                  <a:pt x="1506056" y="926279"/>
                  <a:pt x="1505211" y="928400"/>
                  <a:pt x="1505211" y="931376"/>
                </a:cubicBezTo>
                <a:lnTo>
                  <a:pt x="1505211" y="1064652"/>
                </a:lnTo>
                <a:cubicBezTo>
                  <a:pt x="1505211" y="1065173"/>
                  <a:pt x="1505368" y="1065675"/>
                  <a:pt x="1505682" y="1066159"/>
                </a:cubicBezTo>
                <a:cubicBezTo>
                  <a:pt x="1505996" y="1066642"/>
                  <a:pt x="1506506" y="1067015"/>
                  <a:pt x="1507213" y="1067275"/>
                </a:cubicBezTo>
                <a:cubicBezTo>
                  <a:pt x="1507920" y="1067535"/>
                  <a:pt x="1508882" y="1067759"/>
                  <a:pt x="1510099" y="1067945"/>
                </a:cubicBezTo>
                <a:cubicBezTo>
                  <a:pt x="1511316" y="1068131"/>
                  <a:pt x="1512866" y="1068224"/>
                  <a:pt x="1514751" y="1068224"/>
                </a:cubicBezTo>
                <a:cubicBezTo>
                  <a:pt x="1516636" y="1068224"/>
                  <a:pt x="1518187" y="1068131"/>
                  <a:pt x="1519404" y="1067945"/>
                </a:cubicBezTo>
                <a:cubicBezTo>
                  <a:pt x="1520622" y="1067759"/>
                  <a:pt x="1521603" y="1067535"/>
                  <a:pt x="1522349" y="1067275"/>
                </a:cubicBezTo>
                <a:cubicBezTo>
                  <a:pt x="1523095" y="1067015"/>
                  <a:pt x="1523625" y="1066642"/>
                  <a:pt x="1523939" y="1066159"/>
                </a:cubicBezTo>
                <a:cubicBezTo>
                  <a:pt x="1524253" y="1065675"/>
                  <a:pt x="1524410" y="1065173"/>
                  <a:pt x="1524410" y="1064652"/>
                </a:cubicBezTo>
                <a:lnTo>
                  <a:pt x="1524410" y="977476"/>
                </a:lnTo>
                <a:cubicBezTo>
                  <a:pt x="1524410" y="971969"/>
                  <a:pt x="1524373" y="966425"/>
                  <a:pt x="1524298" y="960844"/>
                </a:cubicBezTo>
                <a:cubicBezTo>
                  <a:pt x="1524224" y="955263"/>
                  <a:pt x="1524112" y="949794"/>
                  <a:pt x="1523963" y="944436"/>
                </a:cubicBezTo>
                <a:lnTo>
                  <a:pt x="1524187" y="944436"/>
                </a:lnTo>
                <a:cubicBezTo>
                  <a:pt x="1526203" y="948826"/>
                  <a:pt x="1528381" y="953347"/>
                  <a:pt x="1530721" y="957998"/>
                </a:cubicBezTo>
                <a:cubicBezTo>
                  <a:pt x="1533061" y="962649"/>
                  <a:pt x="1535382" y="967095"/>
                  <a:pt x="1537686" y="971337"/>
                </a:cubicBezTo>
                <a:lnTo>
                  <a:pt x="1581748" y="1053490"/>
                </a:lnTo>
                <a:cubicBezTo>
                  <a:pt x="1583260" y="1056392"/>
                  <a:pt x="1584689" y="1058773"/>
                  <a:pt x="1586036" y="1060634"/>
                </a:cubicBezTo>
                <a:cubicBezTo>
                  <a:pt x="1587383" y="1062494"/>
                  <a:pt x="1588730" y="1063964"/>
                  <a:pt x="1590076" y="1065043"/>
                </a:cubicBezTo>
                <a:cubicBezTo>
                  <a:pt x="1591423" y="1066122"/>
                  <a:pt x="1592846" y="1066866"/>
                  <a:pt x="1594347" y="1067275"/>
                </a:cubicBezTo>
                <a:cubicBezTo>
                  <a:pt x="1595849" y="1067684"/>
                  <a:pt x="1597600" y="1067889"/>
                  <a:pt x="1599601" y="1067889"/>
                </a:cubicBezTo>
                <a:lnTo>
                  <a:pt x="1605949" y="1067889"/>
                </a:lnTo>
                <a:cubicBezTo>
                  <a:pt x="1606950" y="1067889"/>
                  <a:pt x="1607951" y="1067740"/>
                  <a:pt x="1608952" y="1067442"/>
                </a:cubicBezTo>
                <a:cubicBezTo>
                  <a:pt x="1609952" y="1067145"/>
                  <a:pt x="1610856" y="1066661"/>
                  <a:pt x="1611664" y="1065991"/>
                </a:cubicBezTo>
                <a:cubicBezTo>
                  <a:pt x="1612473" y="1065322"/>
                  <a:pt x="1613127" y="1064466"/>
                  <a:pt x="1613627" y="1063424"/>
                </a:cubicBezTo>
                <a:cubicBezTo>
                  <a:pt x="1614126" y="1062382"/>
                  <a:pt x="1614376" y="1061117"/>
                  <a:pt x="1614376" y="1059629"/>
                </a:cubicBezTo>
                <a:lnTo>
                  <a:pt x="1614376" y="926353"/>
                </a:lnTo>
                <a:cubicBezTo>
                  <a:pt x="1614376" y="925832"/>
                  <a:pt x="1614220" y="925349"/>
                  <a:pt x="1613906" y="924902"/>
                </a:cubicBezTo>
                <a:cubicBezTo>
                  <a:pt x="1613592" y="924456"/>
                  <a:pt x="1613081" y="924065"/>
                  <a:pt x="1612374" y="923730"/>
                </a:cubicBezTo>
                <a:cubicBezTo>
                  <a:pt x="1611667" y="923395"/>
                  <a:pt x="1610686" y="923154"/>
                  <a:pt x="1609429" y="923005"/>
                </a:cubicBezTo>
                <a:cubicBezTo>
                  <a:pt x="1608173" y="922856"/>
                  <a:pt x="1606681" y="922782"/>
                  <a:pt x="1604953" y="922782"/>
                </a:cubicBezTo>
                <a:close/>
                <a:moveTo>
                  <a:pt x="2275657" y="922447"/>
                </a:moveTo>
                <a:cubicBezTo>
                  <a:pt x="2273425" y="922447"/>
                  <a:pt x="2271583" y="922502"/>
                  <a:pt x="2270132" y="922614"/>
                </a:cubicBezTo>
                <a:cubicBezTo>
                  <a:pt x="2268681" y="922726"/>
                  <a:pt x="2267490" y="922930"/>
                  <a:pt x="2266560" y="923228"/>
                </a:cubicBezTo>
                <a:cubicBezTo>
                  <a:pt x="2265630" y="923526"/>
                  <a:pt x="2264923" y="923935"/>
                  <a:pt x="2264439" y="924456"/>
                </a:cubicBezTo>
                <a:cubicBezTo>
                  <a:pt x="2263955" y="924977"/>
                  <a:pt x="2263565" y="925646"/>
                  <a:pt x="2263267" y="926465"/>
                </a:cubicBezTo>
                <a:lnTo>
                  <a:pt x="2214824" y="1060634"/>
                </a:lnTo>
                <a:cubicBezTo>
                  <a:pt x="2214228" y="1062271"/>
                  <a:pt x="2213912" y="1063592"/>
                  <a:pt x="2213875" y="1064596"/>
                </a:cubicBezTo>
                <a:cubicBezTo>
                  <a:pt x="2213838" y="1065601"/>
                  <a:pt x="2214098" y="1066363"/>
                  <a:pt x="2214656" y="1066884"/>
                </a:cubicBezTo>
                <a:cubicBezTo>
                  <a:pt x="2215214" y="1067405"/>
                  <a:pt x="2216182" y="1067759"/>
                  <a:pt x="2217558" y="1067945"/>
                </a:cubicBezTo>
                <a:cubicBezTo>
                  <a:pt x="2218935" y="1068131"/>
                  <a:pt x="2220702" y="1068224"/>
                  <a:pt x="2222860" y="1068224"/>
                </a:cubicBezTo>
                <a:cubicBezTo>
                  <a:pt x="2224944" y="1068224"/>
                  <a:pt x="2226637" y="1068149"/>
                  <a:pt x="2227939" y="1068001"/>
                </a:cubicBezTo>
                <a:cubicBezTo>
                  <a:pt x="2229241" y="1067852"/>
                  <a:pt x="2230246" y="1067610"/>
                  <a:pt x="2230953" y="1067275"/>
                </a:cubicBezTo>
                <a:cubicBezTo>
                  <a:pt x="2231660" y="1066940"/>
                  <a:pt x="2232199" y="1066531"/>
                  <a:pt x="2232571" y="1066047"/>
                </a:cubicBezTo>
                <a:cubicBezTo>
                  <a:pt x="2232943" y="1065563"/>
                  <a:pt x="2233241" y="1064987"/>
                  <a:pt x="2233464" y="1064317"/>
                </a:cubicBezTo>
                <a:lnTo>
                  <a:pt x="2245296" y="1029603"/>
                </a:lnTo>
                <a:lnTo>
                  <a:pt x="2305348" y="1029603"/>
                </a:lnTo>
                <a:lnTo>
                  <a:pt x="2317738" y="1064764"/>
                </a:lnTo>
                <a:cubicBezTo>
                  <a:pt x="2318036" y="1065433"/>
                  <a:pt x="2318352" y="1065991"/>
                  <a:pt x="2318687" y="1066438"/>
                </a:cubicBezTo>
                <a:cubicBezTo>
                  <a:pt x="2319022" y="1066884"/>
                  <a:pt x="2319543" y="1067238"/>
                  <a:pt x="2320250" y="1067498"/>
                </a:cubicBezTo>
                <a:cubicBezTo>
                  <a:pt x="2320957" y="1067759"/>
                  <a:pt x="2321998" y="1067945"/>
                  <a:pt x="2323375" y="1068056"/>
                </a:cubicBezTo>
                <a:cubicBezTo>
                  <a:pt x="2324752" y="1068168"/>
                  <a:pt x="2326593" y="1068224"/>
                  <a:pt x="2328900" y="1068224"/>
                </a:cubicBezTo>
                <a:cubicBezTo>
                  <a:pt x="2331207" y="1068224"/>
                  <a:pt x="2333049" y="1068149"/>
                  <a:pt x="2334426" y="1068001"/>
                </a:cubicBezTo>
                <a:cubicBezTo>
                  <a:pt x="2335802" y="1067852"/>
                  <a:pt x="2336788" y="1067517"/>
                  <a:pt x="2337384" y="1066996"/>
                </a:cubicBezTo>
                <a:cubicBezTo>
                  <a:pt x="2337979" y="1066475"/>
                  <a:pt x="2338258" y="1065712"/>
                  <a:pt x="2338221" y="1064708"/>
                </a:cubicBezTo>
                <a:cubicBezTo>
                  <a:pt x="2338183" y="1063703"/>
                  <a:pt x="2337867" y="1062382"/>
                  <a:pt x="2337272" y="1060745"/>
                </a:cubicBezTo>
                <a:lnTo>
                  <a:pt x="2288828" y="926577"/>
                </a:lnTo>
                <a:cubicBezTo>
                  <a:pt x="2288531" y="925758"/>
                  <a:pt x="2288121" y="925070"/>
                  <a:pt x="2287601" y="924512"/>
                </a:cubicBezTo>
                <a:cubicBezTo>
                  <a:pt x="2287080" y="923954"/>
                  <a:pt x="2286335" y="923526"/>
                  <a:pt x="2285368" y="923228"/>
                </a:cubicBezTo>
                <a:cubicBezTo>
                  <a:pt x="2284401" y="922930"/>
                  <a:pt x="2283136" y="922726"/>
                  <a:pt x="2281573" y="922614"/>
                </a:cubicBezTo>
                <a:cubicBezTo>
                  <a:pt x="2280010" y="922502"/>
                  <a:pt x="2278038" y="922447"/>
                  <a:pt x="2275657" y="922447"/>
                </a:cubicBezTo>
                <a:close/>
                <a:moveTo>
                  <a:pt x="1664755" y="919433"/>
                </a:moveTo>
                <a:cubicBezTo>
                  <a:pt x="1660364" y="919433"/>
                  <a:pt x="1657351" y="920214"/>
                  <a:pt x="1655713" y="921777"/>
                </a:cubicBezTo>
                <a:cubicBezTo>
                  <a:pt x="1654076" y="923340"/>
                  <a:pt x="1653258" y="926279"/>
                  <a:pt x="1653258" y="930595"/>
                </a:cubicBezTo>
                <a:cubicBezTo>
                  <a:pt x="1653258" y="934837"/>
                  <a:pt x="1654058" y="937720"/>
                  <a:pt x="1655658" y="939246"/>
                </a:cubicBezTo>
                <a:cubicBezTo>
                  <a:pt x="1657258" y="940771"/>
                  <a:pt x="1660216" y="941534"/>
                  <a:pt x="1664532" y="941534"/>
                </a:cubicBezTo>
                <a:cubicBezTo>
                  <a:pt x="1668922" y="941534"/>
                  <a:pt x="1671936" y="940753"/>
                  <a:pt x="1673573" y="939190"/>
                </a:cubicBezTo>
                <a:cubicBezTo>
                  <a:pt x="1675210" y="937627"/>
                  <a:pt x="1676029" y="934688"/>
                  <a:pt x="1676029" y="930372"/>
                </a:cubicBezTo>
                <a:cubicBezTo>
                  <a:pt x="1676029" y="926130"/>
                  <a:pt x="1675229" y="923247"/>
                  <a:pt x="1673629" y="921721"/>
                </a:cubicBezTo>
                <a:cubicBezTo>
                  <a:pt x="1672029" y="920196"/>
                  <a:pt x="1669071" y="919433"/>
                  <a:pt x="1664755" y="919433"/>
                </a:cubicBezTo>
                <a:close/>
                <a:moveTo>
                  <a:pt x="1207555" y="919433"/>
                </a:moveTo>
                <a:cubicBezTo>
                  <a:pt x="1203164" y="919433"/>
                  <a:pt x="1200151" y="920214"/>
                  <a:pt x="1198513" y="921777"/>
                </a:cubicBezTo>
                <a:cubicBezTo>
                  <a:pt x="1196876" y="923340"/>
                  <a:pt x="1196058" y="926279"/>
                  <a:pt x="1196058" y="930595"/>
                </a:cubicBezTo>
                <a:cubicBezTo>
                  <a:pt x="1196058" y="934837"/>
                  <a:pt x="1196858" y="937720"/>
                  <a:pt x="1198458" y="939246"/>
                </a:cubicBezTo>
                <a:cubicBezTo>
                  <a:pt x="1200058" y="940771"/>
                  <a:pt x="1203016" y="941534"/>
                  <a:pt x="1207332" y="941534"/>
                </a:cubicBezTo>
                <a:cubicBezTo>
                  <a:pt x="1211722" y="941534"/>
                  <a:pt x="1214736" y="940753"/>
                  <a:pt x="1216373" y="939190"/>
                </a:cubicBezTo>
                <a:cubicBezTo>
                  <a:pt x="1218010" y="937627"/>
                  <a:pt x="1218829" y="934688"/>
                  <a:pt x="1218829" y="930372"/>
                </a:cubicBezTo>
                <a:cubicBezTo>
                  <a:pt x="1218829" y="926130"/>
                  <a:pt x="1218029" y="923247"/>
                  <a:pt x="1216429" y="921721"/>
                </a:cubicBezTo>
                <a:cubicBezTo>
                  <a:pt x="1214829" y="920196"/>
                  <a:pt x="1211871" y="919433"/>
                  <a:pt x="1207555" y="919433"/>
                </a:cubicBezTo>
                <a:close/>
                <a:moveTo>
                  <a:pt x="2941849" y="912512"/>
                </a:moveTo>
                <a:cubicBezTo>
                  <a:pt x="2940063" y="912512"/>
                  <a:pt x="2938593" y="912605"/>
                  <a:pt x="2937440" y="912791"/>
                </a:cubicBezTo>
                <a:cubicBezTo>
                  <a:pt x="2936287" y="912977"/>
                  <a:pt x="2935338" y="913201"/>
                  <a:pt x="2934594" y="913461"/>
                </a:cubicBezTo>
                <a:cubicBezTo>
                  <a:pt x="2933849" y="913722"/>
                  <a:pt x="2933347" y="914094"/>
                  <a:pt x="2933087" y="914577"/>
                </a:cubicBezTo>
                <a:cubicBezTo>
                  <a:pt x="2932826" y="915061"/>
                  <a:pt x="2932696" y="915563"/>
                  <a:pt x="2932696" y="916084"/>
                </a:cubicBezTo>
                <a:lnTo>
                  <a:pt x="2932696" y="974462"/>
                </a:lnTo>
                <a:cubicBezTo>
                  <a:pt x="2927934" y="969476"/>
                  <a:pt x="2923115" y="965700"/>
                  <a:pt x="2918241" y="963133"/>
                </a:cubicBezTo>
                <a:cubicBezTo>
                  <a:pt x="2913367" y="960565"/>
                  <a:pt x="2907991" y="959282"/>
                  <a:pt x="2902112" y="959282"/>
                </a:cubicBezTo>
                <a:cubicBezTo>
                  <a:pt x="2895043" y="959282"/>
                  <a:pt x="2888810" y="960602"/>
                  <a:pt x="2883415" y="963244"/>
                </a:cubicBezTo>
                <a:cubicBezTo>
                  <a:pt x="2878020" y="965886"/>
                  <a:pt x="2873500" y="969662"/>
                  <a:pt x="2869853" y="974574"/>
                </a:cubicBezTo>
                <a:cubicBezTo>
                  <a:pt x="2866207" y="979485"/>
                  <a:pt x="2863454" y="985420"/>
                  <a:pt x="2861593" y="992377"/>
                </a:cubicBezTo>
                <a:cubicBezTo>
                  <a:pt x="2859733" y="999335"/>
                  <a:pt x="2858803" y="1007130"/>
                  <a:pt x="2858803" y="1015762"/>
                </a:cubicBezTo>
                <a:cubicBezTo>
                  <a:pt x="2858803" y="1023054"/>
                  <a:pt x="2859547" y="1029994"/>
                  <a:pt x="2861035" y="1036579"/>
                </a:cubicBezTo>
                <a:cubicBezTo>
                  <a:pt x="2862524" y="1043165"/>
                  <a:pt x="2864886" y="1048895"/>
                  <a:pt x="2868123" y="1053769"/>
                </a:cubicBezTo>
                <a:cubicBezTo>
                  <a:pt x="2871360" y="1058643"/>
                  <a:pt x="2875583" y="1062513"/>
                  <a:pt x="2880792" y="1065377"/>
                </a:cubicBezTo>
                <a:cubicBezTo>
                  <a:pt x="2886001" y="1068242"/>
                  <a:pt x="2892289" y="1069675"/>
                  <a:pt x="2899656" y="1069675"/>
                </a:cubicBezTo>
                <a:cubicBezTo>
                  <a:pt x="2906428" y="1069675"/>
                  <a:pt x="2912660" y="1068075"/>
                  <a:pt x="2918353" y="1064875"/>
                </a:cubicBezTo>
                <a:cubicBezTo>
                  <a:pt x="2924045" y="1061675"/>
                  <a:pt x="2929533" y="1057211"/>
                  <a:pt x="2934817" y="1051481"/>
                </a:cubicBezTo>
                <a:lnTo>
                  <a:pt x="2934817" y="1064764"/>
                </a:lnTo>
                <a:cubicBezTo>
                  <a:pt x="2934817" y="1065359"/>
                  <a:pt x="2934966" y="1065880"/>
                  <a:pt x="2935263" y="1066326"/>
                </a:cubicBezTo>
                <a:cubicBezTo>
                  <a:pt x="2935561" y="1066773"/>
                  <a:pt x="2936045" y="1067126"/>
                  <a:pt x="2936714" y="1067387"/>
                </a:cubicBezTo>
                <a:cubicBezTo>
                  <a:pt x="2937384" y="1067647"/>
                  <a:pt x="2938240" y="1067852"/>
                  <a:pt x="2939282" y="1068001"/>
                </a:cubicBezTo>
                <a:cubicBezTo>
                  <a:pt x="2940323" y="1068149"/>
                  <a:pt x="2941626" y="1068224"/>
                  <a:pt x="2943188" y="1068224"/>
                </a:cubicBezTo>
                <a:cubicBezTo>
                  <a:pt x="2944677" y="1068224"/>
                  <a:pt x="2945942" y="1068149"/>
                  <a:pt x="2946983" y="1068001"/>
                </a:cubicBezTo>
                <a:cubicBezTo>
                  <a:pt x="2948025" y="1067852"/>
                  <a:pt x="2948862" y="1067647"/>
                  <a:pt x="2949495" y="1067387"/>
                </a:cubicBezTo>
                <a:cubicBezTo>
                  <a:pt x="2950127" y="1067126"/>
                  <a:pt x="2950574" y="1066773"/>
                  <a:pt x="2950834" y="1066326"/>
                </a:cubicBezTo>
                <a:cubicBezTo>
                  <a:pt x="2951095" y="1065880"/>
                  <a:pt x="2951225" y="1065359"/>
                  <a:pt x="2951225" y="1064764"/>
                </a:cubicBezTo>
                <a:lnTo>
                  <a:pt x="2951225" y="916084"/>
                </a:lnTo>
                <a:cubicBezTo>
                  <a:pt x="2951225" y="915563"/>
                  <a:pt x="2951058" y="915061"/>
                  <a:pt x="2950723" y="914577"/>
                </a:cubicBezTo>
                <a:cubicBezTo>
                  <a:pt x="2950388" y="914094"/>
                  <a:pt x="2949886" y="913722"/>
                  <a:pt x="2949216" y="913461"/>
                </a:cubicBezTo>
                <a:cubicBezTo>
                  <a:pt x="2948546" y="913201"/>
                  <a:pt x="2947616" y="912977"/>
                  <a:pt x="2946425" y="912791"/>
                </a:cubicBezTo>
                <a:cubicBezTo>
                  <a:pt x="2945235" y="912605"/>
                  <a:pt x="2943709" y="912512"/>
                  <a:pt x="2941849" y="912512"/>
                </a:cubicBezTo>
                <a:close/>
                <a:moveTo>
                  <a:pt x="2369493" y="912066"/>
                </a:moveTo>
                <a:cubicBezTo>
                  <a:pt x="2367707" y="912066"/>
                  <a:pt x="2366219" y="912140"/>
                  <a:pt x="2365028" y="912289"/>
                </a:cubicBezTo>
                <a:cubicBezTo>
                  <a:pt x="2363838" y="912438"/>
                  <a:pt x="2362889" y="912661"/>
                  <a:pt x="2362182" y="912959"/>
                </a:cubicBezTo>
                <a:cubicBezTo>
                  <a:pt x="2361475" y="913257"/>
                  <a:pt x="2360991" y="913629"/>
                  <a:pt x="2360731" y="914075"/>
                </a:cubicBezTo>
                <a:cubicBezTo>
                  <a:pt x="2360470" y="914522"/>
                  <a:pt x="2360340" y="915042"/>
                  <a:pt x="2360340" y="915638"/>
                </a:cubicBezTo>
                <a:lnTo>
                  <a:pt x="2360340" y="1064764"/>
                </a:lnTo>
                <a:cubicBezTo>
                  <a:pt x="2360340" y="1065359"/>
                  <a:pt x="2360470" y="1065861"/>
                  <a:pt x="2360731" y="1066270"/>
                </a:cubicBezTo>
                <a:cubicBezTo>
                  <a:pt x="2360991" y="1066680"/>
                  <a:pt x="2361475" y="1067033"/>
                  <a:pt x="2362182" y="1067331"/>
                </a:cubicBezTo>
                <a:cubicBezTo>
                  <a:pt x="2362889" y="1067628"/>
                  <a:pt x="2363838" y="1067852"/>
                  <a:pt x="2365028" y="1068001"/>
                </a:cubicBezTo>
                <a:cubicBezTo>
                  <a:pt x="2366219" y="1068149"/>
                  <a:pt x="2367707" y="1068224"/>
                  <a:pt x="2369493" y="1068224"/>
                </a:cubicBezTo>
                <a:cubicBezTo>
                  <a:pt x="2371354" y="1068224"/>
                  <a:pt x="2372879" y="1068149"/>
                  <a:pt x="2374070" y="1068001"/>
                </a:cubicBezTo>
                <a:cubicBezTo>
                  <a:pt x="2375260" y="1067852"/>
                  <a:pt x="2376190" y="1067628"/>
                  <a:pt x="2376860" y="1067331"/>
                </a:cubicBezTo>
                <a:cubicBezTo>
                  <a:pt x="2377530" y="1067033"/>
                  <a:pt x="2378014" y="1066680"/>
                  <a:pt x="2378311" y="1066270"/>
                </a:cubicBezTo>
                <a:cubicBezTo>
                  <a:pt x="2378609" y="1065861"/>
                  <a:pt x="2378758" y="1065359"/>
                  <a:pt x="2378758" y="1064764"/>
                </a:cubicBezTo>
                <a:lnTo>
                  <a:pt x="2378758" y="915638"/>
                </a:lnTo>
                <a:cubicBezTo>
                  <a:pt x="2378758" y="915042"/>
                  <a:pt x="2378609" y="914522"/>
                  <a:pt x="2378311" y="914075"/>
                </a:cubicBezTo>
                <a:cubicBezTo>
                  <a:pt x="2378014" y="913629"/>
                  <a:pt x="2377530" y="913257"/>
                  <a:pt x="2376860" y="912959"/>
                </a:cubicBezTo>
                <a:cubicBezTo>
                  <a:pt x="2376190" y="912661"/>
                  <a:pt x="2375260" y="912438"/>
                  <a:pt x="2374070" y="912289"/>
                </a:cubicBezTo>
                <a:cubicBezTo>
                  <a:pt x="2372879" y="912140"/>
                  <a:pt x="2371354" y="912066"/>
                  <a:pt x="2369493" y="912066"/>
                </a:cubicBezTo>
                <a:close/>
                <a:moveTo>
                  <a:pt x="1940868" y="912066"/>
                </a:moveTo>
                <a:cubicBezTo>
                  <a:pt x="1939082" y="912066"/>
                  <a:pt x="1937594" y="912140"/>
                  <a:pt x="1936403" y="912289"/>
                </a:cubicBezTo>
                <a:cubicBezTo>
                  <a:pt x="1935213" y="912438"/>
                  <a:pt x="1934264" y="912661"/>
                  <a:pt x="1933557" y="912959"/>
                </a:cubicBezTo>
                <a:cubicBezTo>
                  <a:pt x="1932850" y="913257"/>
                  <a:pt x="1932366" y="913629"/>
                  <a:pt x="1932106" y="914075"/>
                </a:cubicBezTo>
                <a:cubicBezTo>
                  <a:pt x="1931845" y="914522"/>
                  <a:pt x="1931715" y="915042"/>
                  <a:pt x="1931715" y="915638"/>
                </a:cubicBezTo>
                <a:lnTo>
                  <a:pt x="1931715" y="1064764"/>
                </a:lnTo>
                <a:cubicBezTo>
                  <a:pt x="1931715" y="1065359"/>
                  <a:pt x="1931845" y="1065861"/>
                  <a:pt x="1932106" y="1066270"/>
                </a:cubicBezTo>
                <a:cubicBezTo>
                  <a:pt x="1932366" y="1066680"/>
                  <a:pt x="1932850" y="1067033"/>
                  <a:pt x="1933557" y="1067331"/>
                </a:cubicBezTo>
                <a:cubicBezTo>
                  <a:pt x="1934264" y="1067628"/>
                  <a:pt x="1935213" y="1067852"/>
                  <a:pt x="1936403" y="1068001"/>
                </a:cubicBezTo>
                <a:cubicBezTo>
                  <a:pt x="1937594" y="1068149"/>
                  <a:pt x="1939082" y="1068224"/>
                  <a:pt x="1940868" y="1068224"/>
                </a:cubicBezTo>
                <a:cubicBezTo>
                  <a:pt x="1942729" y="1068224"/>
                  <a:pt x="1944254" y="1068149"/>
                  <a:pt x="1945445" y="1068001"/>
                </a:cubicBezTo>
                <a:cubicBezTo>
                  <a:pt x="1946635" y="1067852"/>
                  <a:pt x="1947565" y="1067628"/>
                  <a:pt x="1948235" y="1067331"/>
                </a:cubicBezTo>
                <a:cubicBezTo>
                  <a:pt x="1948905" y="1067033"/>
                  <a:pt x="1949389" y="1066680"/>
                  <a:pt x="1949686" y="1066270"/>
                </a:cubicBezTo>
                <a:cubicBezTo>
                  <a:pt x="1949984" y="1065861"/>
                  <a:pt x="1950133" y="1065359"/>
                  <a:pt x="1950133" y="1064764"/>
                </a:cubicBezTo>
                <a:lnTo>
                  <a:pt x="1950133" y="915638"/>
                </a:lnTo>
                <a:cubicBezTo>
                  <a:pt x="1950133" y="915042"/>
                  <a:pt x="1949984" y="914522"/>
                  <a:pt x="1949686" y="914075"/>
                </a:cubicBezTo>
                <a:cubicBezTo>
                  <a:pt x="1949389" y="913629"/>
                  <a:pt x="1948905" y="913257"/>
                  <a:pt x="1948235" y="912959"/>
                </a:cubicBezTo>
                <a:cubicBezTo>
                  <a:pt x="1947565" y="912661"/>
                  <a:pt x="1946635" y="912438"/>
                  <a:pt x="1945445" y="912289"/>
                </a:cubicBezTo>
                <a:cubicBezTo>
                  <a:pt x="1944254" y="912140"/>
                  <a:pt x="1942729" y="912066"/>
                  <a:pt x="1940868" y="912066"/>
                </a:cubicBezTo>
                <a:close/>
                <a:moveTo>
                  <a:pt x="2913151" y="0"/>
                </a:moveTo>
                <a:cubicBezTo>
                  <a:pt x="2895818" y="165333"/>
                  <a:pt x="2878288" y="330580"/>
                  <a:pt x="2860954" y="495913"/>
                </a:cubicBezTo>
                <a:lnTo>
                  <a:pt x="3546796" y="272293"/>
                </a:lnTo>
                <a:lnTo>
                  <a:pt x="3226329" y="560724"/>
                </a:lnTo>
                <a:lnTo>
                  <a:pt x="4254500" y="570424"/>
                </a:lnTo>
                <a:lnTo>
                  <a:pt x="3345495" y="807092"/>
                </a:lnTo>
                <a:lnTo>
                  <a:pt x="3598598" y="969163"/>
                </a:lnTo>
                <a:lnTo>
                  <a:pt x="3226329" y="1056722"/>
                </a:lnTo>
                <a:lnTo>
                  <a:pt x="3718157" y="1341891"/>
                </a:lnTo>
                <a:lnTo>
                  <a:pt x="2883606" y="1231841"/>
                </a:lnTo>
                <a:cubicBezTo>
                  <a:pt x="2903499" y="1318285"/>
                  <a:pt x="2923196" y="1404642"/>
                  <a:pt x="2943090" y="1491086"/>
                </a:cubicBezTo>
                <a:lnTo>
                  <a:pt x="2399065" y="1367902"/>
                </a:lnTo>
                <a:lnTo>
                  <a:pt x="2287188" y="1617446"/>
                </a:lnTo>
                <a:lnTo>
                  <a:pt x="1944464" y="1491086"/>
                </a:lnTo>
                <a:lnTo>
                  <a:pt x="1713618" y="1692129"/>
                </a:lnTo>
                <a:lnTo>
                  <a:pt x="1482575" y="1555897"/>
                </a:lnTo>
                <a:lnTo>
                  <a:pt x="968490" y="1854200"/>
                </a:lnTo>
                <a:cubicBezTo>
                  <a:pt x="961202" y="1758056"/>
                  <a:pt x="953717" y="1661913"/>
                  <a:pt x="946430" y="1565769"/>
                </a:cubicBezTo>
                <a:lnTo>
                  <a:pt x="253103" y="1530144"/>
                </a:lnTo>
                <a:lnTo>
                  <a:pt x="655902" y="1319401"/>
                </a:lnTo>
                <a:lnTo>
                  <a:pt x="0" y="1105395"/>
                </a:lnTo>
                <a:lnTo>
                  <a:pt x="775068" y="995087"/>
                </a:lnTo>
                <a:lnTo>
                  <a:pt x="230846" y="709918"/>
                </a:lnTo>
                <a:lnTo>
                  <a:pt x="1058110" y="671032"/>
                </a:lnTo>
                <a:lnTo>
                  <a:pt x="886748" y="311180"/>
                </a:lnTo>
                <a:lnTo>
                  <a:pt x="1684073" y="547848"/>
                </a:lnTo>
                <a:lnTo>
                  <a:pt x="1914919" y="161985"/>
                </a:lnTo>
                <a:lnTo>
                  <a:pt x="2257643" y="37272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sp>
        <p:nvSpPr>
          <p:cNvPr id="12" name="Formă liberă: formă 11">
            <a:extLst>
              <a:ext uri="{FF2B5EF4-FFF2-40B4-BE49-F238E27FC236}">
                <a16:creationId xmlns:a16="http://schemas.microsoft.com/office/drawing/2014/main" id="{215C473C-49AB-5713-016D-56D228959525}"/>
              </a:ext>
            </a:extLst>
          </p:cNvPr>
          <p:cNvSpPr/>
          <p:nvPr/>
        </p:nvSpPr>
        <p:spPr>
          <a:xfrm>
            <a:off x="7398696" y="3634928"/>
            <a:ext cx="3104654" cy="2527300"/>
          </a:xfrm>
          <a:custGeom>
            <a:avLst/>
            <a:gdLst/>
            <a:ahLst/>
            <a:cxnLst/>
            <a:rect l="l" t="t" r="r" b="b"/>
            <a:pathLst>
              <a:path w="3197287" h="2627882">
                <a:moveTo>
                  <a:pt x="2413189" y="1501562"/>
                </a:moveTo>
                <a:lnTo>
                  <a:pt x="2428927" y="1501562"/>
                </a:lnTo>
                <a:lnTo>
                  <a:pt x="2428927" y="1522882"/>
                </a:lnTo>
                <a:cubicBezTo>
                  <a:pt x="2424388" y="1527942"/>
                  <a:pt x="2420054" y="1531700"/>
                  <a:pt x="2415924" y="1534155"/>
                </a:cubicBezTo>
                <a:cubicBezTo>
                  <a:pt x="2411794" y="1536611"/>
                  <a:pt x="2407310" y="1537839"/>
                  <a:pt x="2402473" y="1537839"/>
                </a:cubicBezTo>
                <a:cubicBezTo>
                  <a:pt x="2396520" y="1537839"/>
                  <a:pt x="2391888" y="1536295"/>
                  <a:pt x="2388576" y="1533206"/>
                </a:cubicBezTo>
                <a:cubicBezTo>
                  <a:pt x="2385265" y="1530118"/>
                  <a:pt x="2383609" y="1525970"/>
                  <a:pt x="2383609" y="1520761"/>
                </a:cubicBezTo>
                <a:cubicBezTo>
                  <a:pt x="2383609" y="1517710"/>
                  <a:pt x="2384186" y="1515012"/>
                  <a:pt x="2385339" y="1512668"/>
                </a:cubicBezTo>
                <a:cubicBezTo>
                  <a:pt x="2386493" y="1510324"/>
                  <a:pt x="2388297" y="1508315"/>
                  <a:pt x="2390753" y="1506641"/>
                </a:cubicBezTo>
                <a:cubicBezTo>
                  <a:pt x="2393209" y="1504966"/>
                  <a:pt x="2396297" y="1503701"/>
                  <a:pt x="2400018" y="1502846"/>
                </a:cubicBezTo>
                <a:cubicBezTo>
                  <a:pt x="2403738" y="1501990"/>
                  <a:pt x="2408129" y="1501562"/>
                  <a:pt x="2413189" y="1501562"/>
                </a:cubicBezTo>
                <a:close/>
                <a:moveTo>
                  <a:pt x="1727389" y="1501562"/>
                </a:moveTo>
                <a:lnTo>
                  <a:pt x="1743127" y="1501562"/>
                </a:lnTo>
                <a:lnTo>
                  <a:pt x="1743127" y="1522882"/>
                </a:lnTo>
                <a:cubicBezTo>
                  <a:pt x="1738588" y="1527942"/>
                  <a:pt x="1734253" y="1531700"/>
                  <a:pt x="1730123" y="1534155"/>
                </a:cubicBezTo>
                <a:cubicBezTo>
                  <a:pt x="1725993" y="1536611"/>
                  <a:pt x="1721510" y="1537839"/>
                  <a:pt x="1716673" y="1537839"/>
                </a:cubicBezTo>
                <a:cubicBezTo>
                  <a:pt x="1710720" y="1537839"/>
                  <a:pt x="1706088" y="1536295"/>
                  <a:pt x="1702776" y="1533206"/>
                </a:cubicBezTo>
                <a:cubicBezTo>
                  <a:pt x="1699465" y="1530118"/>
                  <a:pt x="1697809" y="1525970"/>
                  <a:pt x="1697809" y="1520761"/>
                </a:cubicBezTo>
                <a:cubicBezTo>
                  <a:pt x="1697809" y="1517710"/>
                  <a:pt x="1698386" y="1515012"/>
                  <a:pt x="1699539" y="1512668"/>
                </a:cubicBezTo>
                <a:cubicBezTo>
                  <a:pt x="1700693" y="1510324"/>
                  <a:pt x="1702497" y="1508315"/>
                  <a:pt x="1704953" y="1506641"/>
                </a:cubicBezTo>
                <a:cubicBezTo>
                  <a:pt x="1707408" y="1504966"/>
                  <a:pt x="1710497" y="1503701"/>
                  <a:pt x="1714217" y="1502846"/>
                </a:cubicBezTo>
                <a:cubicBezTo>
                  <a:pt x="1717938" y="1501990"/>
                  <a:pt x="1722328" y="1501562"/>
                  <a:pt x="1727389" y="1501562"/>
                </a:cubicBezTo>
                <a:close/>
                <a:moveTo>
                  <a:pt x="822514" y="1501562"/>
                </a:moveTo>
                <a:lnTo>
                  <a:pt x="838252" y="1501562"/>
                </a:lnTo>
                <a:lnTo>
                  <a:pt x="838252" y="1522882"/>
                </a:lnTo>
                <a:cubicBezTo>
                  <a:pt x="833713" y="1527942"/>
                  <a:pt x="829378" y="1531700"/>
                  <a:pt x="825248" y="1534155"/>
                </a:cubicBezTo>
                <a:cubicBezTo>
                  <a:pt x="821118" y="1536611"/>
                  <a:pt x="816635" y="1537839"/>
                  <a:pt x="811798" y="1537839"/>
                </a:cubicBezTo>
                <a:cubicBezTo>
                  <a:pt x="805845" y="1537839"/>
                  <a:pt x="801213" y="1536295"/>
                  <a:pt x="797901" y="1533206"/>
                </a:cubicBezTo>
                <a:cubicBezTo>
                  <a:pt x="794590" y="1530118"/>
                  <a:pt x="792934" y="1525970"/>
                  <a:pt x="792934" y="1520761"/>
                </a:cubicBezTo>
                <a:cubicBezTo>
                  <a:pt x="792934" y="1517710"/>
                  <a:pt x="793511" y="1515012"/>
                  <a:pt x="794664" y="1512668"/>
                </a:cubicBezTo>
                <a:cubicBezTo>
                  <a:pt x="795818" y="1510324"/>
                  <a:pt x="797622" y="1508315"/>
                  <a:pt x="800078" y="1506641"/>
                </a:cubicBezTo>
                <a:cubicBezTo>
                  <a:pt x="802534" y="1504966"/>
                  <a:pt x="805622" y="1503701"/>
                  <a:pt x="809342" y="1502846"/>
                </a:cubicBezTo>
                <a:cubicBezTo>
                  <a:pt x="813063" y="1501990"/>
                  <a:pt x="817454" y="1501562"/>
                  <a:pt x="822514" y="1501562"/>
                </a:cubicBezTo>
                <a:close/>
                <a:moveTo>
                  <a:pt x="1095613" y="1457695"/>
                </a:moveTo>
                <a:cubicBezTo>
                  <a:pt x="1100673" y="1457695"/>
                  <a:pt x="1105529" y="1459313"/>
                  <a:pt x="1110180" y="1462550"/>
                </a:cubicBezTo>
                <a:cubicBezTo>
                  <a:pt x="1114831" y="1465787"/>
                  <a:pt x="1119649" y="1470494"/>
                  <a:pt x="1124635" y="1476670"/>
                </a:cubicBezTo>
                <a:lnTo>
                  <a:pt x="1124635" y="1516854"/>
                </a:lnTo>
                <a:cubicBezTo>
                  <a:pt x="1121733" y="1520500"/>
                  <a:pt x="1118979" y="1523570"/>
                  <a:pt x="1116375" y="1526063"/>
                </a:cubicBezTo>
                <a:cubicBezTo>
                  <a:pt x="1113770" y="1528556"/>
                  <a:pt x="1111277" y="1530583"/>
                  <a:pt x="1108896" y="1532146"/>
                </a:cubicBezTo>
                <a:cubicBezTo>
                  <a:pt x="1106515" y="1533709"/>
                  <a:pt x="1104190" y="1534825"/>
                  <a:pt x="1101920" y="1535495"/>
                </a:cubicBezTo>
                <a:cubicBezTo>
                  <a:pt x="1099650" y="1536164"/>
                  <a:pt x="1097288" y="1536499"/>
                  <a:pt x="1094832" y="1536499"/>
                </a:cubicBezTo>
                <a:cubicBezTo>
                  <a:pt x="1089995" y="1536499"/>
                  <a:pt x="1085977" y="1535364"/>
                  <a:pt x="1082777" y="1533095"/>
                </a:cubicBezTo>
                <a:cubicBezTo>
                  <a:pt x="1079577" y="1530825"/>
                  <a:pt x="1077010" y="1527811"/>
                  <a:pt x="1075075" y="1524054"/>
                </a:cubicBezTo>
                <a:cubicBezTo>
                  <a:pt x="1073140" y="1520296"/>
                  <a:pt x="1071782" y="1515998"/>
                  <a:pt x="1071001" y="1511161"/>
                </a:cubicBezTo>
                <a:cubicBezTo>
                  <a:pt x="1070220" y="1506324"/>
                  <a:pt x="1069829" y="1501376"/>
                  <a:pt x="1069829" y="1496316"/>
                </a:cubicBezTo>
                <a:cubicBezTo>
                  <a:pt x="1069829" y="1491553"/>
                  <a:pt x="1070294" y="1486865"/>
                  <a:pt x="1071224" y="1482251"/>
                </a:cubicBezTo>
                <a:cubicBezTo>
                  <a:pt x="1072154" y="1477638"/>
                  <a:pt x="1073643" y="1473508"/>
                  <a:pt x="1075689" y="1469861"/>
                </a:cubicBezTo>
                <a:cubicBezTo>
                  <a:pt x="1077735" y="1466215"/>
                  <a:pt x="1080396" y="1463276"/>
                  <a:pt x="1083670" y="1461043"/>
                </a:cubicBezTo>
                <a:cubicBezTo>
                  <a:pt x="1086944" y="1458811"/>
                  <a:pt x="1090925" y="1457695"/>
                  <a:pt x="1095613" y="1457695"/>
                </a:cubicBezTo>
                <a:close/>
                <a:moveTo>
                  <a:pt x="2005457" y="1457248"/>
                </a:moveTo>
                <a:cubicBezTo>
                  <a:pt x="2011390" y="1457248"/>
                  <a:pt x="2016345" y="1458309"/>
                  <a:pt x="2020325" y="1460430"/>
                </a:cubicBezTo>
                <a:cubicBezTo>
                  <a:pt x="2024304" y="1462550"/>
                  <a:pt x="2027458" y="1465434"/>
                  <a:pt x="2029785" y="1469080"/>
                </a:cubicBezTo>
                <a:cubicBezTo>
                  <a:pt x="2032113" y="1472726"/>
                  <a:pt x="2033784" y="1476968"/>
                  <a:pt x="2034798" y="1481805"/>
                </a:cubicBezTo>
                <a:cubicBezTo>
                  <a:pt x="2035812" y="1486642"/>
                  <a:pt x="2036319" y="1491776"/>
                  <a:pt x="2036319" y="1497209"/>
                </a:cubicBezTo>
                <a:cubicBezTo>
                  <a:pt x="2036319" y="1503013"/>
                  <a:pt x="2035718" y="1508334"/>
                  <a:pt x="2034516" y="1513170"/>
                </a:cubicBezTo>
                <a:cubicBezTo>
                  <a:pt x="2033314" y="1518007"/>
                  <a:pt x="2031437" y="1522175"/>
                  <a:pt x="2028885" y="1525672"/>
                </a:cubicBezTo>
                <a:cubicBezTo>
                  <a:pt x="2026332" y="1529170"/>
                  <a:pt x="2023066" y="1531886"/>
                  <a:pt x="2019086" y="1533820"/>
                </a:cubicBezTo>
                <a:cubicBezTo>
                  <a:pt x="2015107" y="1535755"/>
                  <a:pt x="2010414" y="1536723"/>
                  <a:pt x="2005007" y="1536723"/>
                </a:cubicBezTo>
                <a:cubicBezTo>
                  <a:pt x="1999075" y="1536723"/>
                  <a:pt x="1994119" y="1535662"/>
                  <a:pt x="1990140" y="1533541"/>
                </a:cubicBezTo>
                <a:cubicBezTo>
                  <a:pt x="1986160" y="1531421"/>
                  <a:pt x="1982988" y="1528556"/>
                  <a:pt x="1980623" y="1524947"/>
                </a:cubicBezTo>
                <a:cubicBezTo>
                  <a:pt x="1978258" y="1521337"/>
                  <a:pt x="1976569" y="1517114"/>
                  <a:pt x="1975555" y="1512278"/>
                </a:cubicBezTo>
                <a:cubicBezTo>
                  <a:pt x="1974541" y="1507441"/>
                  <a:pt x="1974034" y="1502269"/>
                  <a:pt x="1974034" y="1496762"/>
                </a:cubicBezTo>
                <a:cubicBezTo>
                  <a:pt x="1974034" y="1491032"/>
                  <a:pt x="1974654" y="1485749"/>
                  <a:pt x="1975892" y="1480912"/>
                </a:cubicBezTo>
                <a:cubicBezTo>
                  <a:pt x="1977131" y="1476075"/>
                  <a:pt x="1979027" y="1471889"/>
                  <a:pt x="1981580" y="1468355"/>
                </a:cubicBezTo>
                <a:cubicBezTo>
                  <a:pt x="1984133" y="1464820"/>
                  <a:pt x="1987380" y="1462085"/>
                  <a:pt x="1991322" y="1460150"/>
                </a:cubicBezTo>
                <a:cubicBezTo>
                  <a:pt x="1995264" y="1458216"/>
                  <a:pt x="1999976" y="1457248"/>
                  <a:pt x="2005457" y="1457248"/>
                </a:cubicBezTo>
                <a:close/>
                <a:moveTo>
                  <a:pt x="2695032" y="1443407"/>
                </a:moveTo>
                <a:cubicBezTo>
                  <a:pt x="2693246" y="1443407"/>
                  <a:pt x="2691758" y="1443482"/>
                  <a:pt x="2690567" y="1443631"/>
                </a:cubicBezTo>
                <a:cubicBezTo>
                  <a:pt x="2689376" y="1443779"/>
                  <a:pt x="2688428" y="1444003"/>
                  <a:pt x="2687721" y="1444300"/>
                </a:cubicBezTo>
                <a:cubicBezTo>
                  <a:pt x="2687014" y="1444598"/>
                  <a:pt x="2686530" y="1444970"/>
                  <a:pt x="2686270" y="1445416"/>
                </a:cubicBezTo>
                <a:cubicBezTo>
                  <a:pt x="2686009" y="1445863"/>
                  <a:pt x="2685879" y="1446347"/>
                  <a:pt x="2685879" y="1446868"/>
                </a:cubicBezTo>
                <a:lnTo>
                  <a:pt x="2685879" y="1547327"/>
                </a:lnTo>
                <a:cubicBezTo>
                  <a:pt x="2685879" y="1547922"/>
                  <a:pt x="2686009" y="1548424"/>
                  <a:pt x="2686270" y="1548833"/>
                </a:cubicBezTo>
                <a:cubicBezTo>
                  <a:pt x="2686530" y="1549243"/>
                  <a:pt x="2687014" y="1549596"/>
                  <a:pt x="2687721" y="1549894"/>
                </a:cubicBezTo>
                <a:cubicBezTo>
                  <a:pt x="2688428" y="1550191"/>
                  <a:pt x="2689376" y="1550415"/>
                  <a:pt x="2690567" y="1550564"/>
                </a:cubicBezTo>
                <a:cubicBezTo>
                  <a:pt x="2691758" y="1550712"/>
                  <a:pt x="2693246" y="1550787"/>
                  <a:pt x="2695032" y="1550787"/>
                </a:cubicBezTo>
                <a:cubicBezTo>
                  <a:pt x="2696892" y="1550787"/>
                  <a:pt x="2698418" y="1550712"/>
                  <a:pt x="2699608" y="1550564"/>
                </a:cubicBezTo>
                <a:cubicBezTo>
                  <a:pt x="2700799" y="1550415"/>
                  <a:pt x="2701729" y="1550191"/>
                  <a:pt x="2702399" y="1549894"/>
                </a:cubicBezTo>
                <a:cubicBezTo>
                  <a:pt x="2703069" y="1549596"/>
                  <a:pt x="2703552" y="1549243"/>
                  <a:pt x="2703850" y="1548833"/>
                </a:cubicBezTo>
                <a:cubicBezTo>
                  <a:pt x="2704148" y="1548424"/>
                  <a:pt x="2704296" y="1547922"/>
                  <a:pt x="2704296" y="1547327"/>
                </a:cubicBezTo>
                <a:lnTo>
                  <a:pt x="2704296" y="1446868"/>
                </a:lnTo>
                <a:cubicBezTo>
                  <a:pt x="2704296" y="1446347"/>
                  <a:pt x="2704148" y="1445863"/>
                  <a:pt x="2703850" y="1445416"/>
                </a:cubicBezTo>
                <a:cubicBezTo>
                  <a:pt x="2703552" y="1444970"/>
                  <a:pt x="2703069" y="1444598"/>
                  <a:pt x="2702399" y="1444300"/>
                </a:cubicBezTo>
                <a:cubicBezTo>
                  <a:pt x="2701729" y="1444003"/>
                  <a:pt x="2700799" y="1443779"/>
                  <a:pt x="2699608" y="1443631"/>
                </a:cubicBezTo>
                <a:cubicBezTo>
                  <a:pt x="2698418" y="1443482"/>
                  <a:pt x="2696892" y="1443407"/>
                  <a:pt x="2695032" y="1443407"/>
                </a:cubicBezTo>
                <a:close/>
                <a:moveTo>
                  <a:pt x="1466307" y="1443407"/>
                </a:moveTo>
                <a:cubicBezTo>
                  <a:pt x="1464521" y="1443407"/>
                  <a:pt x="1463033" y="1443482"/>
                  <a:pt x="1461842" y="1443631"/>
                </a:cubicBezTo>
                <a:cubicBezTo>
                  <a:pt x="1460652" y="1443779"/>
                  <a:pt x="1459703" y="1444003"/>
                  <a:pt x="1458996" y="1444300"/>
                </a:cubicBezTo>
                <a:cubicBezTo>
                  <a:pt x="1458289" y="1444598"/>
                  <a:pt x="1457805" y="1444970"/>
                  <a:pt x="1457545" y="1445416"/>
                </a:cubicBezTo>
                <a:cubicBezTo>
                  <a:pt x="1457284" y="1445863"/>
                  <a:pt x="1457154" y="1446347"/>
                  <a:pt x="1457154" y="1446868"/>
                </a:cubicBezTo>
                <a:lnTo>
                  <a:pt x="1457154" y="1547327"/>
                </a:lnTo>
                <a:cubicBezTo>
                  <a:pt x="1457154" y="1547922"/>
                  <a:pt x="1457284" y="1548424"/>
                  <a:pt x="1457545" y="1548833"/>
                </a:cubicBezTo>
                <a:cubicBezTo>
                  <a:pt x="1457805" y="1549243"/>
                  <a:pt x="1458289" y="1549596"/>
                  <a:pt x="1458996" y="1549894"/>
                </a:cubicBezTo>
                <a:cubicBezTo>
                  <a:pt x="1459703" y="1550191"/>
                  <a:pt x="1460652" y="1550415"/>
                  <a:pt x="1461842" y="1550564"/>
                </a:cubicBezTo>
                <a:cubicBezTo>
                  <a:pt x="1463033" y="1550712"/>
                  <a:pt x="1464521" y="1550787"/>
                  <a:pt x="1466307" y="1550787"/>
                </a:cubicBezTo>
                <a:cubicBezTo>
                  <a:pt x="1468167" y="1550787"/>
                  <a:pt x="1469693" y="1550712"/>
                  <a:pt x="1470883" y="1550564"/>
                </a:cubicBezTo>
                <a:cubicBezTo>
                  <a:pt x="1472074" y="1550415"/>
                  <a:pt x="1473004" y="1550191"/>
                  <a:pt x="1473674" y="1549894"/>
                </a:cubicBezTo>
                <a:cubicBezTo>
                  <a:pt x="1474344" y="1549596"/>
                  <a:pt x="1474827" y="1549243"/>
                  <a:pt x="1475125" y="1548833"/>
                </a:cubicBezTo>
                <a:cubicBezTo>
                  <a:pt x="1475423" y="1548424"/>
                  <a:pt x="1475572" y="1547922"/>
                  <a:pt x="1475572" y="1547327"/>
                </a:cubicBezTo>
                <a:lnTo>
                  <a:pt x="1475572" y="1446868"/>
                </a:lnTo>
                <a:cubicBezTo>
                  <a:pt x="1475572" y="1446347"/>
                  <a:pt x="1475423" y="1445863"/>
                  <a:pt x="1475125" y="1445416"/>
                </a:cubicBezTo>
                <a:cubicBezTo>
                  <a:pt x="1474827" y="1444970"/>
                  <a:pt x="1474344" y="1444598"/>
                  <a:pt x="1473674" y="1444300"/>
                </a:cubicBezTo>
                <a:cubicBezTo>
                  <a:pt x="1473004" y="1444003"/>
                  <a:pt x="1472074" y="1443779"/>
                  <a:pt x="1470883" y="1443631"/>
                </a:cubicBezTo>
                <a:cubicBezTo>
                  <a:pt x="1469693" y="1443482"/>
                  <a:pt x="1468167" y="1443407"/>
                  <a:pt x="1466307" y="1443407"/>
                </a:cubicBezTo>
                <a:close/>
                <a:moveTo>
                  <a:pt x="1009107" y="1443407"/>
                </a:moveTo>
                <a:cubicBezTo>
                  <a:pt x="1007321" y="1443407"/>
                  <a:pt x="1005833" y="1443482"/>
                  <a:pt x="1004642" y="1443631"/>
                </a:cubicBezTo>
                <a:cubicBezTo>
                  <a:pt x="1003451" y="1443779"/>
                  <a:pt x="1002503" y="1444003"/>
                  <a:pt x="1001796" y="1444300"/>
                </a:cubicBezTo>
                <a:cubicBezTo>
                  <a:pt x="1001089" y="1444598"/>
                  <a:pt x="1000605" y="1444970"/>
                  <a:pt x="1000345" y="1445416"/>
                </a:cubicBezTo>
                <a:cubicBezTo>
                  <a:pt x="1000084" y="1445863"/>
                  <a:pt x="999954" y="1446347"/>
                  <a:pt x="999954" y="1446868"/>
                </a:cubicBezTo>
                <a:lnTo>
                  <a:pt x="999954" y="1547327"/>
                </a:lnTo>
                <a:cubicBezTo>
                  <a:pt x="999954" y="1547922"/>
                  <a:pt x="1000084" y="1548424"/>
                  <a:pt x="1000345" y="1548833"/>
                </a:cubicBezTo>
                <a:cubicBezTo>
                  <a:pt x="1000605" y="1549243"/>
                  <a:pt x="1001089" y="1549596"/>
                  <a:pt x="1001796" y="1549894"/>
                </a:cubicBezTo>
                <a:cubicBezTo>
                  <a:pt x="1002503" y="1550191"/>
                  <a:pt x="1003451" y="1550415"/>
                  <a:pt x="1004642" y="1550564"/>
                </a:cubicBezTo>
                <a:cubicBezTo>
                  <a:pt x="1005833" y="1550712"/>
                  <a:pt x="1007321" y="1550787"/>
                  <a:pt x="1009107" y="1550787"/>
                </a:cubicBezTo>
                <a:cubicBezTo>
                  <a:pt x="1010967" y="1550787"/>
                  <a:pt x="1012493" y="1550712"/>
                  <a:pt x="1013683" y="1550564"/>
                </a:cubicBezTo>
                <a:cubicBezTo>
                  <a:pt x="1014874" y="1550415"/>
                  <a:pt x="1015804" y="1550191"/>
                  <a:pt x="1016474" y="1549894"/>
                </a:cubicBezTo>
                <a:cubicBezTo>
                  <a:pt x="1017144" y="1549596"/>
                  <a:pt x="1017627" y="1549243"/>
                  <a:pt x="1017925" y="1548833"/>
                </a:cubicBezTo>
                <a:cubicBezTo>
                  <a:pt x="1018223" y="1548424"/>
                  <a:pt x="1018372" y="1547922"/>
                  <a:pt x="1018372" y="1547327"/>
                </a:cubicBezTo>
                <a:lnTo>
                  <a:pt x="1018372" y="1446868"/>
                </a:lnTo>
                <a:cubicBezTo>
                  <a:pt x="1018372" y="1446347"/>
                  <a:pt x="1018223" y="1445863"/>
                  <a:pt x="1017925" y="1445416"/>
                </a:cubicBezTo>
                <a:cubicBezTo>
                  <a:pt x="1017627" y="1444970"/>
                  <a:pt x="1017144" y="1444598"/>
                  <a:pt x="1016474" y="1444300"/>
                </a:cubicBezTo>
                <a:cubicBezTo>
                  <a:pt x="1015804" y="1444003"/>
                  <a:pt x="1014874" y="1443779"/>
                  <a:pt x="1013683" y="1443631"/>
                </a:cubicBezTo>
                <a:cubicBezTo>
                  <a:pt x="1012493" y="1443482"/>
                  <a:pt x="1010967" y="1443407"/>
                  <a:pt x="1009107" y="1443407"/>
                </a:cubicBezTo>
                <a:close/>
                <a:moveTo>
                  <a:pt x="890937" y="1443407"/>
                </a:moveTo>
                <a:cubicBezTo>
                  <a:pt x="889226" y="1443407"/>
                  <a:pt x="887793" y="1443445"/>
                  <a:pt x="886640" y="1443519"/>
                </a:cubicBezTo>
                <a:cubicBezTo>
                  <a:pt x="885487" y="1443593"/>
                  <a:pt x="884556" y="1443761"/>
                  <a:pt x="883849" y="1444021"/>
                </a:cubicBezTo>
                <a:cubicBezTo>
                  <a:pt x="883143" y="1444282"/>
                  <a:pt x="882640" y="1444635"/>
                  <a:pt x="882343" y="1445082"/>
                </a:cubicBezTo>
                <a:cubicBezTo>
                  <a:pt x="882045" y="1445528"/>
                  <a:pt x="881896" y="1446049"/>
                  <a:pt x="881896" y="1446644"/>
                </a:cubicBezTo>
                <a:cubicBezTo>
                  <a:pt x="881896" y="1446868"/>
                  <a:pt x="881915" y="1447147"/>
                  <a:pt x="881952" y="1447481"/>
                </a:cubicBezTo>
                <a:cubicBezTo>
                  <a:pt x="881989" y="1447816"/>
                  <a:pt x="882101" y="1448319"/>
                  <a:pt x="882287" y="1448988"/>
                </a:cubicBezTo>
                <a:cubicBezTo>
                  <a:pt x="882473" y="1449658"/>
                  <a:pt x="882715" y="1450439"/>
                  <a:pt x="883012" y="1451332"/>
                </a:cubicBezTo>
                <a:lnTo>
                  <a:pt x="917168" y="1546768"/>
                </a:lnTo>
                <a:cubicBezTo>
                  <a:pt x="917466" y="1547513"/>
                  <a:pt x="917875" y="1548145"/>
                  <a:pt x="918396" y="1548666"/>
                </a:cubicBezTo>
                <a:cubicBezTo>
                  <a:pt x="918917" y="1549187"/>
                  <a:pt x="919643" y="1549596"/>
                  <a:pt x="920573" y="1549894"/>
                </a:cubicBezTo>
                <a:cubicBezTo>
                  <a:pt x="921503" y="1550191"/>
                  <a:pt x="922712" y="1550415"/>
                  <a:pt x="924200" y="1550564"/>
                </a:cubicBezTo>
                <a:cubicBezTo>
                  <a:pt x="925689" y="1550712"/>
                  <a:pt x="927549" y="1550787"/>
                  <a:pt x="929782" y="1550787"/>
                </a:cubicBezTo>
                <a:cubicBezTo>
                  <a:pt x="932014" y="1550787"/>
                  <a:pt x="933874" y="1550731"/>
                  <a:pt x="935363" y="1550619"/>
                </a:cubicBezTo>
                <a:cubicBezTo>
                  <a:pt x="936851" y="1550508"/>
                  <a:pt x="938079" y="1550303"/>
                  <a:pt x="939046" y="1550005"/>
                </a:cubicBezTo>
                <a:cubicBezTo>
                  <a:pt x="940014" y="1549708"/>
                  <a:pt x="940739" y="1549299"/>
                  <a:pt x="941223" y="1548778"/>
                </a:cubicBezTo>
                <a:cubicBezTo>
                  <a:pt x="941706" y="1548257"/>
                  <a:pt x="942097" y="1547587"/>
                  <a:pt x="942395" y="1546768"/>
                </a:cubicBezTo>
                <a:lnTo>
                  <a:pt x="976662" y="1451332"/>
                </a:lnTo>
                <a:cubicBezTo>
                  <a:pt x="976811" y="1450811"/>
                  <a:pt x="976941" y="1450328"/>
                  <a:pt x="977053" y="1449881"/>
                </a:cubicBezTo>
                <a:cubicBezTo>
                  <a:pt x="977165" y="1449435"/>
                  <a:pt x="977258" y="1449026"/>
                  <a:pt x="977332" y="1448653"/>
                </a:cubicBezTo>
                <a:cubicBezTo>
                  <a:pt x="977407" y="1448281"/>
                  <a:pt x="977462" y="1447928"/>
                  <a:pt x="977500" y="1447593"/>
                </a:cubicBezTo>
                <a:cubicBezTo>
                  <a:pt x="977537" y="1447258"/>
                  <a:pt x="977555" y="1446942"/>
                  <a:pt x="977555" y="1446644"/>
                </a:cubicBezTo>
                <a:cubicBezTo>
                  <a:pt x="977555" y="1446049"/>
                  <a:pt x="977425" y="1445547"/>
                  <a:pt x="977165" y="1445137"/>
                </a:cubicBezTo>
                <a:cubicBezTo>
                  <a:pt x="976904" y="1444728"/>
                  <a:pt x="976458" y="1444375"/>
                  <a:pt x="975825" y="1444077"/>
                </a:cubicBezTo>
                <a:cubicBezTo>
                  <a:pt x="975193" y="1443779"/>
                  <a:pt x="974318" y="1443593"/>
                  <a:pt x="973202" y="1443519"/>
                </a:cubicBezTo>
                <a:cubicBezTo>
                  <a:pt x="972086" y="1443445"/>
                  <a:pt x="970672" y="1443407"/>
                  <a:pt x="968961" y="1443407"/>
                </a:cubicBezTo>
                <a:cubicBezTo>
                  <a:pt x="966951" y="1443407"/>
                  <a:pt x="965333" y="1443463"/>
                  <a:pt x="964105" y="1443575"/>
                </a:cubicBezTo>
                <a:cubicBezTo>
                  <a:pt x="962877" y="1443686"/>
                  <a:pt x="961910" y="1443891"/>
                  <a:pt x="961203" y="1444189"/>
                </a:cubicBezTo>
                <a:cubicBezTo>
                  <a:pt x="960496" y="1444486"/>
                  <a:pt x="959956" y="1444858"/>
                  <a:pt x="959584" y="1445305"/>
                </a:cubicBezTo>
                <a:cubicBezTo>
                  <a:pt x="959212" y="1445751"/>
                  <a:pt x="958952" y="1446309"/>
                  <a:pt x="958803" y="1446979"/>
                </a:cubicBezTo>
                <a:lnTo>
                  <a:pt x="930786" y="1529802"/>
                </a:lnTo>
                <a:lnTo>
                  <a:pt x="930451" y="1531141"/>
                </a:lnTo>
                <a:lnTo>
                  <a:pt x="930005" y="1529802"/>
                </a:lnTo>
                <a:lnTo>
                  <a:pt x="901653" y="1446979"/>
                </a:lnTo>
                <a:cubicBezTo>
                  <a:pt x="901355" y="1446309"/>
                  <a:pt x="901039" y="1445751"/>
                  <a:pt x="900704" y="1445305"/>
                </a:cubicBezTo>
                <a:cubicBezTo>
                  <a:pt x="900369" y="1444858"/>
                  <a:pt x="899848" y="1444486"/>
                  <a:pt x="899142" y="1444189"/>
                </a:cubicBezTo>
                <a:cubicBezTo>
                  <a:pt x="898435" y="1443891"/>
                  <a:pt x="897430" y="1443686"/>
                  <a:pt x="896128" y="1443575"/>
                </a:cubicBezTo>
                <a:cubicBezTo>
                  <a:pt x="894826" y="1443463"/>
                  <a:pt x="893095" y="1443407"/>
                  <a:pt x="890937" y="1443407"/>
                </a:cubicBezTo>
                <a:close/>
                <a:moveTo>
                  <a:pt x="1630353" y="1441956"/>
                </a:moveTo>
                <a:cubicBezTo>
                  <a:pt x="1623730" y="1441956"/>
                  <a:pt x="1617572" y="1443054"/>
                  <a:pt x="1611880" y="1445249"/>
                </a:cubicBezTo>
                <a:cubicBezTo>
                  <a:pt x="1606187" y="1447444"/>
                  <a:pt x="1601238" y="1450811"/>
                  <a:pt x="1597034" y="1455351"/>
                </a:cubicBezTo>
                <a:cubicBezTo>
                  <a:pt x="1592830" y="1459890"/>
                  <a:pt x="1589518" y="1465713"/>
                  <a:pt x="1587100" y="1472819"/>
                </a:cubicBezTo>
                <a:cubicBezTo>
                  <a:pt x="1584681" y="1479926"/>
                  <a:pt x="1583472" y="1488428"/>
                  <a:pt x="1583472" y="1498325"/>
                </a:cubicBezTo>
                <a:cubicBezTo>
                  <a:pt x="1583472" y="1507031"/>
                  <a:pt x="1584458" y="1514715"/>
                  <a:pt x="1586430" y="1521375"/>
                </a:cubicBezTo>
                <a:cubicBezTo>
                  <a:pt x="1588402" y="1528035"/>
                  <a:pt x="1591267" y="1533653"/>
                  <a:pt x="1595025" y="1538229"/>
                </a:cubicBezTo>
                <a:cubicBezTo>
                  <a:pt x="1598783" y="1542806"/>
                  <a:pt x="1603452" y="1546285"/>
                  <a:pt x="1609033" y="1548666"/>
                </a:cubicBezTo>
                <a:cubicBezTo>
                  <a:pt x="1614614" y="1551047"/>
                  <a:pt x="1621014" y="1552238"/>
                  <a:pt x="1628232" y="1552238"/>
                </a:cubicBezTo>
                <a:cubicBezTo>
                  <a:pt x="1631729" y="1552238"/>
                  <a:pt x="1635115" y="1551903"/>
                  <a:pt x="1638390" y="1551233"/>
                </a:cubicBezTo>
                <a:cubicBezTo>
                  <a:pt x="1641664" y="1550564"/>
                  <a:pt x="1644696" y="1549689"/>
                  <a:pt x="1647487" y="1548610"/>
                </a:cubicBezTo>
                <a:cubicBezTo>
                  <a:pt x="1650277" y="1547531"/>
                  <a:pt x="1652789" y="1546303"/>
                  <a:pt x="1655021" y="1544927"/>
                </a:cubicBezTo>
                <a:cubicBezTo>
                  <a:pt x="1657253" y="1543550"/>
                  <a:pt x="1658835" y="1542397"/>
                  <a:pt x="1659765" y="1541466"/>
                </a:cubicBezTo>
                <a:cubicBezTo>
                  <a:pt x="1660695" y="1540536"/>
                  <a:pt x="1661290" y="1539829"/>
                  <a:pt x="1661551" y="1539346"/>
                </a:cubicBezTo>
                <a:cubicBezTo>
                  <a:pt x="1661811" y="1538862"/>
                  <a:pt x="1662034" y="1538304"/>
                  <a:pt x="1662221" y="1537671"/>
                </a:cubicBezTo>
                <a:cubicBezTo>
                  <a:pt x="1662407" y="1537039"/>
                  <a:pt x="1662537" y="1536257"/>
                  <a:pt x="1662611" y="1535327"/>
                </a:cubicBezTo>
                <a:cubicBezTo>
                  <a:pt x="1662686" y="1534397"/>
                  <a:pt x="1662723" y="1533299"/>
                  <a:pt x="1662723" y="1532034"/>
                </a:cubicBezTo>
                <a:cubicBezTo>
                  <a:pt x="1662723" y="1530546"/>
                  <a:pt x="1662667" y="1529263"/>
                  <a:pt x="1662555" y="1528184"/>
                </a:cubicBezTo>
                <a:cubicBezTo>
                  <a:pt x="1662444" y="1527105"/>
                  <a:pt x="1662258" y="1526212"/>
                  <a:pt x="1661997" y="1525505"/>
                </a:cubicBezTo>
                <a:cubicBezTo>
                  <a:pt x="1661737" y="1524798"/>
                  <a:pt x="1661421" y="1524295"/>
                  <a:pt x="1661048" y="1523998"/>
                </a:cubicBezTo>
                <a:cubicBezTo>
                  <a:pt x="1660676" y="1523700"/>
                  <a:pt x="1660230" y="1523551"/>
                  <a:pt x="1659709" y="1523551"/>
                </a:cubicBezTo>
                <a:cubicBezTo>
                  <a:pt x="1658816" y="1523551"/>
                  <a:pt x="1657570" y="1524202"/>
                  <a:pt x="1655970" y="1525505"/>
                </a:cubicBezTo>
                <a:cubicBezTo>
                  <a:pt x="1654370" y="1526807"/>
                  <a:pt x="1652398" y="1528258"/>
                  <a:pt x="1650054" y="1529858"/>
                </a:cubicBezTo>
                <a:cubicBezTo>
                  <a:pt x="1647710" y="1531458"/>
                  <a:pt x="1644938" y="1532927"/>
                  <a:pt x="1641738" y="1534267"/>
                </a:cubicBezTo>
                <a:cubicBezTo>
                  <a:pt x="1638538" y="1535606"/>
                  <a:pt x="1634818" y="1536276"/>
                  <a:pt x="1630576" y="1536276"/>
                </a:cubicBezTo>
                <a:cubicBezTo>
                  <a:pt x="1626111" y="1536276"/>
                  <a:pt x="1622149" y="1535476"/>
                  <a:pt x="1618688" y="1533876"/>
                </a:cubicBezTo>
                <a:cubicBezTo>
                  <a:pt x="1615228" y="1532276"/>
                  <a:pt x="1612307" y="1529839"/>
                  <a:pt x="1609926" y="1526565"/>
                </a:cubicBezTo>
                <a:cubicBezTo>
                  <a:pt x="1607545" y="1523291"/>
                  <a:pt x="1605740" y="1519217"/>
                  <a:pt x="1604512" y="1514343"/>
                </a:cubicBezTo>
                <a:cubicBezTo>
                  <a:pt x="1603285" y="1509468"/>
                  <a:pt x="1602671" y="1503794"/>
                  <a:pt x="1602671" y="1497320"/>
                </a:cubicBezTo>
                <a:cubicBezTo>
                  <a:pt x="1602671" y="1484372"/>
                  <a:pt x="1605033" y="1474494"/>
                  <a:pt x="1609759" y="1467685"/>
                </a:cubicBezTo>
                <a:cubicBezTo>
                  <a:pt x="1614484" y="1460876"/>
                  <a:pt x="1621274" y="1457472"/>
                  <a:pt x="1630130" y="1457472"/>
                </a:cubicBezTo>
                <a:cubicBezTo>
                  <a:pt x="1634446" y="1457472"/>
                  <a:pt x="1638185" y="1458085"/>
                  <a:pt x="1641347" y="1459313"/>
                </a:cubicBezTo>
                <a:cubicBezTo>
                  <a:pt x="1644510" y="1460541"/>
                  <a:pt x="1647208" y="1461899"/>
                  <a:pt x="1649440" y="1463387"/>
                </a:cubicBezTo>
                <a:cubicBezTo>
                  <a:pt x="1651672" y="1464876"/>
                  <a:pt x="1653514" y="1466234"/>
                  <a:pt x="1654965" y="1467462"/>
                </a:cubicBezTo>
                <a:cubicBezTo>
                  <a:pt x="1656416" y="1468689"/>
                  <a:pt x="1657700" y="1469303"/>
                  <a:pt x="1658816" y="1469303"/>
                </a:cubicBezTo>
                <a:cubicBezTo>
                  <a:pt x="1659784" y="1469303"/>
                  <a:pt x="1660602" y="1468727"/>
                  <a:pt x="1661272" y="1467573"/>
                </a:cubicBezTo>
                <a:cubicBezTo>
                  <a:pt x="1661942" y="1466420"/>
                  <a:pt x="1662276" y="1464392"/>
                  <a:pt x="1662276" y="1461490"/>
                </a:cubicBezTo>
                <a:cubicBezTo>
                  <a:pt x="1662276" y="1460150"/>
                  <a:pt x="1662239" y="1459034"/>
                  <a:pt x="1662165" y="1458141"/>
                </a:cubicBezTo>
                <a:cubicBezTo>
                  <a:pt x="1662090" y="1457248"/>
                  <a:pt x="1661942" y="1456448"/>
                  <a:pt x="1661718" y="1455741"/>
                </a:cubicBezTo>
                <a:cubicBezTo>
                  <a:pt x="1661495" y="1455034"/>
                  <a:pt x="1661216" y="1454421"/>
                  <a:pt x="1660881" y="1453900"/>
                </a:cubicBezTo>
                <a:cubicBezTo>
                  <a:pt x="1660546" y="1453379"/>
                  <a:pt x="1659932" y="1452672"/>
                  <a:pt x="1659039" y="1451779"/>
                </a:cubicBezTo>
                <a:cubicBezTo>
                  <a:pt x="1658146" y="1450886"/>
                  <a:pt x="1656714" y="1449807"/>
                  <a:pt x="1654742" y="1448542"/>
                </a:cubicBezTo>
                <a:cubicBezTo>
                  <a:pt x="1652770" y="1447277"/>
                  <a:pt x="1650519" y="1446161"/>
                  <a:pt x="1647989" y="1445193"/>
                </a:cubicBezTo>
                <a:cubicBezTo>
                  <a:pt x="1645459" y="1444226"/>
                  <a:pt x="1642687" y="1443445"/>
                  <a:pt x="1639673" y="1442849"/>
                </a:cubicBezTo>
                <a:cubicBezTo>
                  <a:pt x="1636659" y="1442254"/>
                  <a:pt x="1633552" y="1441956"/>
                  <a:pt x="1630353" y="1441956"/>
                </a:cubicBezTo>
                <a:close/>
                <a:moveTo>
                  <a:pt x="2793594" y="1441845"/>
                </a:moveTo>
                <a:cubicBezTo>
                  <a:pt x="2787864" y="1441845"/>
                  <a:pt x="2782190" y="1443314"/>
                  <a:pt x="2776571" y="1446254"/>
                </a:cubicBezTo>
                <a:cubicBezTo>
                  <a:pt x="2770953" y="1449193"/>
                  <a:pt x="2765316" y="1453825"/>
                  <a:pt x="2759661" y="1460150"/>
                </a:cubicBezTo>
                <a:lnTo>
                  <a:pt x="2759661" y="1446868"/>
                </a:lnTo>
                <a:cubicBezTo>
                  <a:pt x="2759661" y="1446272"/>
                  <a:pt x="2759530" y="1445770"/>
                  <a:pt x="2759270" y="1445361"/>
                </a:cubicBezTo>
                <a:cubicBezTo>
                  <a:pt x="2759010" y="1444951"/>
                  <a:pt x="2758582" y="1444579"/>
                  <a:pt x="2757986" y="1444244"/>
                </a:cubicBezTo>
                <a:cubicBezTo>
                  <a:pt x="2757391" y="1443910"/>
                  <a:pt x="2756554" y="1443686"/>
                  <a:pt x="2755475" y="1443575"/>
                </a:cubicBezTo>
                <a:cubicBezTo>
                  <a:pt x="2754396" y="1443463"/>
                  <a:pt x="2753038" y="1443407"/>
                  <a:pt x="2751401" y="1443407"/>
                </a:cubicBezTo>
                <a:cubicBezTo>
                  <a:pt x="2749689" y="1443407"/>
                  <a:pt x="2748312" y="1443463"/>
                  <a:pt x="2747271" y="1443575"/>
                </a:cubicBezTo>
                <a:cubicBezTo>
                  <a:pt x="2746229" y="1443686"/>
                  <a:pt x="2745373" y="1443910"/>
                  <a:pt x="2744704" y="1444244"/>
                </a:cubicBezTo>
                <a:cubicBezTo>
                  <a:pt x="2744034" y="1444579"/>
                  <a:pt x="2743587" y="1444951"/>
                  <a:pt x="2743364" y="1445361"/>
                </a:cubicBezTo>
                <a:cubicBezTo>
                  <a:pt x="2743141" y="1445770"/>
                  <a:pt x="2743029" y="1446272"/>
                  <a:pt x="2743029" y="1446868"/>
                </a:cubicBezTo>
                <a:lnTo>
                  <a:pt x="2743029" y="1547327"/>
                </a:lnTo>
                <a:cubicBezTo>
                  <a:pt x="2743029" y="1547922"/>
                  <a:pt x="2743159" y="1548424"/>
                  <a:pt x="2743420" y="1548833"/>
                </a:cubicBezTo>
                <a:cubicBezTo>
                  <a:pt x="2743680" y="1549243"/>
                  <a:pt x="2744164" y="1549596"/>
                  <a:pt x="2744871" y="1549894"/>
                </a:cubicBezTo>
                <a:cubicBezTo>
                  <a:pt x="2745578" y="1550191"/>
                  <a:pt x="2746526" y="1550415"/>
                  <a:pt x="2747717" y="1550564"/>
                </a:cubicBezTo>
                <a:cubicBezTo>
                  <a:pt x="2748908" y="1550712"/>
                  <a:pt x="2750396" y="1550787"/>
                  <a:pt x="2752182" y="1550787"/>
                </a:cubicBezTo>
                <a:cubicBezTo>
                  <a:pt x="2754042" y="1550787"/>
                  <a:pt x="2755568" y="1550712"/>
                  <a:pt x="2756758" y="1550564"/>
                </a:cubicBezTo>
                <a:cubicBezTo>
                  <a:pt x="2757949" y="1550415"/>
                  <a:pt x="2758879" y="1550191"/>
                  <a:pt x="2759549" y="1549894"/>
                </a:cubicBezTo>
                <a:cubicBezTo>
                  <a:pt x="2760219" y="1549596"/>
                  <a:pt x="2760702" y="1549243"/>
                  <a:pt x="2761000" y="1548833"/>
                </a:cubicBezTo>
                <a:cubicBezTo>
                  <a:pt x="2761298" y="1548424"/>
                  <a:pt x="2761446" y="1547922"/>
                  <a:pt x="2761446" y="1547327"/>
                </a:cubicBezTo>
                <a:lnTo>
                  <a:pt x="2761446" y="1477117"/>
                </a:lnTo>
                <a:cubicBezTo>
                  <a:pt x="2766507" y="1470792"/>
                  <a:pt x="2771344" y="1465992"/>
                  <a:pt x="2775957" y="1462718"/>
                </a:cubicBezTo>
                <a:cubicBezTo>
                  <a:pt x="2780571" y="1459444"/>
                  <a:pt x="2785185" y="1457806"/>
                  <a:pt x="2789798" y="1457806"/>
                </a:cubicBezTo>
                <a:cubicBezTo>
                  <a:pt x="2793370" y="1457806"/>
                  <a:pt x="2796514" y="1458476"/>
                  <a:pt x="2799230" y="1459816"/>
                </a:cubicBezTo>
                <a:cubicBezTo>
                  <a:pt x="2801946" y="1461155"/>
                  <a:pt x="2804160" y="1463090"/>
                  <a:pt x="2805872" y="1465620"/>
                </a:cubicBezTo>
                <a:cubicBezTo>
                  <a:pt x="2807583" y="1468150"/>
                  <a:pt x="2808886" y="1471164"/>
                  <a:pt x="2809778" y="1474661"/>
                </a:cubicBezTo>
                <a:cubicBezTo>
                  <a:pt x="2810672" y="1478159"/>
                  <a:pt x="2811118" y="1482772"/>
                  <a:pt x="2811118" y="1488502"/>
                </a:cubicBezTo>
                <a:lnTo>
                  <a:pt x="2811118" y="1547327"/>
                </a:lnTo>
                <a:cubicBezTo>
                  <a:pt x="2811118" y="1547922"/>
                  <a:pt x="2811267" y="1548424"/>
                  <a:pt x="2811564" y="1548833"/>
                </a:cubicBezTo>
                <a:cubicBezTo>
                  <a:pt x="2811862" y="1549243"/>
                  <a:pt x="2812346" y="1549596"/>
                  <a:pt x="2813016" y="1549894"/>
                </a:cubicBezTo>
                <a:cubicBezTo>
                  <a:pt x="2813685" y="1550191"/>
                  <a:pt x="2814616" y="1550415"/>
                  <a:pt x="2815806" y="1550564"/>
                </a:cubicBezTo>
                <a:cubicBezTo>
                  <a:pt x="2816997" y="1550712"/>
                  <a:pt x="2818522" y="1550787"/>
                  <a:pt x="2820382" y="1550787"/>
                </a:cubicBezTo>
                <a:cubicBezTo>
                  <a:pt x="2822168" y="1550787"/>
                  <a:pt x="2823657" y="1550712"/>
                  <a:pt x="2824847" y="1550564"/>
                </a:cubicBezTo>
                <a:cubicBezTo>
                  <a:pt x="2826038" y="1550415"/>
                  <a:pt x="2826968" y="1550191"/>
                  <a:pt x="2827638" y="1549894"/>
                </a:cubicBezTo>
                <a:cubicBezTo>
                  <a:pt x="2828308" y="1549596"/>
                  <a:pt x="2828791" y="1549243"/>
                  <a:pt x="2829089" y="1548833"/>
                </a:cubicBezTo>
                <a:cubicBezTo>
                  <a:pt x="2829386" y="1548424"/>
                  <a:pt x="2829536" y="1547922"/>
                  <a:pt x="2829536" y="1547327"/>
                </a:cubicBezTo>
                <a:lnTo>
                  <a:pt x="2829536" y="1486047"/>
                </a:lnTo>
                <a:cubicBezTo>
                  <a:pt x="2829536" y="1478903"/>
                  <a:pt x="2828922" y="1472782"/>
                  <a:pt x="2827694" y="1467685"/>
                </a:cubicBezTo>
                <a:cubicBezTo>
                  <a:pt x="2826466" y="1462588"/>
                  <a:pt x="2824438" y="1458141"/>
                  <a:pt x="2821610" y="1454346"/>
                </a:cubicBezTo>
                <a:cubicBezTo>
                  <a:pt x="2818782" y="1450551"/>
                  <a:pt x="2815080" y="1447519"/>
                  <a:pt x="2810504" y="1445249"/>
                </a:cubicBezTo>
                <a:cubicBezTo>
                  <a:pt x="2805928" y="1442979"/>
                  <a:pt x="2800291" y="1441845"/>
                  <a:pt x="2793594" y="1441845"/>
                </a:cubicBezTo>
                <a:close/>
                <a:moveTo>
                  <a:pt x="2536418" y="1441845"/>
                </a:moveTo>
                <a:cubicBezTo>
                  <a:pt x="2530688" y="1441845"/>
                  <a:pt x="2525014" y="1443314"/>
                  <a:pt x="2519396" y="1446254"/>
                </a:cubicBezTo>
                <a:cubicBezTo>
                  <a:pt x="2513778" y="1449193"/>
                  <a:pt x="2508141" y="1453825"/>
                  <a:pt x="2502486" y="1460150"/>
                </a:cubicBezTo>
                <a:lnTo>
                  <a:pt x="2502486" y="1446868"/>
                </a:lnTo>
                <a:cubicBezTo>
                  <a:pt x="2502486" y="1446272"/>
                  <a:pt x="2502355" y="1445770"/>
                  <a:pt x="2502095" y="1445361"/>
                </a:cubicBezTo>
                <a:cubicBezTo>
                  <a:pt x="2501834" y="1444951"/>
                  <a:pt x="2501407" y="1444579"/>
                  <a:pt x="2500811" y="1444244"/>
                </a:cubicBezTo>
                <a:cubicBezTo>
                  <a:pt x="2500216" y="1443910"/>
                  <a:pt x="2499379" y="1443686"/>
                  <a:pt x="2498300" y="1443575"/>
                </a:cubicBezTo>
                <a:cubicBezTo>
                  <a:pt x="2497221" y="1443463"/>
                  <a:pt x="2495863" y="1443407"/>
                  <a:pt x="2494226" y="1443407"/>
                </a:cubicBezTo>
                <a:cubicBezTo>
                  <a:pt x="2492514" y="1443407"/>
                  <a:pt x="2491138" y="1443463"/>
                  <a:pt x="2490096" y="1443575"/>
                </a:cubicBezTo>
                <a:cubicBezTo>
                  <a:pt x="2489054" y="1443686"/>
                  <a:pt x="2488198" y="1443910"/>
                  <a:pt x="2487528" y="1444244"/>
                </a:cubicBezTo>
                <a:cubicBezTo>
                  <a:pt x="2486859" y="1444579"/>
                  <a:pt x="2486412" y="1444951"/>
                  <a:pt x="2486189" y="1445361"/>
                </a:cubicBezTo>
                <a:cubicBezTo>
                  <a:pt x="2485966" y="1445770"/>
                  <a:pt x="2485854" y="1446272"/>
                  <a:pt x="2485854" y="1446868"/>
                </a:cubicBezTo>
                <a:lnTo>
                  <a:pt x="2485854" y="1547327"/>
                </a:lnTo>
                <a:cubicBezTo>
                  <a:pt x="2485854" y="1547922"/>
                  <a:pt x="2485984" y="1548424"/>
                  <a:pt x="2486245" y="1548833"/>
                </a:cubicBezTo>
                <a:cubicBezTo>
                  <a:pt x="2486505" y="1549243"/>
                  <a:pt x="2486989" y="1549596"/>
                  <a:pt x="2487696" y="1549894"/>
                </a:cubicBezTo>
                <a:cubicBezTo>
                  <a:pt x="2488403" y="1550191"/>
                  <a:pt x="2489352" y="1550415"/>
                  <a:pt x="2490542" y="1550564"/>
                </a:cubicBezTo>
                <a:cubicBezTo>
                  <a:pt x="2491733" y="1550712"/>
                  <a:pt x="2493221" y="1550787"/>
                  <a:pt x="2495007" y="1550787"/>
                </a:cubicBezTo>
                <a:cubicBezTo>
                  <a:pt x="2496867" y="1550787"/>
                  <a:pt x="2498393" y="1550712"/>
                  <a:pt x="2499584" y="1550564"/>
                </a:cubicBezTo>
                <a:cubicBezTo>
                  <a:pt x="2500774" y="1550415"/>
                  <a:pt x="2501704" y="1550191"/>
                  <a:pt x="2502374" y="1549894"/>
                </a:cubicBezTo>
                <a:cubicBezTo>
                  <a:pt x="2503044" y="1549596"/>
                  <a:pt x="2503527" y="1549243"/>
                  <a:pt x="2503825" y="1548833"/>
                </a:cubicBezTo>
                <a:cubicBezTo>
                  <a:pt x="2504123" y="1548424"/>
                  <a:pt x="2504272" y="1547922"/>
                  <a:pt x="2504272" y="1547327"/>
                </a:cubicBezTo>
                <a:lnTo>
                  <a:pt x="2504272" y="1477117"/>
                </a:lnTo>
                <a:cubicBezTo>
                  <a:pt x="2509332" y="1470792"/>
                  <a:pt x="2514169" y="1465992"/>
                  <a:pt x="2518782" y="1462718"/>
                </a:cubicBezTo>
                <a:cubicBezTo>
                  <a:pt x="2523396" y="1459444"/>
                  <a:pt x="2528010" y="1457806"/>
                  <a:pt x="2532623" y="1457806"/>
                </a:cubicBezTo>
                <a:cubicBezTo>
                  <a:pt x="2536195" y="1457806"/>
                  <a:pt x="2539339" y="1458476"/>
                  <a:pt x="2542055" y="1459816"/>
                </a:cubicBezTo>
                <a:cubicBezTo>
                  <a:pt x="2544771" y="1461155"/>
                  <a:pt x="2546985" y="1463090"/>
                  <a:pt x="2548697" y="1465620"/>
                </a:cubicBezTo>
                <a:cubicBezTo>
                  <a:pt x="2550408" y="1468150"/>
                  <a:pt x="2551710" y="1471164"/>
                  <a:pt x="2552604" y="1474661"/>
                </a:cubicBezTo>
                <a:cubicBezTo>
                  <a:pt x="2553496" y="1478159"/>
                  <a:pt x="2553943" y="1482772"/>
                  <a:pt x="2553943" y="1488502"/>
                </a:cubicBezTo>
                <a:lnTo>
                  <a:pt x="2553943" y="1547327"/>
                </a:lnTo>
                <a:cubicBezTo>
                  <a:pt x="2553943" y="1547922"/>
                  <a:pt x="2554092" y="1548424"/>
                  <a:pt x="2554389" y="1548833"/>
                </a:cubicBezTo>
                <a:cubicBezTo>
                  <a:pt x="2554687" y="1549243"/>
                  <a:pt x="2555171" y="1549596"/>
                  <a:pt x="2555840" y="1549894"/>
                </a:cubicBezTo>
                <a:cubicBezTo>
                  <a:pt x="2556510" y="1550191"/>
                  <a:pt x="2557440" y="1550415"/>
                  <a:pt x="2558631" y="1550564"/>
                </a:cubicBezTo>
                <a:cubicBezTo>
                  <a:pt x="2559822" y="1550712"/>
                  <a:pt x="2561347" y="1550787"/>
                  <a:pt x="2563208" y="1550787"/>
                </a:cubicBezTo>
                <a:cubicBezTo>
                  <a:pt x="2564994" y="1550787"/>
                  <a:pt x="2566482" y="1550712"/>
                  <a:pt x="2567672" y="1550564"/>
                </a:cubicBezTo>
                <a:cubicBezTo>
                  <a:pt x="2568863" y="1550415"/>
                  <a:pt x="2569793" y="1550191"/>
                  <a:pt x="2570463" y="1549894"/>
                </a:cubicBezTo>
                <a:cubicBezTo>
                  <a:pt x="2571133" y="1549596"/>
                  <a:pt x="2571616" y="1549243"/>
                  <a:pt x="2571914" y="1548833"/>
                </a:cubicBezTo>
                <a:cubicBezTo>
                  <a:pt x="2572212" y="1548424"/>
                  <a:pt x="2572360" y="1547922"/>
                  <a:pt x="2572360" y="1547327"/>
                </a:cubicBezTo>
                <a:lnTo>
                  <a:pt x="2572360" y="1486047"/>
                </a:lnTo>
                <a:cubicBezTo>
                  <a:pt x="2572360" y="1478903"/>
                  <a:pt x="2571746" y="1472782"/>
                  <a:pt x="2570519" y="1467685"/>
                </a:cubicBezTo>
                <a:cubicBezTo>
                  <a:pt x="2569291" y="1462588"/>
                  <a:pt x="2567263" y="1458141"/>
                  <a:pt x="2564435" y="1454346"/>
                </a:cubicBezTo>
                <a:cubicBezTo>
                  <a:pt x="2561608" y="1450551"/>
                  <a:pt x="2557906" y="1447519"/>
                  <a:pt x="2553329" y="1445249"/>
                </a:cubicBezTo>
                <a:cubicBezTo>
                  <a:pt x="2548753" y="1442979"/>
                  <a:pt x="2543116" y="1441845"/>
                  <a:pt x="2536418" y="1441845"/>
                </a:cubicBezTo>
                <a:close/>
                <a:moveTo>
                  <a:pt x="2407608" y="1441845"/>
                </a:moveTo>
                <a:cubicBezTo>
                  <a:pt x="2403738" y="1441845"/>
                  <a:pt x="2399906" y="1442198"/>
                  <a:pt x="2396111" y="1442905"/>
                </a:cubicBezTo>
                <a:cubicBezTo>
                  <a:pt x="2392316" y="1443612"/>
                  <a:pt x="2388818" y="1444505"/>
                  <a:pt x="2385618" y="1445584"/>
                </a:cubicBezTo>
                <a:cubicBezTo>
                  <a:pt x="2382418" y="1446663"/>
                  <a:pt x="2379591" y="1447854"/>
                  <a:pt x="2377135" y="1449156"/>
                </a:cubicBezTo>
                <a:cubicBezTo>
                  <a:pt x="2374680" y="1450458"/>
                  <a:pt x="2372949" y="1451593"/>
                  <a:pt x="2371945" y="1452560"/>
                </a:cubicBezTo>
                <a:cubicBezTo>
                  <a:pt x="2370940" y="1453528"/>
                  <a:pt x="2370308" y="1454551"/>
                  <a:pt x="2370047" y="1455630"/>
                </a:cubicBezTo>
                <a:cubicBezTo>
                  <a:pt x="2369787" y="1456709"/>
                  <a:pt x="2369656" y="1458178"/>
                  <a:pt x="2369656" y="1460039"/>
                </a:cubicBezTo>
                <a:cubicBezTo>
                  <a:pt x="2369656" y="1461155"/>
                  <a:pt x="2369731" y="1462178"/>
                  <a:pt x="2369880" y="1463108"/>
                </a:cubicBezTo>
                <a:cubicBezTo>
                  <a:pt x="2370029" y="1464039"/>
                  <a:pt x="2370270" y="1464801"/>
                  <a:pt x="2370605" y="1465397"/>
                </a:cubicBezTo>
                <a:cubicBezTo>
                  <a:pt x="2370940" y="1465992"/>
                  <a:pt x="2371331" y="1466438"/>
                  <a:pt x="2371777" y="1466736"/>
                </a:cubicBezTo>
                <a:cubicBezTo>
                  <a:pt x="2372224" y="1467034"/>
                  <a:pt x="2372745" y="1467183"/>
                  <a:pt x="2373340" y="1467183"/>
                </a:cubicBezTo>
                <a:cubicBezTo>
                  <a:pt x="2374233" y="1467183"/>
                  <a:pt x="2375591" y="1466643"/>
                  <a:pt x="2377414" y="1465564"/>
                </a:cubicBezTo>
                <a:cubicBezTo>
                  <a:pt x="2379237" y="1464485"/>
                  <a:pt x="2381507" y="1463294"/>
                  <a:pt x="2384223" y="1461992"/>
                </a:cubicBezTo>
                <a:cubicBezTo>
                  <a:pt x="2386939" y="1460690"/>
                  <a:pt x="2390102" y="1459499"/>
                  <a:pt x="2393711" y="1458420"/>
                </a:cubicBezTo>
                <a:cubicBezTo>
                  <a:pt x="2397320" y="1457341"/>
                  <a:pt x="2401394" y="1456802"/>
                  <a:pt x="2405933" y="1456802"/>
                </a:cubicBezTo>
                <a:cubicBezTo>
                  <a:pt x="2410175" y="1456802"/>
                  <a:pt x="2413747" y="1457304"/>
                  <a:pt x="2416649" y="1458309"/>
                </a:cubicBezTo>
                <a:cubicBezTo>
                  <a:pt x="2419551" y="1459313"/>
                  <a:pt x="2421914" y="1460802"/>
                  <a:pt x="2423737" y="1462774"/>
                </a:cubicBezTo>
                <a:cubicBezTo>
                  <a:pt x="2425560" y="1464746"/>
                  <a:pt x="2426881" y="1467220"/>
                  <a:pt x="2427700" y="1470196"/>
                </a:cubicBezTo>
                <a:cubicBezTo>
                  <a:pt x="2428518" y="1473173"/>
                  <a:pt x="2428927" y="1476596"/>
                  <a:pt x="2428927" y="1480466"/>
                </a:cubicBezTo>
                <a:lnTo>
                  <a:pt x="2428927" y="1488279"/>
                </a:lnTo>
                <a:lnTo>
                  <a:pt x="2415086" y="1488279"/>
                </a:lnTo>
                <a:cubicBezTo>
                  <a:pt x="2407273" y="1488279"/>
                  <a:pt x="2400241" y="1488967"/>
                  <a:pt x="2393990" y="1490344"/>
                </a:cubicBezTo>
                <a:cubicBezTo>
                  <a:pt x="2387739" y="1491721"/>
                  <a:pt x="2382456" y="1493786"/>
                  <a:pt x="2378140" y="1496539"/>
                </a:cubicBezTo>
                <a:cubicBezTo>
                  <a:pt x="2373824" y="1499292"/>
                  <a:pt x="2370512" y="1502753"/>
                  <a:pt x="2368206" y="1506920"/>
                </a:cubicBezTo>
                <a:cubicBezTo>
                  <a:pt x="2365899" y="1511087"/>
                  <a:pt x="2364745" y="1515998"/>
                  <a:pt x="2364745" y="1521654"/>
                </a:cubicBezTo>
                <a:cubicBezTo>
                  <a:pt x="2364745" y="1526491"/>
                  <a:pt x="2365582" y="1530807"/>
                  <a:pt x="2367257" y="1534602"/>
                </a:cubicBezTo>
                <a:cubicBezTo>
                  <a:pt x="2368931" y="1538397"/>
                  <a:pt x="2371275" y="1541597"/>
                  <a:pt x="2374289" y="1544201"/>
                </a:cubicBezTo>
                <a:cubicBezTo>
                  <a:pt x="2377303" y="1546806"/>
                  <a:pt x="2380949" y="1548796"/>
                  <a:pt x="2385228" y="1550173"/>
                </a:cubicBezTo>
                <a:cubicBezTo>
                  <a:pt x="2389506" y="1551550"/>
                  <a:pt x="2394288" y="1552238"/>
                  <a:pt x="2399571" y="1552238"/>
                </a:cubicBezTo>
                <a:cubicBezTo>
                  <a:pt x="2405598" y="1552238"/>
                  <a:pt x="2411310" y="1550936"/>
                  <a:pt x="2416705" y="1548331"/>
                </a:cubicBezTo>
                <a:cubicBezTo>
                  <a:pt x="2422100" y="1545727"/>
                  <a:pt x="2426992" y="1542080"/>
                  <a:pt x="2431383" y="1537392"/>
                </a:cubicBezTo>
                <a:lnTo>
                  <a:pt x="2431383" y="1547438"/>
                </a:lnTo>
                <a:cubicBezTo>
                  <a:pt x="2431383" y="1548331"/>
                  <a:pt x="2431644" y="1549001"/>
                  <a:pt x="2432164" y="1549447"/>
                </a:cubicBezTo>
                <a:cubicBezTo>
                  <a:pt x="2432685" y="1549894"/>
                  <a:pt x="2433522" y="1550229"/>
                  <a:pt x="2434676" y="1550452"/>
                </a:cubicBezTo>
                <a:cubicBezTo>
                  <a:pt x="2435829" y="1550675"/>
                  <a:pt x="2437373" y="1550787"/>
                  <a:pt x="2439308" y="1550787"/>
                </a:cubicBezTo>
                <a:cubicBezTo>
                  <a:pt x="2441317" y="1550787"/>
                  <a:pt x="2442843" y="1550675"/>
                  <a:pt x="2443884" y="1550452"/>
                </a:cubicBezTo>
                <a:cubicBezTo>
                  <a:pt x="2444926" y="1550229"/>
                  <a:pt x="2445745" y="1549894"/>
                  <a:pt x="2446340" y="1549447"/>
                </a:cubicBezTo>
                <a:cubicBezTo>
                  <a:pt x="2446936" y="1549001"/>
                  <a:pt x="2447233" y="1548331"/>
                  <a:pt x="2447233" y="1547438"/>
                </a:cubicBezTo>
                <a:lnTo>
                  <a:pt x="2447233" y="1479684"/>
                </a:lnTo>
                <a:cubicBezTo>
                  <a:pt x="2447233" y="1473433"/>
                  <a:pt x="2446526" y="1467964"/>
                  <a:pt x="2445112" y="1463276"/>
                </a:cubicBezTo>
                <a:cubicBezTo>
                  <a:pt x="2443698" y="1458588"/>
                  <a:pt x="2441429" y="1454662"/>
                  <a:pt x="2438304" y="1451500"/>
                </a:cubicBezTo>
                <a:cubicBezTo>
                  <a:pt x="2435178" y="1448337"/>
                  <a:pt x="2431085" y="1445937"/>
                  <a:pt x="2426025" y="1444300"/>
                </a:cubicBezTo>
                <a:cubicBezTo>
                  <a:pt x="2420965" y="1442663"/>
                  <a:pt x="2414826" y="1441845"/>
                  <a:pt x="2407608" y="1441845"/>
                </a:cubicBezTo>
                <a:close/>
                <a:moveTo>
                  <a:pt x="2240660" y="1441845"/>
                </a:moveTo>
                <a:cubicBezTo>
                  <a:pt x="2234558" y="1441845"/>
                  <a:pt x="2229219" y="1442663"/>
                  <a:pt x="2224642" y="1444300"/>
                </a:cubicBezTo>
                <a:cubicBezTo>
                  <a:pt x="2220066" y="1445937"/>
                  <a:pt x="2216252" y="1448114"/>
                  <a:pt x="2213201" y="1450830"/>
                </a:cubicBezTo>
                <a:cubicBezTo>
                  <a:pt x="2210150" y="1453546"/>
                  <a:pt x="2207862" y="1456709"/>
                  <a:pt x="2206336" y="1460318"/>
                </a:cubicBezTo>
                <a:cubicBezTo>
                  <a:pt x="2204811" y="1463927"/>
                  <a:pt x="2204048" y="1467703"/>
                  <a:pt x="2204048" y="1471647"/>
                </a:cubicBezTo>
                <a:cubicBezTo>
                  <a:pt x="2204048" y="1476112"/>
                  <a:pt x="2204774" y="1479945"/>
                  <a:pt x="2206225" y="1483144"/>
                </a:cubicBezTo>
                <a:cubicBezTo>
                  <a:pt x="2207676" y="1486344"/>
                  <a:pt x="2209592" y="1489098"/>
                  <a:pt x="2211973" y="1491404"/>
                </a:cubicBezTo>
                <a:cubicBezTo>
                  <a:pt x="2214354" y="1493711"/>
                  <a:pt x="2217052" y="1495665"/>
                  <a:pt x="2220066" y="1497264"/>
                </a:cubicBezTo>
                <a:cubicBezTo>
                  <a:pt x="2223079" y="1498864"/>
                  <a:pt x="2226168" y="1500297"/>
                  <a:pt x="2229330" y="1501562"/>
                </a:cubicBezTo>
                <a:cubicBezTo>
                  <a:pt x="2232493" y="1502827"/>
                  <a:pt x="2235562" y="1504036"/>
                  <a:pt x="2238539" y="1505190"/>
                </a:cubicBezTo>
                <a:cubicBezTo>
                  <a:pt x="2241516" y="1506343"/>
                  <a:pt x="2244194" y="1507664"/>
                  <a:pt x="2246576" y="1509152"/>
                </a:cubicBezTo>
                <a:cubicBezTo>
                  <a:pt x="2248957" y="1510640"/>
                  <a:pt x="2250873" y="1512352"/>
                  <a:pt x="2252324" y="1514287"/>
                </a:cubicBezTo>
                <a:cubicBezTo>
                  <a:pt x="2253775" y="1516221"/>
                  <a:pt x="2254501" y="1518603"/>
                  <a:pt x="2254501" y="1521430"/>
                </a:cubicBezTo>
                <a:cubicBezTo>
                  <a:pt x="2254501" y="1524184"/>
                  <a:pt x="2253998" y="1526565"/>
                  <a:pt x="2252994" y="1528574"/>
                </a:cubicBezTo>
                <a:cubicBezTo>
                  <a:pt x="2251989" y="1530583"/>
                  <a:pt x="2250557" y="1532239"/>
                  <a:pt x="2248696" y="1533541"/>
                </a:cubicBezTo>
                <a:cubicBezTo>
                  <a:pt x="2246836" y="1534844"/>
                  <a:pt x="2244641" y="1535830"/>
                  <a:pt x="2242111" y="1536499"/>
                </a:cubicBezTo>
                <a:cubicBezTo>
                  <a:pt x="2239581" y="1537169"/>
                  <a:pt x="2236753" y="1537504"/>
                  <a:pt x="2233628" y="1537504"/>
                </a:cubicBezTo>
                <a:cubicBezTo>
                  <a:pt x="2229460" y="1537504"/>
                  <a:pt x="2225777" y="1537002"/>
                  <a:pt x="2222577" y="1535997"/>
                </a:cubicBezTo>
                <a:cubicBezTo>
                  <a:pt x="2219377" y="1534992"/>
                  <a:pt x="2216605" y="1533895"/>
                  <a:pt x="2214261" y="1532704"/>
                </a:cubicBezTo>
                <a:cubicBezTo>
                  <a:pt x="2211917" y="1531514"/>
                  <a:pt x="2209945" y="1530416"/>
                  <a:pt x="2208346" y="1529411"/>
                </a:cubicBezTo>
                <a:cubicBezTo>
                  <a:pt x="2206746" y="1528407"/>
                  <a:pt x="2205536" y="1527904"/>
                  <a:pt x="2204718" y="1527904"/>
                </a:cubicBezTo>
                <a:cubicBezTo>
                  <a:pt x="2204197" y="1527904"/>
                  <a:pt x="2203732" y="1528035"/>
                  <a:pt x="2203322" y="1528295"/>
                </a:cubicBezTo>
                <a:cubicBezTo>
                  <a:pt x="2202913" y="1528556"/>
                  <a:pt x="2202597" y="1528983"/>
                  <a:pt x="2202374" y="1529579"/>
                </a:cubicBezTo>
                <a:cubicBezTo>
                  <a:pt x="2202150" y="1530174"/>
                  <a:pt x="2201964" y="1530955"/>
                  <a:pt x="2201816" y="1531923"/>
                </a:cubicBezTo>
                <a:cubicBezTo>
                  <a:pt x="2201667" y="1532890"/>
                  <a:pt x="2201592" y="1534081"/>
                  <a:pt x="2201592" y="1535495"/>
                </a:cubicBezTo>
                <a:cubicBezTo>
                  <a:pt x="2201592" y="1537802"/>
                  <a:pt x="2201778" y="1539625"/>
                  <a:pt x="2202150" y="1540964"/>
                </a:cubicBezTo>
                <a:cubicBezTo>
                  <a:pt x="2202522" y="1542304"/>
                  <a:pt x="2203118" y="1543345"/>
                  <a:pt x="2203936" y="1544090"/>
                </a:cubicBezTo>
                <a:cubicBezTo>
                  <a:pt x="2204755" y="1544834"/>
                  <a:pt x="2206057" y="1545671"/>
                  <a:pt x="2207843" y="1546601"/>
                </a:cubicBezTo>
                <a:cubicBezTo>
                  <a:pt x="2209629" y="1547531"/>
                  <a:pt x="2211806" y="1548424"/>
                  <a:pt x="2214373" y="1549280"/>
                </a:cubicBezTo>
                <a:cubicBezTo>
                  <a:pt x="2216940" y="1550136"/>
                  <a:pt x="2219842" y="1550843"/>
                  <a:pt x="2223079" y="1551401"/>
                </a:cubicBezTo>
                <a:cubicBezTo>
                  <a:pt x="2226316" y="1551959"/>
                  <a:pt x="2229721" y="1552238"/>
                  <a:pt x="2233293" y="1552238"/>
                </a:cubicBezTo>
                <a:cubicBezTo>
                  <a:pt x="2239097" y="1552238"/>
                  <a:pt x="2244418" y="1551531"/>
                  <a:pt x="2249255" y="1550117"/>
                </a:cubicBezTo>
                <a:cubicBezTo>
                  <a:pt x="2254092" y="1548703"/>
                  <a:pt x="2258259" y="1546620"/>
                  <a:pt x="2261756" y="1543866"/>
                </a:cubicBezTo>
                <a:cubicBezTo>
                  <a:pt x="2265254" y="1541113"/>
                  <a:pt x="2267951" y="1537727"/>
                  <a:pt x="2269849" y="1533709"/>
                </a:cubicBezTo>
                <a:cubicBezTo>
                  <a:pt x="2271746" y="1529690"/>
                  <a:pt x="2272695" y="1525114"/>
                  <a:pt x="2272695" y="1519979"/>
                </a:cubicBezTo>
                <a:cubicBezTo>
                  <a:pt x="2272695" y="1515663"/>
                  <a:pt x="2271970" y="1511943"/>
                  <a:pt x="2270518" y="1508817"/>
                </a:cubicBezTo>
                <a:cubicBezTo>
                  <a:pt x="2269067" y="1505692"/>
                  <a:pt x="2267151" y="1503013"/>
                  <a:pt x="2264770" y="1500781"/>
                </a:cubicBezTo>
                <a:cubicBezTo>
                  <a:pt x="2262389" y="1498548"/>
                  <a:pt x="2259654" y="1496651"/>
                  <a:pt x="2256566" y="1495088"/>
                </a:cubicBezTo>
                <a:cubicBezTo>
                  <a:pt x="2253478" y="1493525"/>
                  <a:pt x="2250352" y="1492111"/>
                  <a:pt x="2247190" y="1490846"/>
                </a:cubicBezTo>
                <a:cubicBezTo>
                  <a:pt x="2244027" y="1489581"/>
                  <a:pt x="2240920" y="1488353"/>
                  <a:pt x="2237869" y="1487163"/>
                </a:cubicBezTo>
                <a:cubicBezTo>
                  <a:pt x="2234818" y="1485972"/>
                  <a:pt x="2232102" y="1484633"/>
                  <a:pt x="2229721" y="1483144"/>
                </a:cubicBezTo>
                <a:cubicBezTo>
                  <a:pt x="2227340" y="1481656"/>
                  <a:pt x="2225405" y="1479926"/>
                  <a:pt x="2223917" y="1477954"/>
                </a:cubicBezTo>
                <a:cubicBezTo>
                  <a:pt x="2222428" y="1475982"/>
                  <a:pt x="2221684" y="1473545"/>
                  <a:pt x="2221684" y="1470643"/>
                </a:cubicBezTo>
                <a:cubicBezTo>
                  <a:pt x="2221684" y="1468559"/>
                  <a:pt x="2222075" y="1466624"/>
                  <a:pt x="2222856" y="1464839"/>
                </a:cubicBezTo>
                <a:cubicBezTo>
                  <a:pt x="2223638" y="1463053"/>
                  <a:pt x="2224791" y="1461509"/>
                  <a:pt x="2226316" y="1460206"/>
                </a:cubicBezTo>
                <a:cubicBezTo>
                  <a:pt x="2227842" y="1458904"/>
                  <a:pt x="2229795" y="1457899"/>
                  <a:pt x="2232176" y="1457193"/>
                </a:cubicBezTo>
                <a:cubicBezTo>
                  <a:pt x="2234558" y="1456486"/>
                  <a:pt x="2237311" y="1456132"/>
                  <a:pt x="2240436" y="1456132"/>
                </a:cubicBezTo>
                <a:cubicBezTo>
                  <a:pt x="2243934" y="1456132"/>
                  <a:pt x="2247041" y="1456541"/>
                  <a:pt x="2249757" y="1457360"/>
                </a:cubicBezTo>
                <a:cubicBezTo>
                  <a:pt x="2252473" y="1458178"/>
                  <a:pt x="2254836" y="1459053"/>
                  <a:pt x="2256845" y="1459983"/>
                </a:cubicBezTo>
                <a:cubicBezTo>
                  <a:pt x="2258854" y="1460913"/>
                  <a:pt x="2260491" y="1461788"/>
                  <a:pt x="2261756" y="1462606"/>
                </a:cubicBezTo>
                <a:cubicBezTo>
                  <a:pt x="2263021" y="1463425"/>
                  <a:pt x="2263988" y="1463834"/>
                  <a:pt x="2264658" y="1463834"/>
                </a:cubicBezTo>
                <a:cubicBezTo>
                  <a:pt x="2265105" y="1463834"/>
                  <a:pt x="2265514" y="1463704"/>
                  <a:pt x="2265886" y="1463443"/>
                </a:cubicBezTo>
                <a:cubicBezTo>
                  <a:pt x="2266258" y="1463183"/>
                  <a:pt x="2266574" y="1462755"/>
                  <a:pt x="2266835" y="1462160"/>
                </a:cubicBezTo>
                <a:cubicBezTo>
                  <a:pt x="2267095" y="1461564"/>
                  <a:pt x="2267281" y="1460802"/>
                  <a:pt x="2267393" y="1459871"/>
                </a:cubicBezTo>
                <a:cubicBezTo>
                  <a:pt x="2267505" y="1458941"/>
                  <a:pt x="2267560" y="1457844"/>
                  <a:pt x="2267560" y="1456579"/>
                </a:cubicBezTo>
                <a:cubicBezTo>
                  <a:pt x="2267560" y="1455388"/>
                  <a:pt x="2267505" y="1454383"/>
                  <a:pt x="2267393" y="1453565"/>
                </a:cubicBezTo>
                <a:cubicBezTo>
                  <a:pt x="2267281" y="1452746"/>
                  <a:pt x="2267170" y="1452058"/>
                  <a:pt x="2267058" y="1451500"/>
                </a:cubicBezTo>
                <a:cubicBezTo>
                  <a:pt x="2266946" y="1450942"/>
                  <a:pt x="2266760" y="1450439"/>
                  <a:pt x="2266500" y="1449993"/>
                </a:cubicBezTo>
                <a:cubicBezTo>
                  <a:pt x="2266240" y="1449546"/>
                  <a:pt x="2265719" y="1449026"/>
                  <a:pt x="2264937" y="1448430"/>
                </a:cubicBezTo>
                <a:cubicBezTo>
                  <a:pt x="2264156" y="1447835"/>
                  <a:pt x="2263003" y="1447147"/>
                  <a:pt x="2261477" y="1446365"/>
                </a:cubicBezTo>
                <a:cubicBezTo>
                  <a:pt x="2259952" y="1445584"/>
                  <a:pt x="2258110" y="1444858"/>
                  <a:pt x="2255952" y="1444189"/>
                </a:cubicBezTo>
                <a:cubicBezTo>
                  <a:pt x="2253794" y="1443519"/>
                  <a:pt x="2251375" y="1442961"/>
                  <a:pt x="2248696" y="1442514"/>
                </a:cubicBezTo>
                <a:cubicBezTo>
                  <a:pt x="2246018" y="1442068"/>
                  <a:pt x="2243339" y="1441845"/>
                  <a:pt x="2240660" y="1441845"/>
                </a:cubicBezTo>
                <a:close/>
                <a:moveTo>
                  <a:pt x="2136368" y="1441845"/>
                </a:moveTo>
                <a:cubicBezTo>
                  <a:pt x="2130638" y="1441845"/>
                  <a:pt x="2124964" y="1443314"/>
                  <a:pt x="2119346" y="1446254"/>
                </a:cubicBezTo>
                <a:cubicBezTo>
                  <a:pt x="2113728" y="1449193"/>
                  <a:pt x="2108091" y="1453825"/>
                  <a:pt x="2102436" y="1460150"/>
                </a:cubicBezTo>
                <a:lnTo>
                  <a:pt x="2102436" y="1446868"/>
                </a:lnTo>
                <a:cubicBezTo>
                  <a:pt x="2102436" y="1446272"/>
                  <a:pt x="2102305" y="1445770"/>
                  <a:pt x="2102045" y="1445361"/>
                </a:cubicBezTo>
                <a:cubicBezTo>
                  <a:pt x="2101784" y="1444951"/>
                  <a:pt x="2101357" y="1444579"/>
                  <a:pt x="2100761" y="1444244"/>
                </a:cubicBezTo>
                <a:cubicBezTo>
                  <a:pt x="2100166" y="1443910"/>
                  <a:pt x="2099329" y="1443686"/>
                  <a:pt x="2098250" y="1443575"/>
                </a:cubicBezTo>
                <a:cubicBezTo>
                  <a:pt x="2097171" y="1443463"/>
                  <a:pt x="2095813" y="1443407"/>
                  <a:pt x="2094176" y="1443407"/>
                </a:cubicBezTo>
                <a:cubicBezTo>
                  <a:pt x="2092464" y="1443407"/>
                  <a:pt x="2091088" y="1443463"/>
                  <a:pt x="2090046" y="1443575"/>
                </a:cubicBezTo>
                <a:cubicBezTo>
                  <a:pt x="2089004" y="1443686"/>
                  <a:pt x="2088148" y="1443910"/>
                  <a:pt x="2087478" y="1444244"/>
                </a:cubicBezTo>
                <a:cubicBezTo>
                  <a:pt x="2086809" y="1444579"/>
                  <a:pt x="2086362" y="1444951"/>
                  <a:pt x="2086139" y="1445361"/>
                </a:cubicBezTo>
                <a:cubicBezTo>
                  <a:pt x="2085916" y="1445770"/>
                  <a:pt x="2085804" y="1446272"/>
                  <a:pt x="2085804" y="1446868"/>
                </a:cubicBezTo>
                <a:lnTo>
                  <a:pt x="2085804" y="1547327"/>
                </a:lnTo>
                <a:cubicBezTo>
                  <a:pt x="2085804" y="1547922"/>
                  <a:pt x="2085934" y="1548424"/>
                  <a:pt x="2086195" y="1548833"/>
                </a:cubicBezTo>
                <a:cubicBezTo>
                  <a:pt x="2086455" y="1549243"/>
                  <a:pt x="2086939" y="1549596"/>
                  <a:pt x="2087646" y="1549894"/>
                </a:cubicBezTo>
                <a:cubicBezTo>
                  <a:pt x="2088353" y="1550191"/>
                  <a:pt x="2089302" y="1550415"/>
                  <a:pt x="2090492" y="1550564"/>
                </a:cubicBezTo>
                <a:cubicBezTo>
                  <a:pt x="2091683" y="1550712"/>
                  <a:pt x="2093171" y="1550787"/>
                  <a:pt x="2094957" y="1550787"/>
                </a:cubicBezTo>
                <a:cubicBezTo>
                  <a:pt x="2096817" y="1550787"/>
                  <a:pt x="2098343" y="1550712"/>
                  <a:pt x="2099534" y="1550564"/>
                </a:cubicBezTo>
                <a:cubicBezTo>
                  <a:pt x="2100724" y="1550415"/>
                  <a:pt x="2101654" y="1550191"/>
                  <a:pt x="2102324" y="1549894"/>
                </a:cubicBezTo>
                <a:cubicBezTo>
                  <a:pt x="2102994" y="1549596"/>
                  <a:pt x="2103477" y="1549243"/>
                  <a:pt x="2103775" y="1548833"/>
                </a:cubicBezTo>
                <a:cubicBezTo>
                  <a:pt x="2104073" y="1548424"/>
                  <a:pt x="2104222" y="1547922"/>
                  <a:pt x="2104222" y="1547327"/>
                </a:cubicBezTo>
                <a:lnTo>
                  <a:pt x="2104222" y="1477117"/>
                </a:lnTo>
                <a:cubicBezTo>
                  <a:pt x="2109282" y="1470792"/>
                  <a:pt x="2114119" y="1465992"/>
                  <a:pt x="2118732" y="1462718"/>
                </a:cubicBezTo>
                <a:cubicBezTo>
                  <a:pt x="2123346" y="1459444"/>
                  <a:pt x="2127960" y="1457806"/>
                  <a:pt x="2132573" y="1457806"/>
                </a:cubicBezTo>
                <a:cubicBezTo>
                  <a:pt x="2136145" y="1457806"/>
                  <a:pt x="2139289" y="1458476"/>
                  <a:pt x="2142005" y="1459816"/>
                </a:cubicBezTo>
                <a:cubicBezTo>
                  <a:pt x="2144721" y="1461155"/>
                  <a:pt x="2146935" y="1463090"/>
                  <a:pt x="2148647" y="1465620"/>
                </a:cubicBezTo>
                <a:cubicBezTo>
                  <a:pt x="2150358" y="1468150"/>
                  <a:pt x="2151660" y="1471164"/>
                  <a:pt x="2152554" y="1474661"/>
                </a:cubicBezTo>
                <a:cubicBezTo>
                  <a:pt x="2153446" y="1478159"/>
                  <a:pt x="2153893" y="1482772"/>
                  <a:pt x="2153893" y="1488502"/>
                </a:cubicBezTo>
                <a:lnTo>
                  <a:pt x="2153893" y="1547327"/>
                </a:lnTo>
                <a:cubicBezTo>
                  <a:pt x="2153893" y="1547922"/>
                  <a:pt x="2154042" y="1548424"/>
                  <a:pt x="2154339" y="1548833"/>
                </a:cubicBezTo>
                <a:cubicBezTo>
                  <a:pt x="2154637" y="1549243"/>
                  <a:pt x="2155121" y="1549596"/>
                  <a:pt x="2155790" y="1549894"/>
                </a:cubicBezTo>
                <a:cubicBezTo>
                  <a:pt x="2156460" y="1550191"/>
                  <a:pt x="2157390" y="1550415"/>
                  <a:pt x="2158581" y="1550564"/>
                </a:cubicBezTo>
                <a:cubicBezTo>
                  <a:pt x="2159772" y="1550712"/>
                  <a:pt x="2161297" y="1550787"/>
                  <a:pt x="2163158" y="1550787"/>
                </a:cubicBezTo>
                <a:cubicBezTo>
                  <a:pt x="2164944" y="1550787"/>
                  <a:pt x="2166432" y="1550712"/>
                  <a:pt x="2167622" y="1550564"/>
                </a:cubicBezTo>
                <a:cubicBezTo>
                  <a:pt x="2168813" y="1550415"/>
                  <a:pt x="2169743" y="1550191"/>
                  <a:pt x="2170413" y="1549894"/>
                </a:cubicBezTo>
                <a:cubicBezTo>
                  <a:pt x="2171083" y="1549596"/>
                  <a:pt x="2171566" y="1549243"/>
                  <a:pt x="2171864" y="1548833"/>
                </a:cubicBezTo>
                <a:cubicBezTo>
                  <a:pt x="2172162" y="1548424"/>
                  <a:pt x="2172310" y="1547922"/>
                  <a:pt x="2172310" y="1547327"/>
                </a:cubicBezTo>
                <a:lnTo>
                  <a:pt x="2172310" y="1486047"/>
                </a:lnTo>
                <a:cubicBezTo>
                  <a:pt x="2172310" y="1478903"/>
                  <a:pt x="2171696" y="1472782"/>
                  <a:pt x="2170469" y="1467685"/>
                </a:cubicBezTo>
                <a:cubicBezTo>
                  <a:pt x="2169241" y="1462588"/>
                  <a:pt x="2167213" y="1458141"/>
                  <a:pt x="2164385" y="1454346"/>
                </a:cubicBezTo>
                <a:cubicBezTo>
                  <a:pt x="2161558" y="1450551"/>
                  <a:pt x="2157856" y="1447519"/>
                  <a:pt x="2153279" y="1445249"/>
                </a:cubicBezTo>
                <a:cubicBezTo>
                  <a:pt x="2148703" y="1442979"/>
                  <a:pt x="2143066" y="1441845"/>
                  <a:pt x="2136368" y="1441845"/>
                </a:cubicBezTo>
                <a:close/>
                <a:moveTo>
                  <a:pt x="2006181" y="1441845"/>
                </a:moveTo>
                <a:cubicBezTo>
                  <a:pt x="1997623" y="1441845"/>
                  <a:pt x="1990145" y="1443221"/>
                  <a:pt x="1983745" y="1445975"/>
                </a:cubicBezTo>
                <a:cubicBezTo>
                  <a:pt x="1977346" y="1448728"/>
                  <a:pt x="1972006" y="1452597"/>
                  <a:pt x="1967728" y="1457583"/>
                </a:cubicBezTo>
                <a:cubicBezTo>
                  <a:pt x="1963449" y="1462569"/>
                  <a:pt x="1960249" y="1468503"/>
                  <a:pt x="1958128" y="1475387"/>
                </a:cubicBezTo>
                <a:cubicBezTo>
                  <a:pt x="1956007" y="1482270"/>
                  <a:pt x="1954947" y="1489804"/>
                  <a:pt x="1954947" y="1497990"/>
                </a:cubicBezTo>
                <a:cubicBezTo>
                  <a:pt x="1954947" y="1506473"/>
                  <a:pt x="1955952" y="1514063"/>
                  <a:pt x="1957961" y="1520761"/>
                </a:cubicBezTo>
                <a:cubicBezTo>
                  <a:pt x="1959970" y="1527458"/>
                  <a:pt x="1963021" y="1533151"/>
                  <a:pt x="1967114" y="1537839"/>
                </a:cubicBezTo>
                <a:cubicBezTo>
                  <a:pt x="1971206" y="1542527"/>
                  <a:pt x="1976322" y="1546099"/>
                  <a:pt x="1982462" y="1548554"/>
                </a:cubicBezTo>
                <a:cubicBezTo>
                  <a:pt x="1988601" y="1551010"/>
                  <a:pt x="1995800" y="1552238"/>
                  <a:pt x="2004060" y="1552238"/>
                </a:cubicBezTo>
                <a:cubicBezTo>
                  <a:pt x="2012544" y="1552238"/>
                  <a:pt x="2020004" y="1550843"/>
                  <a:pt x="2026440" y="1548052"/>
                </a:cubicBezTo>
                <a:cubicBezTo>
                  <a:pt x="2032877" y="1545262"/>
                  <a:pt x="2038235" y="1541373"/>
                  <a:pt x="2042514" y="1536388"/>
                </a:cubicBezTo>
                <a:cubicBezTo>
                  <a:pt x="2046792" y="1531402"/>
                  <a:pt x="2050011" y="1525467"/>
                  <a:pt x="2052169" y="1518584"/>
                </a:cubicBezTo>
                <a:cubicBezTo>
                  <a:pt x="2054327" y="1511701"/>
                  <a:pt x="2055406" y="1504166"/>
                  <a:pt x="2055406" y="1495981"/>
                </a:cubicBezTo>
                <a:cubicBezTo>
                  <a:pt x="2055406" y="1487572"/>
                  <a:pt x="2054383" y="1480019"/>
                  <a:pt x="2052336" y="1473322"/>
                </a:cubicBezTo>
                <a:cubicBezTo>
                  <a:pt x="2050290" y="1466624"/>
                  <a:pt x="2047220" y="1460932"/>
                  <a:pt x="2043128" y="1456244"/>
                </a:cubicBezTo>
                <a:cubicBezTo>
                  <a:pt x="2039035" y="1451556"/>
                  <a:pt x="2033919" y="1447984"/>
                  <a:pt x="2027780" y="1445528"/>
                </a:cubicBezTo>
                <a:cubicBezTo>
                  <a:pt x="2021640" y="1443072"/>
                  <a:pt x="2014441" y="1441845"/>
                  <a:pt x="2006181" y="1441845"/>
                </a:cubicBezTo>
                <a:close/>
                <a:moveTo>
                  <a:pt x="1721808" y="1441845"/>
                </a:moveTo>
                <a:cubicBezTo>
                  <a:pt x="1717938" y="1441845"/>
                  <a:pt x="1714106" y="1442198"/>
                  <a:pt x="1710311" y="1442905"/>
                </a:cubicBezTo>
                <a:cubicBezTo>
                  <a:pt x="1706516" y="1443612"/>
                  <a:pt x="1703018" y="1444505"/>
                  <a:pt x="1699818" y="1445584"/>
                </a:cubicBezTo>
                <a:cubicBezTo>
                  <a:pt x="1696618" y="1446663"/>
                  <a:pt x="1693791" y="1447854"/>
                  <a:pt x="1691335" y="1449156"/>
                </a:cubicBezTo>
                <a:cubicBezTo>
                  <a:pt x="1688879" y="1450458"/>
                  <a:pt x="1687149" y="1451593"/>
                  <a:pt x="1686145" y="1452560"/>
                </a:cubicBezTo>
                <a:cubicBezTo>
                  <a:pt x="1685140" y="1453528"/>
                  <a:pt x="1684508" y="1454551"/>
                  <a:pt x="1684247" y="1455630"/>
                </a:cubicBezTo>
                <a:cubicBezTo>
                  <a:pt x="1683987" y="1456709"/>
                  <a:pt x="1683856" y="1458178"/>
                  <a:pt x="1683856" y="1460039"/>
                </a:cubicBezTo>
                <a:cubicBezTo>
                  <a:pt x="1683856" y="1461155"/>
                  <a:pt x="1683931" y="1462178"/>
                  <a:pt x="1684080" y="1463108"/>
                </a:cubicBezTo>
                <a:cubicBezTo>
                  <a:pt x="1684228" y="1464039"/>
                  <a:pt x="1684470" y="1464801"/>
                  <a:pt x="1684805" y="1465397"/>
                </a:cubicBezTo>
                <a:cubicBezTo>
                  <a:pt x="1685140" y="1465992"/>
                  <a:pt x="1685531" y="1466438"/>
                  <a:pt x="1685977" y="1466736"/>
                </a:cubicBezTo>
                <a:cubicBezTo>
                  <a:pt x="1686424" y="1467034"/>
                  <a:pt x="1686945" y="1467183"/>
                  <a:pt x="1687540" y="1467183"/>
                </a:cubicBezTo>
                <a:cubicBezTo>
                  <a:pt x="1688433" y="1467183"/>
                  <a:pt x="1689791" y="1466643"/>
                  <a:pt x="1691614" y="1465564"/>
                </a:cubicBezTo>
                <a:cubicBezTo>
                  <a:pt x="1693437" y="1464485"/>
                  <a:pt x="1695707" y="1463294"/>
                  <a:pt x="1698423" y="1461992"/>
                </a:cubicBezTo>
                <a:cubicBezTo>
                  <a:pt x="1701139" y="1460690"/>
                  <a:pt x="1704302" y="1459499"/>
                  <a:pt x="1707911" y="1458420"/>
                </a:cubicBezTo>
                <a:cubicBezTo>
                  <a:pt x="1711520" y="1457341"/>
                  <a:pt x="1715594" y="1456802"/>
                  <a:pt x="1720133" y="1456802"/>
                </a:cubicBezTo>
                <a:cubicBezTo>
                  <a:pt x="1724375" y="1456802"/>
                  <a:pt x="1727947" y="1457304"/>
                  <a:pt x="1730849" y="1458309"/>
                </a:cubicBezTo>
                <a:cubicBezTo>
                  <a:pt x="1733751" y="1459313"/>
                  <a:pt x="1736114" y="1460802"/>
                  <a:pt x="1737937" y="1462774"/>
                </a:cubicBezTo>
                <a:cubicBezTo>
                  <a:pt x="1739760" y="1464746"/>
                  <a:pt x="1741081" y="1467220"/>
                  <a:pt x="1741899" y="1470196"/>
                </a:cubicBezTo>
                <a:cubicBezTo>
                  <a:pt x="1742718" y="1473173"/>
                  <a:pt x="1743127" y="1476596"/>
                  <a:pt x="1743127" y="1480466"/>
                </a:cubicBezTo>
                <a:lnTo>
                  <a:pt x="1743127" y="1488279"/>
                </a:lnTo>
                <a:lnTo>
                  <a:pt x="1729286" y="1488279"/>
                </a:lnTo>
                <a:cubicBezTo>
                  <a:pt x="1721473" y="1488279"/>
                  <a:pt x="1714441" y="1488967"/>
                  <a:pt x="1708190" y="1490344"/>
                </a:cubicBezTo>
                <a:cubicBezTo>
                  <a:pt x="1701939" y="1491721"/>
                  <a:pt x="1696656" y="1493786"/>
                  <a:pt x="1692340" y="1496539"/>
                </a:cubicBezTo>
                <a:cubicBezTo>
                  <a:pt x="1688024" y="1499292"/>
                  <a:pt x="1684712" y="1502753"/>
                  <a:pt x="1682405" y="1506920"/>
                </a:cubicBezTo>
                <a:cubicBezTo>
                  <a:pt x="1680098" y="1511087"/>
                  <a:pt x="1678945" y="1515998"/>
                  <a:pt x="1678945" y="1521654"/>
                </a:cubicBezTo>
                <a:cubicBezTo>
                  <a:pt x="1678945" y="1526491"/>
                  <a:pt x="1679782" y="1530807"/>
                  <a:pt x="1681457" y="1534602"/>
                </a:cubicBezTo>
                <a:cubicBezTo>
                  <a:pt x="1683131" y="1538397"/>
                  <a:pt x="1685475" y="1541597"/>
                  <a:pt x="1688489" y="1544201"/>
                </a:cubicBezTo>
                <a:cubicBezTo>
                  <a:pt x="1691502" y="1546806"/>
                  <a:pt x="1695149" y="1548796"/>
                  <a:pt x="1699428" y="1550173"/>
                </a:cubicBezTo>
                <a:cubicBezTo>
                  <a:pt x="1703706" y="1551550"/>
                  <a:pt x="1708488" y="1552238"/>
                  <a:pt x="1713771" y="1552238"/>
                </a:cubicBezTo>
                <a:cubicBezTo>
                  <a:pt x="1719798" y="1552238"/>
                  <a:pt x="1725510" y="1550936"/>
                  <a:pt x="1730905" y="1548331"/>
                </a:cubicBezTo>
                <a:cubicBezTo>
                  <a:pt x="1736300" y="1545727"/>
                  <a:pt x="1741192" y="1542080"/>
                  <a:pt x="1745583" y="1537392"/>
                </a:cubicBezTo>
                <a:lnTo>
                  <a:pt x="1745583" y="1547438"/>
                </a:lnTo>
                <a:cubicBezTo>
                  <a:pt x="1745583" y="1548331"/>
                  <a:pt x="1745843" y="1549001"/>
                  <a:pt x="1746364" y="1549447"/>
                </a:cubicBezTo>
                <a:cubicBezTo>
                  <a:pt x="1746885" y="1549894"/>
                  <a:pt x="1747722" y="1550229"/>
                  <a:pt x="1748876" y="1550452"/>
                </a:cubicBezTo>
                <a:cubicBezTo>
                  <a:pt x="1750029" y="1550675"/>
                  <a:pt x="1751573" y="1550787"/>
                  <a:pt x="1753508" y="1550787"/>
                </a:cubicBezTo>
                <a:cubicBezTo>
                  <a:pt x="1755517" y="1550787"/>
                  <a:pt x="1757043" y="1550675"/>
                  <a:pt x="1758084" y="1550452"/>
                </a:cubicBezTo>
                <a:cubicBezTo>
                  <a:pt x="1759126" y="1550229"/>
                  <a:pt x="1759945" y="1549894"/>
                  <a:pt x="1760540" y="1549447"/>
                </a:cubicBezTo>
                <a:cubicBezTo>
                  <a:pt x="1761136" y="1549001"/>
                  <a:pt x="1761433" y="1548331"/>
                  <a:pt x="1761433" y="1547438"/>
                </a:cubicBezTo>
                <a:lnTo>
                  <a:pt x="1761433" y="1479684"/>
                </a:lnTo>
                <a:cubicBezTo>
                  <a:pt x="1761433" y="1473433"/>
                  <a:pt x="1760726" y="1467964"/>
                  <a:pt x="1759312" y="1463276"/>
                </a:cubicBezTo>
                <a:cubicBezTo>
                  <a:pt x="1757898" y="1458588"/>
                  <a:pt x="1755629" y="1454662"/>
                  <a:pt x="1752504" y="1451500"/>
                </a:cubicBezTo>
                <a:cubicBezTo>
                  <a:pt x="1749378" y="1448337"/>
                  <a:pt x="1745285" y="1445937"/>
                  <a:pt x="1740225" y="1444300"/>
                </a:cubicBezTo>
                <a:cubicBezTo>
                  <a:pt x="1735165" y="1442663"/>
                  <a:pt x="1729026" y="1441845"/>
                  <a:pt x="1721808" y="1441845"/>
                </a:cubicBezTo>
                <a:close/>
                <a:moveTo>
                  <a:pt x="1558394" y="1441845"/>
                </a:moveTo>
                <a:cubicBezTo>
                  <a:pt x="1556236" y="1441845"/>
                  <a:pt x="1554097" y="1442124"/>
                  <a:pt x="1551976" y="1442682"/>
                </a:cubicBezTo>
                <a:cubicBezTo>
                  <a:pt x="1549855" y="1443240"/>
                  <a:pt x="1547716" y="1444244"/>
                  <a:pt x="1545558" y="1445696"/>
                </a:cubicBezTo>
                <a:cubicBezTo>
                  <a:pt x="1543400" y="1447147"/>
                  <a:pt x="1541112" y="1449137"/>
                  <a:pt x="1538693" y="1451667"/>
                </a:cubicBezTo>
                <a:cubicBezTo>
                  <a:pt x="1536275" y="1454197"/>
                  <a:pt x="1533689" y="1457472"/>
                  <a:pt x="1530936" y="1461490"/>
                </a:cubicBezTo>
                <a:lnTo>
                  <a:pt x="1530936" y="1446868"/>
                </a:lnTo>
                <a:cubicBezTo>
                  <a:pt x="1530936" y="1446272"/>
                  <a:pt x="1530805" y="1445770"/>
                  <a:pt x="1530545" y="1445361"/>
                </a:cubicBezTo>
                <a:cubicBezTo>
                  <a:pt x="1530284" y="1444951"/>
                  <a:pt x="1529857" y="1444579"/>
                  <a:pt x="1529261" y="1444244"/>
                </a:cubicBezTo>
                <a:cubicBezTo>
                  <a:pt x="1528666" y="1443910"/>
                  <a:pt x="1527829" y="1443686"/>
                  <a:pt x="1526750" y="1443575"/>
                </a:cubicBezTo>
                <a:cubicBezTo>
                  <a:pt x="1525671" y="1443463"/>
                  <a:pt x="1524313" y="1443407"/>
                  <a:pt x="1522676" y="1443407"/>
                </a:cubicBezTo>
                <a:cubicBezTo>
                  <a:pt x="1520964" y="1443407"/>
                  <a:pt x="1519587" y="1443463"/>
                  <a:pt x="1518546" y="1443575"/>
                </a:cubicBezTo>
                <a:cubicBezTo>
                  <a:pt x="1517504" y="1443686"/>
                  <a:pt x="1516648" y="1443910"/>
                  <a:pt x="1515978" y="1444244"/>
                </a:cubicBezTo>
                <a:cubicBezTo>
                  <a:pt x="1515309" y="1444579"/>
                  <a:pt x="1514862" y="1444951"/>
                  <a:pt x="1514639" y="1445361"/>
                </a:cubicBezTo>
                <a:cubicBezTo>
                  <a:pt x="1514416" y="1445770"/>
                  <a:pt x="1514304" y="1446272"/>
                  <a:pt x="1514304" y="1446868"/>
                </a:cubicBezTo>
                <a:lnTo>
                  <a:pt x="1514304" y="1547327"/>
                </a:lnTo>
                <a:cubicBezTo>
                  <a:pt x="1514304" y="1547922"/>
                  <a:pt x="1514434" y="1548424"/>
                  <a:pt x="1514695" y="1548833"/>
                </a:cubicBezTo>
                <a:cubicBezTo>
                  <a:pt x="1514955" y="1549243"/>
                  <a:pt x="1515439" y="1549596"/>
                  <a:pt x="1516146" y="1549894"/>
                </a:cubicBezTo>
                <a:cubicBezTo>
                  <a:pt x="1516853" y="1550191"/>
                  <a:pt x="1517802" y="1550415"/>
                  <a:pt x="1518992" y="1550564"/>
                </a:cubicBezTo>
                <a:cubicBezTo>
                  <a:pt x="1520183" y="1550712"/>
                  <a:pt x="1521671" y="1550787"/>
                  <a:pt x="1523457" y="1550787"/>
                </a:cubicBezTo>
                <a:cubicBezTo>
                  <a:pt x="1525317" y="1550787"/>
                  <a:pt x="1526843" y="1550712"/>
                  <a:pt x="1528033" y="1550564"/>
                </a:cubicBezTo>
                <a:cubicBezTo>
                  <a:pt x="1529224" y="1550415"/>
                  <a:pt x="1530154" y="1550191"/>
                  <a:pt x="1530824" y="1549894"/>
                </a:cubicBezTo>
                <a:cubicBezTo>
                  <a:pt x="1531494" y="1549596"/>
                  <a:pt x="1531977" y="1549243"/>
                  <a:pt x="1532275" y="1548833"/>
                </a:cubicBezTo>
                <a:cubicBezTo>
                  <a:pt x="1532573" y="1548424"/>
                  <a:pt x="1532722" y="1547922"/>
                  <a:pt x="1532722" y="1547327"/>
                </a:cubicBezTo>
                <a:lnTo>
                  <a:pt x="1532722" y="1481247"/>
                </a:lnTo>
                <a:cubicBezTo>
                  <a:pt x="1535326" y="1477154"/>
                  <a:pt x="1537707" y="1473694"/>
                  <a:pt x="1539865" y="1470866"/>
                </a:cubicBezTo>
                <a:cubicBezTo>
                  <a:pt x="1542023" y="1468038"/>
                  <a:pt x="1544088" y="1465769"/>
                  <a:pt x="1546060" y="1464057"/>
                </a:cubicBezTo>
                <a:cubicBezTo>
                  <a:pt x="1548032" y="1462346"/>
                  <a:pt x="1549911" y="1461118"/>
                  <a:pt x="1551697" y="1460374"/>
                </a:cubicBezTo>
                <a:cubicBezTo>
                  <a:pt x="1553483" y="1459630"/>
                  <a:pt x="1555306" y="1459257"/>
                  <a:pt x="1557166" y="1459257"/>
                </a:cubicBezTo>
                <a:cubicBezTo>
                  <a:pt x="1558729" y="1459257"/>
                  <a:pt x="1560180" y="1459406"/>
                  <a:pt x="1561520" y="1459704"/>
                </a:cubicBezTo>
                <a:cubicBezTo>
                  <a:pt x="1562859" y="1460002"/>
                  <a:pt x="1564068" y="1460318"/>
                  <a:pt x="1565147" y="1460653"/>
                </a:cubicBezTo>
                <a:cubicBezTo>
                  <a:pt x="1566226" y="1460988"/>
                  <a:pt x="1567194" y="1461322"/>
                  <a:pt x="1568050" y="1461657"/>
                </a:cubicBezTo>
                <a:cubicBezTo>
                  <a:pt x="1568905" y="1461992"/>
                  <a:pt x="1569631" y="1462160"/>
                  <a:pt x="1570226" y="1462160"/>
                </a:cubicBezTo>
                <a:cubicBezTo>
                  <a:pt x="1570822" y="1462160"/>
                  <a:pt x="1571287" y="1461992"/>
                  <a:pt x="1571621" y="1461657"/>
                </a:cubicBezTo>
                <a:cubicBezTo>
                  <a:pt x="1571956" y="1461322"/>
                  <a:pt x="1572235" y="1460839"/>
                  <a:pt x="1572459" y="1460206"/>
                </a:cubicBezTo>
                <a:cubicBezTo>
                  <a:pt x="1572682" y="1459574"/>
                  <a:pt x="1572831" y="1458699"/>
                  <a:pt x="1572905" y="1457583"/>
                </a:cubicBezTo>
                <a:cubicBezTo>
                  <a:pt x="1572980" y="1456467"/>
                  <a:pt x="1573017" y="1455090"/>
                  <a:pt x="1573017" y="1453453"/>
                </a:cubicBezTo>
                <a:cubicBezTo>
                  <a:pt x="1573017" y="1451742"/>
                  <a:pt x="1572998" y="1450384"/>
                  <a:pt x="1572961" y="1449379"/>
                </a:cubicBezTo>
                <a:cubicBezTo>
                  <a:pt x="1572924" y="1448374"/>
                  <a:pt x="1572849" y="1447612"/>
                  <a:pt x="1572738" y="1447091"/>
                </a:cubicBezTo>
                <a:cubicBezTo>
                  <a:pt x="1572626" y="1446570"/>
                  <a:pt x="1572496" y="1446142"/>
                  <a:pt x="1572347" y="1445807"/>
                </a:cubicBezTo>
                <a:cubicBezTo>
                  <a:pt x="1572198" y="1445472"/>
                  <a:pt x="1571900" y="1445119"/>
                  <a:pt x="1571454" y="1444747"/>
                </a:cubicBezTo>
                <a:cubicBezTo>
                  <a:pt x="1571008" y="1444375"/>
                  <a:pt x="1570245" y="1444003"/>
                  <a:pt x="1569166" y="1443631"/>
                </a:cubicBezTo>
                <a:cubicBezTo>
                  <a:pt x="1568087" y="1443258"/>
                  <a:pt x="1566878" y="1442924"/>
                  <a:pt x="1565538" y="1442626"/>
                </a:cubicBezTo>
                <a:cubicBezTo>
                  <a:pt x="1564199" y="1442328"/>
                  <a:pt x="1562915" y="1442124"/>
                  <a:pt x="1561687" y="1442012"/>
                </a:cubicBezTo>
                <a:cubicBezTo>
                  <a:pt x="1560459" y="1441900"/>
                  <a:pt x="1559362" y="1441845"/>
                  <a:pt x="1558394" y="1441845"/>
                </a:cubicBezTo>
                <a:close/>
                <a:moveTo>
                  <a:pt x="816933" y="1441845"/>
                </a:moveTo>
                <a:cubicBezTo>
                  <a:pt x="813063" y="1441845"/>
                  <a:pt x="809231" y="1442198"/>
                  <a:pt x="805436" y="1442905"/>
                </a:cubicBezTo>
                <a:cubicBezTo>
                  <a:pt x="801641" y="1443612"/>
                  <a:pt x="798143" y="1444505"/>
                  <a:pt x="794943" y="1445584"/>
                </a:cubicBezTo>
                <a:cubicBezTo>
                  <a:pt x="791743" y="1446663"/>
                  <a:pt x="788916" y="1447854"/>
                  <a:pt x="786460" y="1449156"/>
                </a:cubicBezTo>
                <a:cubicBezTo>
                  <a:pt x="784004" y="1450458"/>
                  <a:pt x="782274" y="1451593"/>
                  <a:pt x="781270" y="1452560"/>
                </a:cubicBezTo>
                <a:cubicBezTo>
                  <a:pt x="780265" y="1453528"/>
                  <a:pt x="779633" y="1454551"/>
                  <a:pt x="779372" y="1455630"/>
                </a:cubicBezTo>
                <a:cubicBezTo>
                  <a:pt x="779112" y="1456709"/>
                  <a:pt x="778981" y="1458178"/>
                  <a:pt x="778981" y="1460039"/>
                </a:cubicBezTo>
                <a:cubicBezTo>
                  <a:pt x="778981" y="1461155"/>
                  <a:pt x="779056" y="1462178"/>
                  <a:pt x="779205" y="1463108"/>
                </a:cubicBezTo>
                <a:cubicBezTo>
                  <a:pt x="779354" y="1464039"/>
                  <a:pt x="779595" y="1464801"/>
                  <a:pt x="779930" y="1465397"/>
                </a:cubicBezTo>
                <a:cubicBezTo>
                  <a:pt x="780265" y="1465992"/>
                  <a:pt x="780656" y="1466438"/>
                  <a:pt x="781102" y="1466736"/>
                </a:cubicBezTo>
                <a:cubicBezTo>
                  <a:pt x="781549" y="1467034"/>
                  <a:pt x="782070" y="1467183"/>
                  <a:pt x="782665" y="1467183"/>
                </a:cubicBezTo>
                <a:cubicBezTo>
                  <a:pt x="783558" y="1467183"/>
                  <a:pt x="784916" y="1466643"/>
                  <a:pt x="786739" y="1465564"/>
                </a:cubicBezTo>
                <a:cubicBezTo>
                  <a:pt x="788562" y="1464485"/>
                  <a:pt x="790832" y="1463294"/>
                  <a:pt x="793548" y="1461992"/>
                </a:cubicBezTo>
                <a:cubicBezTo>
                  <a:pt x="796264" y="1460690"/>
                  <a:pt x="799427" y="1459499"/>
                  <a:pt x="803036" y="1458420"/>
                </a:cubicBezTo>
                <a:cubicBezTo>
                  <a:pt x="806645" y="1457341"/>
                  <a:pt x="810719" y="1456802"/>
                  <a:pt x="815258" y="1456802"/>
                </a:cubicBezTo>
                <a:cubicBezTo>
                  <a:pt x="819500" y="1456802"/>
                  <a:pt x="823072" y="1457304"/>
                  <a:pt x="825974" y="1458309"/>
                </a:cubicBezTo>
                <a:cubicBezTo>
                  <a:pt x="828876" y="1459313"/>
                  <a:pt x="831239" y="1460802"/>
                  <a:pt x="833062" y="1462774"/>
                </a:cubicBezTo>
                <a:cubicBezTo>
                  <a:pt x="834885" y="1464746"/>
                  <a:pt x="836206" y="1467220"/>
                  <a:pt x="837024" y="1470196"/>
                </a:cubicBezTo>
                <a:cubicBezTo>
                  <a:pt x="837843" y="1473173"/>
                  <a:pt x="838252" y="1476596"/>
                  <a:pt x="838252" y="1480466"/>
                </a:cubicBezTo>
                <a:lnTo>
                  <a:pt x="838252" y="1488279"/>
                </a:lnTo>
                <a:lnTo>
                  <a:pt x="824411" y="1488279"/>
                </a:lnTo>
                <a:cubicBezTo>
                  <a:pt x="816598" y="1488279"/>
                  <a:pt x="809566" y="1488967"/>
                  <a:pt x="803315" y="1490344"/>
                </a:cubicBezTo>
                <a:cubicBezTo>
                  <a:pt x="797064" y="1491721"/>
                  <a:pt x="791781" y="1493786"/>
                  <a:pt x="787465" y="1496539"/>
                </a:cubicBezTo>
                <a:cubicBezTo>
                  <a:pt x="783149" y="1499292"/>
                  <a:pt x="779837" y="1502753"/>
                  <a:pt x="777530" y="1506920"/>
                </a:cubicBezTo>
                <a:cubicBezTo>
                  <a:pt x="775224" y="1511087"/>
                  <a:pt x="774070" y="1515998"/>
                  <a:pt x="774070" y="1521654"/>
                </a:cubicBezTo>
                <a:cubicBezTo>
                  <a:pt x="774070" y="1526491"/>
                  <a:pt x="774907" y="1530807"/>
                  <a:pt x="776582" y="1534602"/>
                </a:cubicBezTo>
                <a:cubicBezTo>
                  <a:pt x="778256" y="1538397"/>
                  <a:pt x="780600" y="1541597"/>
                  <a:pt x="783614" y="1544201"/>
                </a:cubicBezTo>
                <a:cubicBezTo>
                  <a:pt x="786628" y="1546806"/>
                  <a:pt x="790274" y="1548796"/>
                  <a:pt x="794553" y="1550173"/>
                </a:cubicBezTo>
                <a:cubicBezTo>
                  <a:pt x="798831" y="1551550"/>
                  <a:pt x="803613" y="1552238"/>
                  <a:pt x="808896" y="1552238"/>
                </a:cubicBezTo>
                <a:cubicBezTo>
                  <a:pt x="814923" y="1552238"/>
                  <a:pt x="820635" y="1550936"/>
                  <a:pt x="826030" y="1548331"/>
                </a:cubicBezTo>
                <a:cubicBezTo>
                  <a:pt x="831425" y="1545727"/>
                  <a:pt x="836318" y="1542080"/>
                  <a:pt x="840708" y="1537392"/>
                </a:cubicBezTo>
                <a:lnTo>
                  <a:pt x="840708" y="1547438"/>
                </a:lnTo>
                <a:cubicBezTo>
                  <a:pt x="840708" y="1548331"/>
                  <a:pt x="840968" y="1549001"/>
                  <a:pt x="841489" y="1549447"/>
                </a:cubicBezTo>
                <a:cubicBezTo>
                  <a:pt x="842010" y="1549894"/>
                  <a:pt x="842847" y="1550229"/>
                  <a:pt x="844001" y="1550452"/>
                </a:cubicBezTo>
                <a:cubicBezTo>
                  <a:pt x="845154" y="1550675"/>
                  <a:pt x="846698" y="1550787"/>
                  <a:pt x="848633" y="1550787"/>
                </a:cubicBezTo>
                <a:cubicBezTo>
                  <a:pt x="850642" y="1550787"/>
                  <a:pt x="852168" y="1550675"/>
                  <a:pt x="853209" y="1550452"/>
                </a:cubicBezTo>
                <a:cubicBezTo>
                  <a:pt x="854251" y="1550229"/>
                  <a:pt x="855070" y="1549894"/>
                  <a:pt x="855665" y="1549447"/>
                </a:cubicBezTo>
                <a:cubicBezTo>
                  <a:pt x="856260" y="1549001"/>
                  <a:pt x="856558" y="1548331"/>
                  <a:pt x="856558" y="1547438"/>
                </a:cubicBezTo>
                <a:lnTo>
                  <a:pt x="856558" y="1479684"/>
                </a:lnTo>
                <a:cubicBezTo>
                  <a:pt x="856558" y="1473433"/>
                  <a:pt x="855851" y="1467964"/>
                  <a:pt x="854437" y="1463276"/>
                </a:cubicBezTo>
                <a:cubicBezTo>
                  <a:pt x="853023" y="1458588"/>
                  <a:pt x="850754" y="1454662"/>
                  <a:pt x="847628" y="1451500"/>
                </a:cubicBezTo>
                <a:cubicBezTo>
                  <a:pt x="844503" y="1448337"/>
                  <a:pt x="840410" y="1445937"/>
                  <a:pt x="835350" y="1444300"/>
                </a:cubicBezTo>
                <a:cubicBezTo>
                  <a:pt x="830290" y="1442663"/>
                  <a:pt x="824151" y="1441845"/>
                  <a:pt x="816933" y="1441845"/>
                </a:cubicBezTo>
                <a:close/>
                <a:moveTo>
                  <a:pt x="659324" y="1421641"/>
                </a:moveTo>
                <a:lnTo>
                  <a:pt x="678857" y="1421641"/>
                </a:lnTo>
                <a:cubicBezTo>
                  <a:pt x="688829" y="1421641"/>
                  <a:pt x="696977" y="1423018"/>
                  <a:pt x="703302" y="1425771"/>
                </a:cubicBezTo>
                <a:cubicBezTo>
                  <a:pt x="709628" y="1428524"/>
                  <a:pt x="714855" y="1432357"/>
                  <a:pt x="718985" y="1437268"/>
                </a:cubicBezTo>
                <a:cubicBezTo>
                  <a:pt x="723115" y="1442179"/>
                  <a:pt x="726147" y="1448002"/>
                  <a:pt x="728082" y="1454737"/>
                </a:cubicBezTo>
                <a:cubicBezTo>
                  <a:pt x="730017" y="1461471"/>
                  <a:pt x="730984" y="1468745"/>
                  <a:pt x="730984" y="1476559"/>
                </a:cubicBezTo>
                <a:cubicBezTo>
                  <a:pt x="730984" y="1486381"/>
                  <a:pt x="729924" y="1494883"/>
                  <a:pt x="727803" y="1502064"/>
                </a:cubicBezTo>
                <a:cubicBezTo>
                  <a:pt x="725682" y="1509245"/>
                  <a:pt x="722501" y="1515217"/>
                  <a:pt x="718260" y="1519979"/>
                </a:cubicBezTo>
                <a:cubicBezTo>
                  <a:pt x="714018" y="1524742"/>
                  <a:pt x="708735" y="1528277"/>
                  <a:pt x="702409" y="1530583"/>
                </a:cubicBezTo>
                <a:cubicBezTo>
                  <a:pt x="696084" y="1532890"/>
                  <a:pt x="688308" y="1534044"/>
                  <a:pt x="679081" y="1534044"/>
                </a:cubicBezTo>
                <a:lnTo>
                  <a:pt x="659324" y="1534044"/>
                </a:lnTo>
                <a:close/>
                <a:moveTo>
                  <a:pt x="2623185" y="1416507"/>
                </a:moveTo>
                <a:cubicBezTo>
                  <a:pt x="2621399" y="1416507"/>
                  <a:pt x="2619911" y="1416581"/>
                  <a:pt x="2618720" y="1416730"/>
                </a:cubicBezTo>
                <a:cubicBezTo>
                  <a:pt x="2617530" y="1416879"/>
                  <a:pt x="2616581" y="1417121"/>
                  <a:pt x="2615874" y="1417455"/>
                </a:cubicBezTo>
                <a:cubicBezTo>
                  <a:pt x="2615167" y="1417790"/>
                  <a:pt x="2614683" y="1418181"/>
                  <a:pt x="2614423" y="1418627"/>
                </a:cubicBezTo>
                <a:cubicBezTo>
                  <a:pt x="2614162" y="1419074"/>
                  <a:pt x="2614032" y="1419558"/>
                  <a:pt x="2614032" y="1420078"/>
                </a:cubicBezTo>
                <a:lnTo>
                  <a:pt x="2614032" y="1443965"/>
                </a:lnTo>
                <a:lnTo>
                  <a:pt x="2600080" y="1443965"/>
                </a:lnTo>
                <a:cubicBezTo>
                  <a:pt x="2599484" y="1443965"/>
                  <a:pt x="2598945" y="1444096"/>
                  <a:pt x="2598461" y="1444356"/>
                </a:cubicBezTo>
                <a:cubicBezTo>
                  <a:pt x="2597978" y="1444617"/>
                  <a:pt x="2597587" y="1445063"/>
                  <a:pt x="2597289" y="1445696"/>
                </a:cubicBezTo>
                <a:cubicBezTo>
                  <a:pt x="2596992" y="1446328"/>
                  <a:pt x="2596750" y="1447128"/>
                  <a:pt x="2596564" y="1448095"/>
                </a:cubicBezTo>
                <a:cubicBezTo>
                  <a:pt x="2596378" y="1449063"/>
                  <a:pt x="2596284" y="1450253"/>
                  <a:pt x="2596284" y="1451667"/>
                </a:cubicBezTo>
                <a:cubicBezTo>
                  <a:pt x="2596284" y="1454346"/>
                  <a:pt x="2596619" y="1456281"/>
                  <a:pt x="2597289" y="1457472"/>
                </a:cubicBezTo>
                <a:cubicBezTo>
                  <a:pt x="2597959" y="1458662"/>
                  <a:pt x="2598852" y="1459257"/>
                  <a:pt x="2599968" y="1459257"/>
                </a:cubicBezTo>
                <a:lnTo>
                  <a:pt x="2614032" y="1459257"/>
                </a:lnTo>
                <a:lnTo>
                  <a:pt x="2614032" y="1517970"/>
                </a:lnTo>
                <a:cubicBezTo>
                  <a:pt x="2614032" y="1523774"/>
                  <a:pt x="2614572" y="1528816"/>
                  <a:pt x="2615651" y="1533095"/>
                </a:cubicBezTo>
                <a:cubicBezTo>
                  <a:pt x="2616730" y="1537374"/>
                  <a:pt x="2618460" y="1540908"/>
                  <a:pt x="2620841" y="1543699"/>
                </a:cubicBezTo>
                <a:cubicBezTo>
                  <a:pt x="2623222" y="1546489"/>
                  <a:pt x="2626273" y="1548573"/>
                  <a:pt x="2629994" y="1549950"/>
                </a:cubicBezTo>
                <a:cubicBezTo>
                  <a:pt x="2633715" y="1551326"/>
                  <a:pt x="2638180" y="1552015"/>
                  <a:pt x="2643389" y="1552015"/>
                </a:cubicBezTo>
                <a:cubicBezTo>
                  <a:pt x="2645100" y="1552015"/>
                  <a:pt x="2646812" y="1551903"/>
                  <a:pt x="2648523" y="1551680"/>
                </a:cubicBezTo>
                <a:cubicBezTo>
                  <a:pt x="2650235" y="1551457"/>
                  <a:pt x="2651853" y="1551177"/>
                  <a:pt x="2653379" y="1550843"/>
                </a:cubicBezTo>
                <a:cubicBezTo>
                  <a:pt x="2654904" y="1550508"/>
                  <a:pt x="2656262" y="1550080"/>
                  <a:pt x="2657453" y="1549559"/>
                </a:cubicBezTo>
                <a:cubicBezTo>
                  <a:pt x="2658644" y="1549038"/>
                  <a:pt x="2659536" y="1548480"/>
                  <a:pt x="2660132" y="1547885"/>
                </a:cubicBezTo>
                <a:cubicBezTo>
                  <a:pt x="2660727" y="1547289"/>
                  <a:pt x="2661174" y="1546359"/>
                  <a:pt x="2661471" y="1545094"/>
                </a:cubicBezTo>
                <a:cubicBezTo>
                  <a:pt x="2661769" y="1543829"/>
                  <a:pt x="2661918" y="1542118"/>
                  <a:pt x="2661918" y="1539960"/>
                </a:cubicBezTo>
                <a:cubicBezTo>
                  <a:pt x="2661918" y="1538620"/>
                  <a:pt x="2661843" y="1537504"/>
                  <a:pt x="2661694" y="1536611"/>
                </a:cubicBezTo>
                <a:cubicBezTo>
                  <a:pt x="2661546" y="1535718"/>
                  <a:pt x="2661378" y="1535011"/>
                  <a:pt x="2661192" y="1534490"/>
                </a:cubicBezTo>
                <a:cubicBezTo>
                  <a:pt x="2661006" y="1533969"/>
                  <a:pt x="2660746" y="1533616"/>
                  <a:pt x="2660411" y="1533430"/>
                </a:cubicBezTo>
                <a:cubicBezTo>
                  <a:pt x="2660076" y="1533244"/>
                  <a:pt x="2659722" y="1533151"/>
                  <a:pt x="2659350" y="1533151"/>
                </a:cubicBezTo>
                <a:cubicBezTo>
                  <a:pt x="2658755" y="1533151"/>
                  <a:pt x="2658086" y="1533318"/>
                  <a:pt x="2657341" y="1533653"/>
                </a:cubicBezTo>
                <a:cubicBezTo>
                  <a:pt x="2656597" y="1533988"/>
                  <a:pt x="2655704" y="1534341"/>
                  <a:pt x="2654662" y="1534713"/>
                </a:cubicBezTo>
                <a:cubicBezTo>
                  <a:pt x="2653620" y="1535085"/>
                  <a:pt x="2652430" y="1535439"/>
                  <a:pt x="2651090" y="1535774"/>
                </a:cubicBezTo>
                <a:cubicBezTo>
                  <a:pt x="2649751" y="1536109"/>
                  <a:pt x="2648226" y="1536276"/>
                  <a:pt x="2646514" y="1536276"/>
                </a:cubicBezTo>
                <a:cubicBezTo>
                  <a:pt x="2641231" y="1536276"/>
                  <a:pt x="2637566" y="1534509"/>
                  <a:pt x="2635519" y="1530974"/>
                </a:cubicBezTo>
                <a:cubicBezTo>
                  <a:pt x="2633473" y="1527439"/>
                  <a:pt x="2632450" y="1522212"/>
                  <a:pt x="2632450" y="1515291"/>
                </a:cubicBezTo>
                <a:lnTo>
                  <a:pt x="2632450" y="1459257"/>
                </a:lnTo>
                <a:lnTo>
                  <a:pt x="2658234" y="1459257"/>
                </a:lnTo>
                <a:cubicBezTo>
                  <a:pt x="2659350" y="1459257"/>
                  <a:pt x="2660244" y="1458662"/>
                  <a:pt x="2660913" y="1457472"/>
                </a:cubicBezTo>
                <a:cubicBezTo>
                  <a:pt x="2661583" y="1456281"/>
                  <a:pt x="2661918" y="1454346"/>
                  <a:pt x="2661918" y="1451667"/>
                </a:cubicBezTo>
                <a:cubicBezTo>
                  <a:pt x="2661918" y="1450253"/>
                  <a:pt x="2661843" y="1449063"/>
                  <a:pt x="2661694" y="1448095"/>
                </a:cubicBezTo>
                <a:cubicBezTo>
                  <a:pt x="2661546" y="1447128"/>
                  <a:pt x="2661304" y="1446328"/>
                  <a:pt x="2660969" y="1445696"/>
                </a:cubicBezTo>
                <a:cubicBezTo>
                  <a:pt x="2660634" y="1445063"/>
                  <a:pt x="2660244" y="1444617"/>
                  <a:pt x="2659797" y="1444356"/>
                </a:cubicBezTo>
                <a:cubicBezTo>
                  <a:pt x="2659350" y="1444096"/>
                  <a:pt x="2658830" y="1443965"/>
                  <a:pt x="2658234" y="1443965"/>
                </a:cubicBezTo>
                <a:lnTo>
                  <a:pt x="2632450" y="1443965"/>
                </a:lnTo>
                <a:lnTo>
                  <a:pt x="2632450" y="1420078"/>
                </a:lnTo>
                <a:cubicBezTo>
                  <a:pt x="2632450" y="1419558"/>
                  <a:pt x="2632301" y="1419074"/>
                  <a:pt x="2632003" y="1418627"/>
                </a:cubicBezTo>
                <a:cubicBezTo>
                  <a:pt x="2631706" y="1418181"/>
                  <a:pt x="2631222" y="1417790"/>
                  <a:pt x="2630552" y="1417455"/>
                </a:cubicBezTo>
                <a:cubicBezTo>
                  <a:pt x="2629882" y="1417121"/>
                  <a:pt x="2628952" y="1416879"/>
                  <a:pt x="2627762" y="1416730"/>
                </a:cubicBezTo>
                <a:cubicBezTo>
                  <a:pt x="2626571" y="1416581"/>
                  <a:pt x="2625046" y="1416507"/>
                  <a:pt x="2623185" y="1416507"/>
                </a:cubicBezTo>
                <a:close/>
                <a:moveTo>
                  <a:pt x="2308860" y="1416507"/>
                </a:moveTo>
                <a:cubicBezTo>
                  <a:pt x="2307074" y="1416507"/>
                  <a:pt x="2305586" y="1416581"/>
                  <a:pt x="2304395" y="1416730"/>
                </a:cubicBezTo>
                <a:cubicBezTo>
                  <a:pt x="2303205" y="1416879"/>
                  <a:pt x="2302256" y="1417121"/>
                  <a:pt x="2301549" y="1417455"/>
                </a:cubicBezTo>
                <a:cubicBezTo>
                  <a:pt x="2300842" y="1417790"/>
                  <a:pt x="2300358" y="1418181"/>
                  <a:pt x="2300098" y="1418627"/>
                </a:cubicBezTo>
                <a:cubicBezTo>
                  <a:pt x="2299838" y="1419074"/>
                  <a:pt x="2299707" y="1419558"/>
                  <a:pt x="2299707" y="1420078"/>
                </a:cubicBezTo>
                <a:lnTo>
                  <a:pt x="2299707" y="1443965"/>
                </a:lnTo>
                <a:lnTo>
                  <a:pt x="2285755" y="1443965"/>
                </a:lnTo>
                <a:cubicBezTo>
                  <a:pt x="2285159" y="1443965"/>
                  <a:pt x="2284620" y="1444096"/>
                  <a:pt x="2284136" y="1444356"/>
                </a:cubicBezTo>
                <a:cubicBezTo>
                  <a:pt x="2283652" y="1444617"/>
                  <a:pt x="2283262" y="1445063"/>
                  <a:pt x="2282964" y="1445696"/>
                </a:cubicBezTo>
                <a:cubicBezTo>
                  <a:pt x="2282666" y="1446328"/>
                  <a:pt x="2282425" y="1447128"/>
                  <a:pt x="2282239" y="1448095"/>
                </a:cubicBezTo>
                <a:cubicBezTo>
                  <a:pt x="2282053" y="1449063"/>
                  <a:pt x="2281960" y="1450253"/>
                  <a:pt x="2281960" y="1451667"/>
                </a:cubicBezTo>
                <a:cubicBezTo>
                  <a:pt x="2281960" y="1454346"/>
                  <a:pt x="2282294" y="1456281"/>
                  <a:pt x="2282964" y="1457472"/>
                </a:cubicBezTo>
                <a:cubicBezTo>
                  <a:pt x="2283634" y="1458662"/>
                  <a:pt x="2284527" y="1459257"/>
                  <a:pt x="2285643" y="1459257"/>
                </a:cubicBezTo>
                <a:lnTo>
                  <a:pt x="2299707" y="1459257"/>
                </a:lnTo>
                <a:lnTo>
                  <a:pt x="2299707" y="1517970"/>
                </a:lnTo>
                <a:cubicBezTo>
                  <a:pt x="2299707" y="1523774"/>
                  <a:pt x="2300247" y="1528816"/>
                  <a:pt x="2301326" y="1533095"/>
                </a:cubicBezTo>
                <a:cubicBezTo>
                  <a:pt x="2302405" y="1537374"/>
                  <a:pt x="2304135" y="1540908"/>
                  <a:pt x="2306516" y="1543699"/>
                </a:cubicBezTo>
                <a:cubicBezTo>
                  <a:pt x="2308898" y="1546489"/>
                  <a:pt x="2311948" y="1548573"/>
                  <a:pt x="2315669" y="1549950"/>
                </a:cubicBezTo>
                <a:cubicBezTo>
                  <a:pt x="2319390" y="1551326"/>
                  <a:pt x="2323855" y="1552015"/>
                  <a:pt x="2329064" y="1552015"/>
                </a:cubicBezTo>
                <a:cubicBezTo>
                  <a:pt x="2330775" y="1552015"/>
                  <a:pt x="2332487" y="1551903"/>
                  <a:pt x="2334198" y="1551680"/>
                </a:cubicBezTo>
                <a:cubicBezTo>
                  <a:pt x="2335910" y="1551457"/>
                  <a:pt x="2337528" y="1551177"/>
                  <a:pt x="2339054" y="1550843"/>
                </a:cubicBezTo>
                <a:cubicBezTo>
                  <a:pt x="2340579" y="1550508"/>
                  <a:pt x="2341937" y="1550080"/>
                  <a:pt x="2343128" y="1549559"/>
                </a:cubicBezTo>
                <a:cubicBezTo>
                  <a:pt x="2344318" y="1549038"/>
                  <a:pt x="2345212" y="1548480"/>
                  <a:pt x="2345807" y="1547885"/>
                </a:cubicBezTo>
                <a:cubicBezTo>
                  <a:pt x="2346402" y="1547289"/>
                  <a:pt x="2346849" y="1546359"/>
                  <a:pt x="2347146" y="1545094"/>
                </a:cubicBezTo>
                <a:cubicBezTo>
                  <a:pt x="2347444" y="1543829"/>
                  <a:pt x="2347593" y="1542118"/>
                  <a:pt x="2347593" y="1539960"/>
                </a:cubicBezTo>
                <a:cubicBezTo>
                  <a:pt x="2347593" y="1538620"/>
                  <a:pt x="2347518" y="1537504"/>
                  <a:pt x="2347370" y="1536611"/>
                </a:cubicBezTo>
                <a:cubicBezTo>
                  <a:pt x="2347221" y="1535718"/>
                  <a:pt x="2347053" y="1535011"/>
                  <a:pt x="2346867" y="1534490"/>
                </a:cubicBezTo>
                <a:cubicBezTo>
                  <a:pt x="2346681" y="1533969"/>
                  <a:pt x="2346421" y="1533616"/>
                  <a:pt x="2346086" y="1533430"/>
                </a:cubicBezTo>
                <a:cubicBezTo>
                  <a:pt x="2345751" y="1533244"/>
                  <a:pt x="2345398" y="1533151"/>
                  <a:pt x="2345026" y="1533151"/>
                </a:cubicBezTo>
                <a:cubicBezTo>
                  <a:pt x="2344430" y="1533151"/>
                  <a:pt x="2343760" y="1533318"/>
                  <a:pt x="2343016" y="1533653"/>
                </a:cubicBezTo>
                <a:cubicBezTo>
                  <a:pt x="2342272" y="1533988"/>
                  <a:pt x="2341379" y="1534341"/>
                  <a:pt x="2340337" y="1534713"/>
                </a:cubicBezTo>
                <a:cubicBezTo>
                  <a:pt x="2339296" y="1535085"/>
                  <a:pt x="2338105" y="1535439"/>
                  <a:pt x="2336766" y="1535774"/>
                </a:cubicBezTo>
                <a:cubicBezTo>
                  <a:pt x="2335426" y="1536109"/>
                  <a:pt x="2333901" y="1536276"/>
                  <a:pt x="2332189" y="1536276"/>
                </a:cubicBezTo>
                <a:cubicBezTo>
                  <a:pt x="2326906" y="1536276"/>
                  <a:pt x="2323241" y="1534509"/>
                  <a:pt x="2321194" y="1530974"/>
                </a:cubicBezTo>
                <a:cubicBezTo>
                  <a:pt x="2319148" y="1527439"/>
                  <a:pt x="2318125" y="1522212"/>
                  <a:pt x="2318125" y="1515291"/>
                </a:cubicBezTo>
                <a:lnTo>
                  <a:pt x="2318125" y="1459257"/>
                </a:lnTo>
                <a:lnTo>
                  <a:pt x="2343909" y="1459257"/>
                </a:lnTo>
                <a:cubicBezTo>
                  <a:pt x="2345026" y="1459257"/>
                  <a:pt x="2345918" y="1458662"/>
                  <a:pt x="2346588" y="1457472"/>
                </a:cubicBezTo>
                <a:cubicBezTo>
                  <a:pt x="2347258" y="1456281"/>
                  <a:pt x="2347593" y="1454346"/>
                  <a:pt x="2347593" y="1451667"/>
                </a:cubicBezTo>
                <a:cubicBezTo>
                  <a:pt x="2347593" y="1450253"/>
                  <a:pt x="2347518" y="1449063"/>
                  <a:pt x="2347370" y="1448095"/>
                </a:cubicBezTo>
                <a:cubicBezTo>
                  <a:pt x="2347221" y="1447128"/>
                  <a:pt x="2346979" y="1446328"/>
                  <a:pt x="2346644" y="1445696"/>
                </a:cubicBezTo>
                <a:cubicBezTo>
                  <a:pt x="2346309" y="1445063"/>
                  <a:pt x="2345918" y="1444617"/>
                  <a:pt x="2345472" y="1444356"/>
                </a:cubicBezTo>
                <a:cubicBezTo>
                  <a:pt x="2345026" y="1444096"/>
                  <a:pt x="2344505" y="1443965"/>
                  <a:pt x="2343909" y="1443965"/>
                </a:cubicBezTo>
                <a:lnTo>
                  <a:pt x="2318125" y="1443965"/>
                </a:lnTo>
                <a:lnTo>
                  <a:pt x="2318125" y="1420078"/>
                </a:lnTo>
                <a:cubicBezTo>
                  <a:pt x="2318125" y="1419558"/>
                  <a:pt x="2317976" y="1419074"/>
                  <a:pt x="2317678" y="1418627"/>
                </a:cubicBezTo>
                <a:cubicBezTo>
                  <a:pt x="2317381" y="1418181"/>
                  <a:pt x="2316897" y="1417790"/>
                  <a:pt x="2316227" y="1417455"/>
                </a:cubicBezTo>
                <a:cubicBezTo>
                  <a:pt x="2315558" y="1417121"/>
                  <a:pt x="2314627" y="1416879"/>
                  <a:pt x="2313437" y="1416730"/>
                </a:cubicBezTo>
                <a:cubicBezTo>
                  <a:pt x="2312246" y="1416581"/>
                  <a:pt x="2310721" y="1416507"/>
                  <a:pt x="2308860" y="1416507"/>
                </a:cubicBezTo>
                <a:close/>
                <a:moveTo>
                  <a:pt x="647269" y="1405679"/>
                </a:moveTo>
                <a:cubicBezTo>
                  <a:pt x="645557" y="1405679"/>
                  <a:pt x="643939" y="1406256"/>
                  <a:pt x="642413" y="1407409"/>
                </a:cubicBezTo>
                <a:cubicBezTo>
                  <a:pt x="640888" y="1408563"/>
                  <a:pt x="640125" y="1410591"/>
                  <a:pt x="640125" y="1413493"/>
                </a:cubicBezTo>
                <a:lnTo>
                  <a:pt x="640125" y="1542304"/>
                </a:lnTo>
                <a:cubicBezTo>
                  <a:pt x="640125" y="1545206"/>
                  <a:pt x="640888" y="1547234"/>
                  <a:pt x="642413" y="1548387"/>
                </a:cubicBezTo>
                <a:cubicBezTo>
                  <a:pt x="643939" y="1549540"/>
                  <a:pt x="645557" y="1550117"/>
                  <a:pt x="647269" y="1550117"/>
                </a:cubicBezTo>
                <a:lnTo>
                  <a:pt x="677853" y="1550117"/>
                </a:lnTo>
                <a:cubicBezTo>
                  <a:pt x="690206" y="1550117"/>
                  <a:pt x="700847" y="1548592"/>
                  <a:pt x="709776" y="1545541"/>
                </a:cubicBezTo>
                <a:cubicBezTo>
                  <a:pt x="718706" y="1542490"/>
                  <a:pt x="726240" y="1537895"/>
                  <a:pt x="732380" y="1531755"/>
                </a:cubicBezTo>
                <a:cubicBezTo>
                  <a:pt x="738519" y="1525616"/>
                  <a:pt x="743188" y="1517877"/>
                  <a:pt x="746388" y="1508538"/>
                </a:cubicBezTo>
                <a:cubicBezTo>
                  <a:pt x="749588" y="1499199"/>
                  <a:pt x="751188" y="1488279"/>
                  <a:pt x="751188" y="1475777"/>
                </a:cubicBezTo>
                <a:cubicBezTo>
                  <a:pt x="751188" y="1464913"/>
                  <a:pt x="749681" y="1455165"/>
                  <a:pt x="746667" y="1446533"/>
                </a:cubicBezTo>
                <a:cubicBezTo>
                  <a:pt x="743653" y="1437901"/>
                  <a:pt x="739226" y="1430552"/>
                  <a:pt x="733384" y="1424488"/>
                </a:cubicBezTo>
                <a:cubicBezTo>
                  <a:pt x="727543" y="1418423"/>
                  <a:pt x="720306" y="1413772"/>
                  <a:pt x="711674" y="1410535"/>
                </a:cubicBezTo>
                <a:cubicBezTo>
                  <a:pt x="703042" y="1407298"/>
                  <a:pt x="692475" y="1405679"/>
                  <a:pt x="679974" y="1405679"/>
                </a:cubicBezTo>
                <a:close/>
                <a:moveTo>
                  <a:pt x="1895416" y="1403893"/>
                </a:moveTo>
                <a:cubicBezTo>
                  <a:pt x="1885965" y="1403893"/>
                  <a:pt x="1877352" y="1405605"/>
                  <a:pt x="1869575" y="1409028"/>
                </a:cubicBezTo>
                <a:cubicBezTo>
                  <a:pt x="1861799" y="1412451"/>
                  <a:pt x="1855120" y="1417418"/>
                  <a:pt x="1849539" y="1423929"/>
                </a:cubicBezTo>
                <a:cubicBezTo>
                  <a:pt x="1843958" y="1430441"/>
                  <a:pt x="1839624" y="1438384"/>
                  <a:pt x="1836536" y="1447761"/>
                </a:cubicBezTo>
                <a:cubicBezTo>
                  <a:pt x="1833447" y="1457137"/>
                  <a:pt x="1831903" y="1467815"/>
                  <a:pt x="1831903" y="1479796"/>
                </a:cubicBezTo>
                <a:cubicBezTo>
                  <a:pt x="1831903" y="1491479"/>
                  <a:pt x="1833336" y="1501804"/>
                  <a:pt x="1836201" y="1510771"/>
                </a:cubicBezTo>
                <a:cubicBezTo>
                  <a:pt x="1839066" y="1519738"/>
                  <a:pt x="1843158" y="1527272"/>
                  <a:pt x="1848479" y="1533374"/>
                </a:cubicBezTo>
                <a:cubicBezTo>
                  <a:pt x="1853800" y="1539476"/>
                  <a:pt x="1860236" y="1544090"/>
                  <a:pt x="1867790" y="1547215"/>
                </a:cubicBezTo>
                <a:cubicBezTo>
                  <a:pt x="1875342" y="1550340"/>
                  <a:pt x="1883807" y="1551903"/>
                  <a:pt x="1893183" y="1551903"/>
                </a:cubicBezTo>
                <a:cubicBezTo>
                  <a:pt x="1898616" y="1551903"/>
                  <a:pt x="1903620" y="1551401"/>
                  <a:pt x="1908196" y="1550396"/>
                </a:cubicBezTo>
                <a:cubicBezTo>
                  <a:pt x="1912773" y="1549392"/>
                  <a:pt x="1916828" y="1548164"/>
                  <a:pt x="1920363" y="1546713"/>
                </a:cubicBezTo>
                <a:cubicBezTo>
                  <a:pt x="1923898" y="1545262"/>
                  <a:pt x="1926856" y="1543773"/>
                  <a:pt x="1929237" y="1542248"/>
                </a:cubicBezTo>
                <a:cubicBezTo>
                  <a:pt x="1931618" y="1540722"/>
                  <a:pt x="1933181" y="1539587"/>
                  <a:pt x="1933925" y="1538843"/>
                </a:cubicBezTo>
                <a:cubicBezTo>
                  <a:pt x="1934669" y="1538099"/>
                  <a:pt x="1935190" y="1537467"/>
                  <a:pt x="1935488" y="1536946"/>
                </a:cubicBezTo>
                <a:cubicBezTo>
                  <a:pt x="1935785" y="1536425"/>
                  <a:pt x="1936027" y="1535830"/>
                  <a:pt x="1936213" y="1535160"/>
                </a:cubicBezTo>
                <a:cubicBezTo>
                  <a:pt x="1936399" y="1534490"/>
                  <a:pt x="1936530" y="1533709"/>
                  <a:pt x="1936604" y="1532816"/>
                </a:cubicBezTo>
                <a:cubicBezTo>
                  <a:pt x="1936678" y="1531923"/>
                  <a:pt x="1936716" y="1530881"/>
                  <a:pt x="1936716" y="1529690"/>
                </a:cubicBezTo>
                <a:cubicBezTo>
                  <a:pt x="1936716" y="1527979"/>
                  <a:pt x="1936659" y="1526565"/>
                  <a:pt x="1936547" y="1525449"/>
                </a:cubicBezTo>
                <a:cubicBezTo>
                  <a:pt x="1936435" y="1524333"/>
                  <a:pt x="1936267" y="1523458"/>
                  <a:pt x="1936042" y="1522826"/>
                </a:cubicBezTo>
                <a:cubicBezTo>
                  <a:pt x="1935818" y="1522193"/>
                  <a:pt x="1935519" y="1521765"/>
                  <a:pt x="1935145" y="1521542"/>
                </a:cubicBezTo>
                <a:cubicBezTo>
                  <a:pt x="1934771" y="1521319"/>
                  <a:pt x="1934322" y="1521207"/>
                  <a:pt x="1933798" y="1521207"/>
                </a:cubicBezTo>
                <a:cubicBezTo>
                  <a:pt x="1932676" y="1521207"/>
                  <a:pt x="1931142" y="1521914"/>
                  <a:pt x="1929197" y="1523328"/>
                </a:cubicBezTo>
                <a:cubicBezTo>
                  <a:pt x="1927252" y="1524742"/>
                  <a:pt x="1924764" y="1526323"/>
                  <a:pt x="1921735" y="1528072"/>
                </a:cubicBezTo>
                <a:cubicBezTo>
                  <a:pt x="1918705" y="1529821"/>
                  <a:pt x="1915040" y="1531402"/>
                  <a:pt x="1910738" y="1532816"/>
                </a:cubicBezTo>
                <a:cubicBezTo>
                  <a:pt x="1906437" y="1534230"/>
                  <a:pt x="1901406" y="1534937"/>
                  <a:pt x="1895646" y="1534937"/>
                </a:cubicBezTo>
                <a:cubicBezTo>
                  <a:pt x="1888838" y="1534937"/>
                  <a:pt x="1882741" y="1533727"/>
                  <a:pt x="1877355" y="1531309"/>
                </a:cubicBezTo>
                <a:cubicBezTo>
                  <a:pt x="1871969" y="1528890"/>
                  <a:pt x="1867424" y="1525319"/>
                  <a:pt x="1863720" y="1520593"/>
                </a:cubicBezTo>
                <a:cubicBezTo>
                  <a:pt x="1860017" y="1515868"/>
                  <a:pt x="1857174" y="1509989"/>
                  <a:pt x="1855192" y="1502957"/>
                </a:cubicBezTo>
                <a:cubicBezTo>
                  <a:pt x="1853210" y="1495925"/>
                  <a:pt x="1852218" y="1487832"/>
                  <a:pt x="1852218" y="1478680"/>
                </a:cubicBezTo>
                <a:cubicBezTo>
                  <a:pt x="1852218" y="1469452"/>
                  <a:pt x="1853247" y="1461248"/>
                  <a:pt x="1855304" y="1454067"/>
                </a:cubicBezTo>
                <a:cubicBezTo>
                  <a:pt x="1857362" y="1446886"/>
                  <a:pt x="1860261" y="1440803"/>
                  <a:pt x="1864001" y="1435817"/>
                </a:cubicBezTo>
                <a:cubicBezTo>
                  <a:pt x="1867742" y="1430831"/>
                  <a:pt x="1872249" y="1427055"/>
                  <a:pt x="1877523" y="1424488"/>
                </a:cubicBezTo>
                <a:cubicBezTo>
                  <a:pt x="1882797" y="1421920"/>
                  <a:pt x="1888652" y="1420637"/>
                  <a:pt x="1895086" y="1420637"/>
                </a:cubicBezTo>
                <a:cubicBezTo>
                  <a:pt x="1900996" y="1420637"/>
                  <a:pt x="1906064" y="1421362"/>
                  <a:pt x="1910291" y="1422813"/>
                </a:cubicBezTo>
                <a:cubicBezTo>
                  <a:pt x="1914518" y="1424264"/>
                  <a:pt x="1918108" y="1425864"/>
                  <a:pt x="1921063" y="1427613"/>
                </a:cubicBezTo>
                <a:cubicBezTo>
                  <a:pt x="1924018" y="1429362"/>
                  <a:pt x="1926431" y="1430962"/>
                  <a:pt x="1928302" y="1432413"/>
                </a:cubicBezTo>
                <a:cubicBezTo>
                  <a:pt x="1930173" y="1433864"/>
                  <a:pt x="1931632" y="1434589"/>
                  <a:pt x="1932678" y="1434589"/>
                </a:cubicBezTo>
                <a:cubicBezTo>
                  <a:pt x="1933277" y="1434589"/>
                  <a:pt x="1933782" y="1434422"/>
                  <a:pt x="1934194" y="1434087"/>
                </a:cubicBezTo>
                <a:cubicBezTo>
                  <a:pt x="1934605" y="1433752"/>
                  <a:pt x="1934961" y="1433231"/>
                  <a:pt x="1935260" y="1432524"/>
                </a:cubicBezTo>
                <a:cubicBezTo>
                  <a:pt x="1935560" y="1431817"/>
                  <a:pt x="1935784" y="1430943"/>
                  <a:pt x="1935933" y="1429901"/>
                </a:cubicBezTo>
                <a:cubicBezTo>
                  <a:pt x="1936083" y="1428859"/>
                  <a:pt x="1936157" y="1427594"/>
                  <a:pt x="1936157" y="1426106"/>
                </a:cubicBezTo>
                <a:cubicBezTo>
                  <a:pt x="1936157" y="1424767"/>
                  <a:pt x="1936102" y="1423613"/>
                  <a:pt x="1935990" y="1422646"/>
                </a:cubicBezTo>
                <a:cubicBezTo>
                  <a:pt x="1935878" y="1421678"/>
                  <a:pt x="1935730" y="1420841"/>
                  <a:pt x="1935544" y="1420134"/>
                </a:cubicBezTo>
                <a:cubicBezTo>
                  <a:pt x="1935358" y="1419427"/>
                  <a:pt x="1935116" y="1418813"/>
                  <a:pt x="1934818" y="1418293"/>
                </a:cubicBezTo>
                <a:cubicBezTo>
                  <a:pt x="1934520" y="1417772"/>
                  <a:pt x="1933869" y="1417009"/>
                  <a:pt x="1932865" y="1416004"/>
                </a:cubicBezTo>
                <a:cubicBezTo>
                  <a:pt x="1931860" y="1415000"/>
                  <a:pt x="1930056" y="1413716"/>
                  <a:pt x="1927451" y="1412153"/>
                </a:cubicBezTo>
                <a:cubicBezTo>
                  <a:pt x="1924846" y="1410591"/>
                  <a:pt x="1921870" y="1409214"/>
                  <a:pt x="1918521" y="1408023"/>
                </a:cubicBezTo>
                <a:cubicBezTo>
                  <a:pt x="1915173" y="1406833"/>
                  <a:pt x="1911526" y="1405847"/>
                  <a:pt x="1907582" y="1405065"/>
                </a:cubicBezTo>
                <a:cubicBezTo>
                  <a:pt x="1903638" y="1404284"/>
                  <a:pt x="1899583" y="1403893"/>
                  <a:pt x="1895416" y="1403893"/>
                </a:cubicBezTo>
                <a:close/>
                <a:moveTo>
                  <a:pt x="1266766" y="1403893"/>
                </a:moveTo>
                <a:cubicBezTo>
                  <a:pt x="1257315" y="1403893"/>
                  <a:pt x="1248702" y="1405605"/>
                  <a:pt x="1240925" y="1409028"/>
                </a:cubicBezTo>
                <a:cubicBezTo>
                  <a:pt x="1233149" y="1412451"/>
                  <a:pt x="1226470" y="1417418"/>
                  <a:pt x="1220889" y="1423929"/>
                </a:cubicBezTo>
                <a:cubicBezTo>
                  <a:pt x="1215308" y="1430441"/>
                  <a:pt x="1210974" y="1438384"/>
                  <a:pt x="1207886" y="1447761"/>
                </a:cubicBezTo>
                <a:cubicBezTo>
                  <a:pt x="1204797" y="1457137"/>
                  <a:pt x="1203253" y="1467815"/>
                  <a:pt x="1203253" y="1479796"/>
                </a:cubicBezTo>
                <a:cubicBezTo>
                  <a:pt x="1203253" y="1491479"/>
                  <a:pt x="1204686" y="1501804"/>
                  <a:pt x="1207551" y="1510771"/>
                </a:cubicBezTo>
                <a:cubicBezTo>
                  <a:pt x="1210416" y="1519738"/>
                  <a:pt x="1214508" y="1527272"/>
                  <a:pt x="1219829" y="1533374"/>
                </a:cubicBezTo>
                <a:cubicBezTo>
                  <a:pt x="1225150" y="1539476"/>
                  <a:pt x="1231586" y="1544090"/>
                  <a:pt x="1239139" y="1547215"/>
                </a:cubicBezTo>
                <a:cubicBezTo>
                  <a:pt x="1246692" y="1550340"/>
                  <a:pt x="1255157" y="1551903"/>
                  <a:pt x="1264533" y="1551903"/>
                </a:cubicBezTo>
                <a:cubicBezTo>
                  <a:pt x="1269965" y="1551903"/>
                  <a:pt x="1274970" y="1551401"/>
                  <a:pt x="1279546" y="1550396"/>
                </a:cubicBezTo>
                <a:cubicBezTo>
                  <a:pt x="1284123" y="1549392"/>
                  <a:pt x="1288178" y="1548164"/>
                  <a:pt x="1291713" y="1546713"/>
                </a:cubicBezTo>
                <a:cubicBezTo>
                  <a:pt x="1295248" y="1545262"/>
                  <a:pt x="1298206" y="1543773"/>
                  <a:pt x="1300587" y="1542248"/>
                </a:cubicBezTo>
                <a:cubicBezTo>
                  <a:pt x="1302968" y="1540722"/>
                  <a:pt x="1304531" y="1539587"/>
                  <a:pt x="1305275" y="1538843"/>
                </a:cubicBezTo>
                <a:cubicBezTo>
                  <a:pt x="1306019" y="1538099"/>
                  <a:pt x="1306540" y="1537467"/>
                  <a:pt x="1306838" y="1536946"/>
                </a:cubicBezTo>
                <a:cubicBezTo>
                  <a:pt x="1307135" y="1536425"/>
                  <a:pt x="1307377" y="1535830"/>
                  <a:pt x="1307563" y="1535160"/>
                </a:cubicBezTo>
                <a:cubicBezTo>
                  <a:pt x="1307749" y="1534490"/>
                  <a:pt x="1307879" y="1533709"/>
                  <a:pt x="1307954" y="1532816"/>
                </a:cubicBezTo>
                <a:cubicBezTo>
                  <a:pt x="1308028" y="1531923"/>
                  <a:pt x="1308065" y="1530881"/>
                  <a:pt x="1308065" y="1529690"/>
                </a:cubicBezTo>
                <a:cubicBezTo>
                  <a:pt x="1308065" y="1527979"/>
                  <a:pt x="1308009" y="1526565"/>
                  <a:pt x="1307897" y="1525449"/>
                </a:cubicBezTo>
                <a:cubicBezTo>
                  <a:pt x="1307785" y="1524333"/>
                  <a:pt x="1307617" y="1523458"/>
                  <a:pt x="1307392" y="1522826"/>
                </a:cubicBezTo>
                <a:cubicBezTo>
                  <a:pt x="1307168" y="1522193"/>
                  <a:pt x="1306869" y="1521765"/>
                  <a:pt x="1306495" y="1521542"/>
                </a:cubicBezTo>
                <a:cubicBezTo>
                  <a:pt x="1306121" y="1521319"/>
                  <a:pt x="1305672" y="1521207"/>
                  <a:pt x="1305148" y="1521207"/>
                </a:cubicBezTo>
                <a:cubicBezTo>
                  <a:pt x="1304026" y="1521207"/>
                  <a:pt x="1302492" y="1521914"/>
                  <a:pt x="1300547" y="1523328"/>
                </a:cubicBezTo>
                <a:cubicBezTo>
                  <a:pt x="1298602" y="1524742"/>
                  <a:pt x="1296114" y="1526323"/>
                  <a:pt x="1293085" y="1528072"/>
                </a:cubicBezTo>
                <a:cubicBezTo>
                  <a:pt x="1290055" y="1529821"/>
                  <a:pt x="1286390" y="1531402"/>
                  <a:pt x="1282088" y="1532816"/>
                </a:cubicBezTo>
                <a:cubicBezTo>
                  <a:pt x="1277787" y="1534230"/>
                  <a:pt x="1272756" y="1534937"/>
                  <a:pt x="1266996" y="1534937"/>
                </a:cubicBezTo>
                <a:cubicBezTo>
                  <a:pt x="1260188" y="1534937"/>
                  <a:pt x="1254091" y="1533727"/>
                  <a:pt x="1248705" y="1531309"/>
                </a:cubicBezTo>
                <a:cubicBezTo>
                  <a:pt x="1243318" y="1528890"/>
                  <a:pt x="1238774" y="1525319"/>
                  <a:pt x="1235070" y="1520593"/>
                </a:cubicBezTo>
                <a:cubicBezTo>
                  <a:pt x="1231367" y="1515868"/>
                  <a:pt x="1228524" y="1509989"/>
                  <a:pt x="1226542" y="1502957"/>
                </a:cubicBezTo>
                <a:cubicBezTo>
                  <a:pt x="1224560" y="1495925"/>
                  <a:pt x="1223568" y="1487832"/>
                  <a:pt x="1223568" y="1478680"/>
                </a:cubicBezTo>
                <a:cubicBezTo>
                  <a:pt x="1223568" y="1469452"/>
                  <a:pt x="1224597" y="1461248"/>
                  <a:pt x="1226654" y="1454067"/>
                </a:cubicBezTo>
                <a:cubicBezTo>
                  <a:pt x="1228712" y="1446886"/>
                  <a:pt x="1231611" y="1440803"/>
                  <a:pt x="1235351" y="1435817"/>
                </a:cubicBezTo>
                <a:cubicBezTo>
                  <a:pt x="1239092" y="1430831"/>
                  <a:pt x="1243599" y="1427055"/>
                  <a:pt x="1248873" y="1424488"/>
                </a:cubicBezTo>
                <a:cubicBezTo>
                  <a:pt x="1254147" y="1421920"/>
                  <a:pt x="1260002" y="1420637"/>
                  <a:pt x="1266436" y="1420637"/>
                </a:cubicBezTo>
                <a:cubicBezTo>
                  <a:pt x="1272346" y="1420637"/>
                  <a:pt x="1277414" y="1421362"/>
                  <a:pt x="1281641" y="1422813"/>
                </a:cubicBezTo>
                <a:cubicBezTo>
                  <a:pt x="1285867" y="1424264"/>
                  <a:pt x="1289458" y="1425864"/>
                  <a:pt x="1292413" y="1427613"/>
                </a:cubicBezTo>
                <a:cubicBezTo>
                  <a:pt x="1295368" y="1429362"/>
                  <a:pt x="1297781" y="1430962"/>
                  <a:pt x="1299652" y="1432413"/>
                </a:cubicBezTo>
                <a:cubicBezTo>
                  <a:pt x="1301523" y="1433864"/>
                  <a:pt x="1302981" y="1434589"/>
                  <a:pt x="1304028" y="1434589"/>
                </a:cubicBezTo>
                <a:cubicBezTo>
                  <a:pt x="1304627" y="1434589"/>
                  <a:pt x="1305132" y="1434422"/>
                  <a:pt x="1305544" y="1434087"/>
                </a:cubicBezTo>
                <a:cubicBezTo>
                  <a:pt x="1305955" y="1433752"/>
                  <a:pt x="1306311" y="1433231"/>
                  <a:pt x="1306610" y="1432524"/>
                </a:cubicBezTo>
                <a:cubicBezTo>
                  <a:pt x="1306909" y="1431817"/>
                  <a:pt x="1307134" y="1430943"/>
                  <a:pt x="1307283" y="1429901"/>
                </a:cubicBezTo>
                <a:cubicBezTo>
                  <a:pt x="1307433" y="1428859"/>
                  <a:pt x="1307507" y="1427594"/>
                  <a:pt x="1307507" y="1426106"/>
                </a:cubicBezTo>
                <a:cubicBezTo>
                  <a:pt x="1307507" y="1424767"/>
                  <a:pt x="1307452" y="1423613"/>
                  <a:pt x="1307340" y="1422646"/>
                </a:cubicBezTo>
                <a:cubicBezTo>
                  <a:pt x="1307228" y="1421678"/>
                  <a:pt x="1307079" y="1420841"/>
                  <a:pt x="1306893" y="1420134"/>
                </a:cubicBezTo>
                <a:cubicBezTo>
                  <a:pt x="1306707" y="1419427"/>
                  <a:pt x="1306466" y="1418813"/>
                  <a:pt x="1306168" y="1418293"/>
                </a:cubicBezTo>
                <a:cubicBezTo>
                  <a:pt x="1305870" y="1417772"/>
                  <a:pt x="1305219" y="1417009"/>
                  <a:pt x="1304214" y="1416004"/>
                </a:cubicBezTo>
                <a:cubicBezTo>
                  <a:pt x="1303210" y="1415000"/>
                  <a:pt x="1301405" y="1413716"/>
                  <a:pt x="1298801" y="1412153"/>
                </a:cubicBezTo>
                <a:cubicBezTo>
                  <a:pt x="1296196" y="1410591"/>
                  <a:pt x="1293220" y="1409214"/>
                  <a:pt x="1289871" y="1408023"/>
                </a:cubicBezTo>
                <a:cubicBezTo>
                  <a:pt x="1286523" y="1406833"/>
                  <a:pt x="1282876" y="1405847"/>
                  <a:pt x="1278932" y="1405065"/>
                </a:cubicBezTo>
                <a:cubicBezTo>
                  <a:pt x="1274988" y="1404284"/>
                  <a:pt x="1270933" y="1403893"/>
                  <a:pt x="1266766" y="1403893"/>
                </a:cubicBezTo>
                <a:close/>
                <a:moveTo>
                  <a:pt x="2695144" y="1401996"/>
                </a:moveTo>
                <a:cubicBezTo>
                  <a:pt x="2690753" y="1401996"/>
                  <a:pt x="2687740" y="1402777"/>
                  <a:pt x="2686102" y="1404340"/>
                </a:cubicBezTo>
                <a:cubicBezTo>
                  <a:pt x="2684465" y="1405903"/>
                  <a:pt x="2683647" y="1408842"/>
                  <a:pt x="2683647" y="1413158"/>
                </a:cubicBezTo>
                <a:cubicBezTo>
                  <a:pt x="2683647" y="1417400"/>
                  <a:pt x="2684446" y="1420283"/>
                  <a:pt x="2686046" y="1421809"/>
                </a:cubicBezTo>
                <a:cubicBezTo>
                  <a:pt x="2687646" y="1423334"/>
                  <a:pt x="2690604" y="1424097"/>
                  <a:pt x="2694920" y="1424097"/>
                </a:cubicBezTo>
                <a:cubicBezTo>
                  <a:pt x="2699311" y="1424097"/>
                  <a:pt x="2702324" y="1423316"/>
                  <a:pt x="2703962" y="1421753"/>
                </a:cubicBezTo>
                <a:cubicBezTo>
                  <a:pt x="2705599" y="1420190"/>
                  <a:pt x="2706417" y="1417251"/>
                  <a:pt x="2706417" y="1412935"/>
                </a:cubicBezTo>
                <a:cubicBezTo>
                  <a:pt x="2706417" y="1408693"/>
                  <a:pt x="2705618" y="1405810"/>
                  <a:pt x="2704018" y="1404284"/>
                </a:cubicBezTo>
                <a:cubicBezTo>
                  <a:pt x="2702418" y="1402759"/>
                  <a:pt x="2699460" y="1401996"/>
                  <a:pt x="2695144" y="1401996"/>
                </a:cubicBezTo>
                <a:close/>
                <a:moveTo>
                  <a:pt x="1466419" y="1401996"/>
                </a:moveTo>
                <a:cubicBezTo>
                  <a:pt x="1462028" y="1401996"/>
                  <a:pt x="1459014" y="1402777"/>
                  <a:pt x="1457377" y="1404340"/>
                </a:cubicBezTo>
                <a:cubicBezTo>
                  <a:pt x="1455740" y="1405903"/>
                  <a:pt x="1454922" y="1408842"/>
                  <a:pt x="1454922" y="1413158"/>
                </a:cubicBezTo>
                <a:cubicBezTo>
                  <a:pt x="1454922" y="1417400"/>
                  <a:pt x="1455722" y="1420283"/>
                  <a:pt x="1457321" y="1421809"/>
                </a:cubicBezTo>
                <a:cubicBezTo>
                  <a:pt x="1458921" y="1423334"/>
                  <a:pt x="1461879" y="1424097"/>
                  <a:pt x="1466195" y="1424097"/>
                </a:cubicBezTo>
                <a:cubicBezTo>
                  <a:pt x="1470586" y="1424097"/>
                  <a:pt x="1473600" y="1423316"/>
                  <a:pt x="1475237" y="1421753"/>
                </a:cubicBezTo>
                <a:cubicBezTo>
                  <a:pt x="1476874" y="1420190"/>
                  <a:pt x="1477692" y="1417251"/>
                  <a:pt x="1477692" y="1412935"/>
                </a:cubicBezTo>
                <a:cubicBezTo>
                  <a:pt x="1477692" y="1408693"/>
                  <a:pt x="1476892" y="1405810"/>
                  <a:pt x="1475292" y="1404284"/>
                </a:cubicBezTo>
                <a:cubicBezTo>
                  <a:pt x="1473693" y="1402759"/>
                  <a:pt x="1470735" y="1401996"/>
                  <a:pt x="1466419" y="1401996"/>
                </a:cubicBezTo>
                <a:close/>
                <a:moveTo>
                  <a:pt x="1009219" y="1401996"/>
                </a:moveTo>
                <a:cubicBezTo>
                  <a:pt x="1004828" y="1401996"/>
                  <a:pt x="1001814" y="1402777"/>
                  <a:pt x="1000177" y="1404340"/>
                </a:cubicBezTo>
                <a:cubicBezTo>
                  <a:pt x="998540" y="1405903"/>
                  <a:pt x="997722" y="1408842"/>
                  <a:pt x="997722" y="1413158"/>
                </a:cubicBezTo>
                <a:cubicBezTo>
                  <a:pt x="997722" y="1417400"/>
                  <a:pt x="998522" y="1420283"/>
                  <a:pt x="1000121" y="1421809"/>
                </a:cubicBezTo>
                <a:cubicBezTo>
                  <a:pt x="1001721" y="1423334"/>
                  <a:pt x="1004679" y="1424097"/>
                  <a:pt x="1008995" y="1424097"/>
                </a:cubicBezTo>
                <a:cubicBezTo>
                  <a:pt x="1013386" y="1424097"/>
                  <a:pt x="1016400" y="1423316"/>
                  <a:pt x="1018037" y="1421753"/>
                </a:cubicBezTo>
                <a:cubicBezTo>
                  <a:pt x="1019674" y="1420190"/>
                  <a:pt x="1020492" y="1417251"/>
                  <a:pt x="1020492" y="1412935"/>
                </a:cubicBezTo>
                <a:cubicBezTo>
                  <a:pt x="1020492" y="1408693"/>
                  <a:pt x="1019692" y="1405810"/>
                  <a:pt x="1018092" y="1404284"/>
                </a:cubicBezTo>
                <a:cubicBezTo>
                  <a:pt x="1016493" y="1402759"/>
                  <a:pt x="1013535" y="1401996"/>
                  <a:pt x="1009219" y="1401996"/>
                </a:cubicBezTo>
                <a:close/>
                <a:moveTo>
                  <a:pt x="1133788" y="1395075"/>
                </a:moveTo>
                <a:cubicBezTo>
                  <a:pt x="1132002" y="1395075"/>
                  <a:pt x="1130532" y="1395168"/>
                  <a:pt x="1129379" y="1395354"/>
                </a:cubicBezTo>
                <a:cubicBezTo>
                  <a:pt x="1128225" y="1395540"/>
                  <a:pt x="1127276" y="1395764"/>
                  <a:pt x="1126532" y="1396024"/>
                </a:cubicBezTo>
                <a:cubicBezTo>
                  <a:pt x="1125788" y="1396285"/>
                  <a:pt x="1125286" y="1396657"/>
                  <a:pt x="1125025" y="1397140"/>
                </a:cubicBezTo>
                <a:cubicBezTo>
                  <a:pt x="1124765" y="1397624"/>
                  <a:pt x="1124635" y="1398126"/>
                  <a:pt x="1124635" y="1398647"/>
                </a:cubicBezTo>
                <a:lnTo>
                  <a:pt x="1124635" y="1457025"/>
                </a:lnTo>
                <a:cubicBezTo>
                  <a:pt x="1119872" y="1452039"/>
                  <a:pt x="1115054" y="1448263"/>
                  <a:pt x="1110180" y="1445696"/>
                </a:cubicBezTo>
                <a:cubicBezTo>
                  <a:pt x="1105306" y="1443128"/>
                  <a:pt x="1099929" y="1441845"/>
                  <a:pt x="1094051" y="1441845"/>
                </a:cubicBezTo>
                <a:cubicBezTo>
                  <a:pt x="1086981" y="1441845"/>
                  <a:pt x="1080749" y="1443165"/>
                  <a:pt x="1075354" y="1445807"/>
                </a:cubicBezTo>
                <a:cubicBezTo>
                  <a:pt x="1069959" y="1448449"/>
                  <a:pt x="1065438" y="1452225"/>
                  <a:pt x="1061792" y="1457137"/>
                </a:cubicBezTo>
                <a:cubicBezTo>
                  <a:pt x="1058146" y="1462048"/>
                  <a:pt x="1055392" y="1467983"/>
                  <a:pt x="1053532" y="1474940"/>
                </a:cubicBezTo>
                <a:cubicBezTo>
                  <a:pt x="1051672" y="1481898"/>
                  <a:pt x="1050742" y="1489693"/>
                  <a:pt x="1050742" y="1498325"/>
                </a:cubicBezTo>
                <a:cubicBezTo>
                  <a:pt x="1050742" y="1505617"/>
                  <a:pt x="1051486" y="1512557"/>
                  <a:pt x="1052974" y="1519142"/>
                </a:cubicBezTo>
                <a:cubicBezTo>
                  <a:pt x="1054462" y="1525728"/>
                  <a:pt x="1056825" y="1531458"/>
                  <a:pt x="1060062" y="1536332"/>
                </a:cubicBezTo>
                <a:cubicBezTo>
                  <a:pt x="1063299" y="1541206"/>
                  <a:pt x="1067522" y="1545076"/>
                  <a:pt x="1072731" y="1547940"/>
                </a:cubicBezTo>
                <a:cubicBezTo>
                  <a:pt x="1077940" y="1550805"/>
                  <a:pt x="1084228" y="1552238"/>
                  <a:pt x="1091595" y="1552238"/>
                </a:cubicBezTo>
                <a:cubicBezTo>
                  <a:pt x="1098367" y="1552238"/>
                  <a:pt x="1104599" y="1550638"/>
                  <a:pt x="1110291" y="1547438"/>
                </a:cubicBezTo>
                <a:cubicBezTo>
                  <a:pt x="1115984" y="1544238"/>
                  <a:pt x="1121472" y="1539774"/>
                  <a:pt x="1126756" y="1534044"/>
                </a:cubicBezTo>
                <a:lnTo>
                  <a:pt x="1126756" y="1547327"/>
                </a:lnTo>
                <a:cubicBezTo>
                  <a:pt x="1126756" y="1547922"/>
                  <a:pt x="1126904" y="1548443"/>
                  <a:pt x="1127202" y="1548889"/>
                </a:cubicBezTo>
                <a:cubicBezTo>
                  <a:pt x="1127500" y="1549336"/>
                  <a:pt x="1127983" y="1549689"/>
                  <a:pt x="1128653" y="1549950"/>
                </a:cubicBezTo>
                <a:cubicBezTo>
                  <a:pt x="1129323" y="1550210"/>
                  <a:pt x="1130179" y="1550415"/>
                  <a:pt x="1131220" y="1550564"/>
                </a:cubicBezTo>
                <a:cubicBezTo>
                  <a:pt x="1132262" y="1550712"/>
                  <a:pt x="1133564" y="1550787"/>
                  <a:pt x="1135127" y="1550787"/>
                </a:cubicBezTo>
                <a:cubicBezTo>
                  <a:pt x="1136615" y="1550787"/>
                  <a:pt x="1137880" y="1550712"/>
                  <a:pt x="1138922" y="1550564"/>
                </a:cubicBezTo>
                <a:cubicBezTo>
                  <a:pt x="1139964" y="1550415"/>
                  <a:pt x="1140801" y="1550210"/>
                  <a:pt x="1141434" y="1549950"/>
                </a:cubicBezTo>
                <a:cubicBezTo>
                  <a:pt x="1142066" y="1549689"/>
                  <a:pt x="1142513" y="1549336"/>
                  <a:pt x="1142773" y="1548889"/>
                </a:cubicBezTo>
                <a:cubicBezTo>
                  <a:pt x="1143034" y="1548443"/>
                  <a:pt x="1143164" y="1547922"/>
                  <a:pt x="1143164" y="1547327"/>
                </a:cubicBezTo>
                <a:lnTo>
                  <a:pt x="1143164" y="1398647"/>
                </a:lnTo>
                <a:cubicBezTo>
                  <a:pt x="1143164" y="1398126"/>
                  <a:pt x="1142996" y="1397624"/>
                  <a:pt x="1142662" y="1397140"/>
                </a:cubicBezTo>
                <a:cubicBezTo>
                  <a:pt x="1142327" y="1396657"/>
                  <a:pt x="1141824" y="1396285"/>
                  <a:pt x="1141155" y="1396024"/>
                </a:cubicBezTo>
                <a:cubicBezTo>
                  <a:pt x="1140485" y="1395764"/>
                  <a:pt x="1139555" y="1395540"/>
                  <a:pt x="1138364" y="1395354"/>
                </a:cubicBezTo>
                <a:cubicBezTo>
                  <a:pt x="1137174" y="1395168"/>
                  <a:pt x="1135648" y="1395075"/>
                  <a:pt x="1133788" y="1395075"/>
                </a:cubicBezTo>
                <a:close/>
                <a:moveTo>
                  <a:pt x="1342482" y="1394629"/>
                </a:moveTo>
                <a:cubicBezTo>
                  <a:pt x="1340696" y="1394629"/>
                  <a:pt x="1339208" y="1394703"/>
                  <a:pt x="1338017" y="1394852"/>
                </a:cubicBezTo>
                <a:cubicBezTo>
                  <a:pt x="1336826" y="1395001"/>
                  <a:pt x="1335878" y="1395224"/>
                  <a:pt x="1335171" y="1395522"/>
                </a:cubicBezTo>
                <a:cubicBezTo>
                  <a:pt x="1334464" y="1395820"/>
                  <a:pt x="1333980" y="1396192"/>
                  <a:pt x="1333720" y="1396638"/>
                </a:cubicBezTo>
                <a:cubicBezTo>
                  <a:pt x="1333459" y="1397085"/>
                  <a:pt x="1333329" y="1397605"/>
                  <a:pt x="1333329" y="1398201"/>
                </a:cubicBezTo>
                <a:lnTo>
                  <a:pt x="1333329" y="1547327"/>
                </a:lnTo>
                <a:cubicBezTo>
                  <a:pt x="1333329" y="1547922"/>
                  <a:pt x="1333459" y="1548424"/>
                  <a:pt x="1333720" y="1548833"/>
                </a:cubicBezTo>
                <a:cubicBezTo>
                  <a:pt x="1333980" y="1549243"/>
                  <a:pt x="1334464" y="1549596"/>
                  <a:pt x="1335171" y="1549894"/>
                </a:cubicBezTo>
                <a:cubicBezTo>
                  <a:pt x="1335878" y="1550191"/>
                  <a:pt x="1336826" y="1550415"/>
                  <a:pt x="1338017" y="1550564"/>
                </a:cubicBezTo>
                <a:cubicBezTo>
                  <a:pt x="1339208" y="1550712"/>
                  <a:pt x="1340696" y="1550787"/>
                  <a:pt x="1342482" y="1550787"/>
                </a:cubicBezTo>
                <a:cubicBezTo>
                  <a:pt x="1344342" y="1550787"/>
                  <a:pt x="1345868" y="1550712"/>
                  <a:pt x="1347058" y="1550564"/>
                </a:cubicBezTo>
                <a:cubicBezTo>
                  <a:pt x="1348249" y="1550415"/>
                  <a:pt x="1349179" y="1550191"/>
                  <a:pt x="1349849" y="1549894"/>
                </a:cubicBezTo>
                <a:cubicBezTo>
                  <a:pt x="1350519" y="1549596"/>
                  <a:pt x="1351002" y="1549243"/>
                  <a:pt x="1351300" y="1548833"/>
                </a:cubicBezTo>
                <a:cubicBezTo>
                  <a:pt x="1351598" y="1548424"/>
                  <a:pt x="1351746" y="1547922"/>
                  <a:pt x="1351746" y="1547327"/>
                </a:cubicBezTo>
                <a:lnTo>
                  <a:pt x="1351746" y="1477117"/>
                </a:lnTo>
                <a:cubicBezTo>
                  <a:pt x="1356807" y="1470792"/>
                  <a:pt x="1361644" y="1465992"/>
                  <a:pt x="1366257" y="1462718"/>
                </a:cubicBezTo>
                <a:cubicBezTo>
                  <a:pt x="1370871" y="1459444"/>
                  <a:pt x="1375485" y="1457806"/>
                  <a:pt x="1380098" y="1457806"/>
                </a:cubicBezTo>
                <a:cubicBezTo>
                  <a:pt x="1383670" y="1457806"/>
                  <a:pt x="1386814" y="1458476"/>
                  <a:pt x="1389530" y="1459816"/>
                </a:cubicBezTo>
                <a:cubicBezTo>
                  <a:pt x="1392246" y="1461155"/>
                  <a:pt x="1394460" y="1463090"/>
                  <a:pt x="1396172" y="1465620"/>
                </a:cubicBezTo>
                <a:cubicBezTo>
                  <a:pt x="1397883" y="1468150"/>
                  <a:pt x="1399185" y="1471164"/>
                  <a:pt x="1400078" y="1474661"/>
                </a:cubicBezTo>
                <a:cubicBezTo>
                  <a:pt x="1400971" y="1478159"/>
                  <a:pt x="1401418" y="1482772"/>
                  <a:pt x="1401418" y="1488502"/>
                </a:cubicBezTo>
                <a:lnTo>
                  <a:pt x="1401418" y="1547327"/>
                </a:lnTo>
                <a:cubicBezTo>
                  <a:pt x="1401418" y="1547922"/>
                  <a:pt x="1401567" y="1548424"/>
                  <a:pt x="1401864" y="1548833"/>
                </a:cubicBezTo>
                <a:cubicBezTo>
                  <a:pt x="1402162" y="1549243"/>
                  <a:pt x="1402646" y="1549596"/>
                  <a:pt x="1403315" y="1549894"/>
                </a:cubicBezTo>
                <a:cubicBezTo>
                  <a:pt x="1403985" y="1550191"/>
                  <a:pt x="1404915" y="1550415"/>
                  <a:pt x="1406106" y="1550564"/>
                </a:cubicBezTo>
                <a:cubicBezTo>
                  <a:pt x="1407297" y="1550712"/>
                  <a:pt x="1408822" y="1550787"/>
                  <a:pt x="1410682" y="1550787"/>
                </a:cubicBezTo>
                <a:cubicBezTo>
                  <a:pt x="1412468" y="1550787"/>
                  <a:pt x="1413957" y="1550712"/>
                  <a:pt x="1415147" y="1550564"/>
                </a:cubicBezTo>
                <a:cubicBezTo>
                  <a:pt x="1416338" y="1550415"/>
                  <a:pt x="1417268" y="1550191"/>
                  <a:pt x="1417938" y="1549894"/>
                </a:cubicBezTo>
                <a:cubicBezTo>
                  <a:pt x="1418608" y="1549596"/>
                  <a:pt x="1419091" y="1549243"/>
                  <a:pt x="1419389" y="1548833"/>
                </a:cubicBezTo>
                <a:cubicBezTo>
                  <a:pt x="1419687" y="1548424"/>
                  <a:pt x="1419835" y="1547922"/>
                  <a:pt x="1419835" y="1547327"/>
                </a:cubicBezTo>
                <a:lnTo>
                  <a:pt x="1419835" y="1486158"/>
                </a:lnTo>
                <a:cubicBezTo>
                  <a:pt x="1419835" y="1478940"/>
                  <a:pt x="1419221" y="1472782"/>
                  <a:pt x="1417994" y="1467685"/>
                </a:cubicBezTo>
                <a:cubicBezTo>
                  <a:pt x="1416766" y="1462588"/>
                  <a:pt x="1414738" y="1458141"/>
                  <a:pt x="1411910" y="1454346"/>
                </a:cubicBezTo>
                <a:cubicBezTo>
                  <a:pt x="1409082" y="1450551"/>
                  <a:pt x="1405380" y="1447519"/>
                  <a:pt x="1400804" y="1445249"/>
                </a:cubicBezTo>
                <a:cubicBezTo>
                  <a:pt x="1396228" y="1442979"/>
                  <a:pt x="1390591" y="1441845"/>
                  <a:pt x="1383893" y="1441845"/>
                </a:cubicBezTo>
                <a:cubicBezTo>
                  <a:pt x="1378461" y="1441845"/>
                  <a:pt x="1373066" y="1443203"/>
                  <a:pt x="1367708" y="1445919"/>
                </a:cubicBezTo>
                <a:cubicBezTo>
                  <a:pt x="1362350" y="1448635"/>
                  <a:pt x="1357030" y="1452783"/>
                  <a:pt x="1351746" y="1458365"/>
                </a:cubicBezTo>
                <a:lnTo>
                  <a:pt x="1351746" y="1398201"/>
                </a:lnTo>
                <a:cubicBezTo>
                  <a:pt x="1351746" y="1397605"/>
                  <a:pt x="1351598" y="1397085"/>
                  <a:pt x="1351300" y="1396638"/>
                </a:cubicBezTo>
                <a:cubicBezTo>
                  <a:pt x="1351002" y="1396192"/>
                  <a:pt x="1350519" y="1395820"/>
                  <a:pt x="1349849" y="1395522"/>
                </a:cubicBezTo>
                <a:cubicBezTo>
                  <a:pt x="1349179" y="1395224"/>
                  <a:pt x="1348249" y="1395001"/>
                  <a:pt x="1347058" y="1394852"/>
                </a:cubicBezTo>
                <a:cubicBezTo>
                  <a:pt x="1345868" y="1394703"/>
                  <a:pt x="1344342" y="1394629"/>
                  <a:pt x="1342482" y="1394629"/>
                </a:cubicBezTo>
                <a:close/>
                <a:moveTo>
                  <a:pt x="1598644" y="0"/>
                </a:moveTo>
                <a:lnTo>
                  <a:pt x="2090985" y="520485"/>
                </a:lnTo>
                <a:lnTo>
                  <a:pt x="2880651" y="520484"/>
                </a:lnTo>
                <a:lnTo>
                  <a:pt x="2704937" y="1169518"/>
                </a:lnTo>
                <a:lnTo>
                  <a:pt x="3197287" y="1689999"/>
                </a:lnTo>
                <a:lnTo>
                  <a:pt x="2485818" y="1978846"/>
                </a:lnTo>
                <a:lnTo>
                  <a:pt x="2310099" y="2627882"/>
                </a:lnTo>
                <a:lnTo>
                  <a:pt x="1598644" y="2339031"/>
                </a:lnTo>
                <a:lnTo>
                  <a:pt x="887188" y="2627882"/>
                </a:lnTo>
                <a:lnTo>
                  <a:pt x="711469" y="1978846"/>
                </a:lnTo>
                <a:lnTo>
                  <a:pt x="0" y="1689999"/>
                </a:lnTo>
                <a:lnTo>
                  <a:pt x="492350" y="1169518"/>
                </a:lnTo>
                <a:lnTo>
                  <a:pt x="316636" y="520484"/>
                </a:lnTo>
                <a:lnTo>
                  <a:pt x="1106302" y="52048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181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Ecran lat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Temă Office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Buica</dc:creator>
  <cp:lastModifiedBy>Nicolas Buica</cp:lastModifiedBy>
  <cp:revision>1</cp:revision>
  <dcterms:created xsi:type="dcterms:W3CDTF">2024-10-06T07:00:45Z</dcterms:created>
  <dcterms:modified xsi:type="dcterms:W3CDTF">2024-10-06T08:51:06Z</dcterms:modified>
</cp:coreProperties>
</file>