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0F1F46-1BAA-904F-9C2E-94E550A23AB9}" v="326" dt="2022-07-13T23:17:29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5"/>
    <p:restoredTop sz="94720"/>
  </p:normalViewPr>
  <p:slideViewPr>
    <p:cSldViewPr snapToGrid="0" snapToObjects="1">
      <p:cViewPr varScale="1">
        <p:scale>
          <a:sx n="215" d="100"/>
          <a:sy n="215" d="100"/>
        </p:scale>
        <p:origin x="3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1A59-022D-4822-CD7C-C51D2FE0F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B8117-4FA2-087A-4D60-0C969841F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92EA9-D94E-6AF4-4356-8F3BEFA4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AAE5-7F07-6944-A4FD-3700AC7E5A59}" type="datetimeFigureOut">
              <a:rPr lang="en-DE" smtClean="0"/>
              <a:t>14.07.22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A1AA7-C011-9AC3-D327-57317354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5F18B-F1C3-7CAF-7DF0-DD853D17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2C6C-B69B-664C-A35E-9BD248424B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094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8642F-9B7D-125D-7B03-83FCAE24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77EC9-92DC-FB70-9FB2-73954302C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E7374-B678-6855-2F37-D845FCBF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AAE5-7F07-6944-A4FD-3700AC7E5A59}" type="datetimeFigureOut">
              <a:rPr lang="en-DE" smtClean="0"/>
              <a:t>14.07.22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55E60-3FFF-BD5F-2E23-DDFC7FDAE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CAD4F-73AB-EF8E-CFB9-8AD0EAB8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2C6C-B69B-664C-A35E-9BD248424B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423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677E3-74F1-BC53-DFD6-CB393112A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EB525-F2D4-147B-D9A0-BADDE1488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E6A45-CBA8-9564-AA4F-D38C1FFB8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AAE5-7F07-6944-A4FD-3700AC7E5A59}" type="datetimeFigureOut">
              <a:rPr lang="en-DE" smtClean="0"/>
              <a:t>14.07.22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8332E-823A-06D8-FEA5-43DFB84F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FE777-B826-BDB5-25B4-44720BAC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2C6C-B69B-664C-A35E-9BD248424B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927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9F71-28D1-6F4B-A88A-AEC67573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51360-BF6D-20A1-4F57-B12CD5832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B193-BBE9-EA88-CBE9-B4D0EEF2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AAE5-7F07-6944-A4FD-3700AC7E5A59}" type="datetimeFigureOut">
              <a:rPr lang="en-DE" smtClean="0"/>
              <a:t>14.07.22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2079-4B71-7A05-1314-8BBEA0367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6413B-416D-90E3-720F-4D31ED6A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2C6C-B69B-664C-A35E-9BD248424B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372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4407-BE03-2268-F063-9F2528A8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630DD-AC17-A07A-8EAF-AA9F7A34B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C49-AD8C-09B4-DC14-A3EE7FF1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AAE5-7F07-6944-A4FD-3700AC7E5A59}" type="datetimeFigureOut">
              <a:rPr lang="en-DE" smtClean="0"/>
              <a:t>14.07.22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05DF8-6C4F-3B1F-CA83-D31B3AAE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47293-71E3-DE2F-68A0-D7E74E52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2C6C-B69B-664C-A35E-9BD248424B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789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84A4-7FBE-B353-86C2-14D17AE4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549E6-A2DF-192A-911E-221DDCA23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1658D-C372-AE7A-9FC4-E551B0A5C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71B63-9E27-3E80-891A-980CE19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AAE5-7F07-6944-A4FD-3700AC7E5A59}" type="datetimeFigureOut">
              <a:rPr lang="en-DE" smtClean="0"/>
              <a:t>14.07.22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319F7-FD76-B0A8-8D66-D44CEC26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BBE25-C8C1-7E22-F2BF-FF74E0EA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2C6C-B69B-664C-A35E-9BD248424B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3235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B753-0F83-5A72-18DD-41AB56F9B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CFD4B-9832-83E8-9253-DEB156A3B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DCB7A-916A-7E64-CC8E-7B2F56AC1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E8F19-899C-D784-80E0-6D521A020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84E620-46B4-347E-9841-1F694ABF2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A995F6-C0A6-0C8E-99A3-066E82CF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AAE5-7F07-6944-A4FD-3700AC7E5A59}" type="datetimeFigureOut">
              <a:rPr lang="en-DE" smtClean="0"/>
              <a:t>14.07.22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265E6F-9D84-3BD3-7F1C-421B0AA0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E97A7-81A7-12A9-37A0-E9106EF5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2C6C-B69B-664C-A35E-9BD248424B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89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5720-AF47-2ABF-4068-6E307182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DAAD9-15A9-A485-5114-B2C4606E6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AAE5-7F07-6944-A4FD-3700AC7E5A59}" type="datetimeFigureOut">
              <a:rPr lang="en-DE" smtClean="0"/>
              <a:t>14.07.22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D024A-B0A8-9EDD-70D3-225CBCBD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DF921-1F66-B1BC-A846-8596E02B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2C6C-B69B-664C-A35E-9BD248424B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771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AAB32-0DB9-E990-0752-3C56E2BF7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AAE5-7F07-6944-A4FD-3700AC7E5A59}" type="datetimeFigureOut">
              <a:rPr lang="en-DE" smtClean="0"/>
              <a:t>14.07.22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4C78E2-D6BA-3069-5672-E0D539E4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DAC65-9717-C3FA-DD9C-A73F25A4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2C6C-B69B-664C-A35E-9BD248424B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013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F5E4-B1F8-F62B-C391-13806123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50A3-9DC3-3AE6-10EC-EFECF526C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A4134-377E-B9F9-F8BB-236F3129D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112BC-C85C-460C-A120-5ECCA63F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AAE5-7F07-6944-A4FD-3700AC7E5A59}" type="datetimeFigureOut">
              <a:rPr lang="en-DE" smtClean="0"/>
              <a:t>14.07.22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A5071-BC4B-037F-A5DC-CE86D625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D9F53-A916-410F-A24F-890324C2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2C6C-B69B-664C-A35E-9BD248424B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648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8F85-AD35-7B41-EA5E-4443A029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09BE9F-0889-C060-BCA4-CC557C290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F7A19-18B7-62D9-6E2D-695672F27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C07B4-D1AC-2345-082C-CB2C8331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AAE5-7F07-6944-A4FD-3700AC7E5A59}" type="datetimeFigureOut">
              <a:rPr lang="en-DE" smtClean="0"/>
              <a:t>14.07.22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DA4B0-6EE5-57CA-84D3-0841541B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A6E82-E4AF-0B45-82DC-9E391AFC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2C6C-B69B-664C-A35E-9BD248424B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073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EC6B44-742B-9FE4-03C0-7386E7FC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9F180-F6A7-1B30-DEBB-A24698EB1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AF305-6E1D-AF4B-3C9D-FFD47250B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BAAE5-7F07-6944-A4FD-3700AC7E5A59}" type="datetimeFigureOut">
              <a:rPr lang="en-DE" smtClean="0"/>
              <a:t>14.07.22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830F-1F33-2CD9-F0E2-59396D9BF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B29E4-B811-8DAE-DE1A-EDA4CF08A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22C6C-B69B-664C-A35E-9BD248424B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860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5A7B4-AE5A-DF41-B52F-2A0F68D03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Master 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F8294-3440-40CC-33DE-A0F5F00F74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Images for Thesis and presentation</a:t>
            </a:r>
          </a:p>
        </p:txBody>
      </p:sp>
    </p:spTree>
    <p:extLst>
      <p:ext uri="{BB962C8B-B14F-4D97-AF65-F5344CB8AC3E}">
        <p14:creationId xmlns:p14="http://schemas.microsoft.com/office/powerpoint/2010/main" val="62049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1176F6-16AF-9486-DB55-A52706520B4B}"/>
              </a:ext>
            </a:extLst>
          </p:cNvPr>
          <p:cNvSpPr>
            <a:spLocks noChangeAspect="1"/>
          </p:cNvSpPr>
          <p:nvPr/>
        </p:nvSpPr>
        <p:spPr>
          <a:xfrm>
            <a:off x="1537854" y="1876301"/>
            <a:ext cx="1021278" cy="102127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000" dirty="0"/>
              <a:t>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A5AD8D-7429-AC1C-4D2D-3ADB5BDC9AE2}"/>
              </a:ext>
            </a:extLst>
          </p:cNvPr>
          <p:cNvSpPr>
            <a:spLocks noChangeAspect="1"/>
          </p:cNvSpPr>
          <p:nvPr/>
        </p:nvSpPr>
        <p:spPr>
          <a:xfrm>
            <a:off x="4100945" y="1876301"/>
            <a:ext cx="1021279" cy="102127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000" dirty="0"/>
              <a:t>NADH</a:t>
            </a: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38347B16-09C8-F35B-D665-DBD8AEEB5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854" y="397823"/>
            <a:ext cx="1021279" cy="102127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40E9CC-9D1B-A2CD-0150-367F5280A1E3}"/>
              </a:ext>
            </a:extLst>
          </p:cNvPr>
          <p:cNvCxnSpPr>
            <a:cxnSpLocks/>
            <a:stCxn id="2" idx="0"/>
            <a:endCxn id="7" idx="2"/>
          </p:cNvCxnSpPr>
          <p:nvPr/>
        </p:nvCxnSpPr>
        <p:spPr>
          <a:xfrm flipV="1">
            <a:off x="2048493" y="1419102"/>
            <a:ext cx="1" cy="4571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13FF54-4194-609B-5501-9CC7128F5400}"/>
              </a:ext>
            </a:extLst>
          </p:cNvPr>
          <p:cNvSpPr txBox="1"/>
          <p:nvPr/>
        </p:nvSpPr>
        <p:spPr>
          <a:xfrm>
            <a:off x="2559132" y="646009"/>
            <a:ext cx="1527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00" dirty="0"/>
              <a:t>Labeling with points in 3D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DC503F-3AD5-27A1-867A-E64CE995887B}"/>
              </a:ext>
            </a:extLst>
          </p:cNvPr>
          <p:cNvSpPr>
            <a:spLocks noChangeAspect="1"/>
          </p:cNvSpPr>
          <p:nvPr/>
        </p:nvSpPr>
        <p:spPr>
          <a:xfrm>
            <a:off x="4100945" y="397823"/>
            <a:ext cx="1021279" cy="1021279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Point cloud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44AA51-888A-1825-D447-0B38EAD40247}"/>
              </a:ext>
            </a:extLst>
          </p:cNvPr>
          <p:cNvCxnSpPr>
            <a:stCxn id="7" idx="3"/>
            <a:endCxn id="16" idx="1"/>
          </p:cNvCxnSpPr>
          <p:nvPr/>
        </p:nvCxnSpPr>
        <p:spPr>
          <a:xfrm>
            <a:off x="2559133" y="908463"/>
            <a:ext cx="154181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D53A65-AB6C-A208-32D6-3B672DA210C6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559132" y="2386940"/>
            <a:ext cx="154181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371DA9D-D993-4EBE-DA12-81A34B01CE36}"/>
              </a:ext>
            </a:extLst>
          </p:cNvPr>
          <p:cNvSpPr/>
          <p:nvPr/>
        </p:nvSpPr>
        <p:spPr>
          <a:xfrm>
            <a:off x="5896099" y="1137061"/>
            <a:ext cx="1021279" cy="10212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Training data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64B4602-EABD-5F7A-3620-AC5F8B6B4DC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22224" y="908463"/>
            <a:ext cx="773875" cy="65314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DDD309BB-7734-E247-A7B1-2B3B93C9457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122224" y="1816925"/>
            <a:ext cx="773875" cy="57001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B3D6D4C-8C63-65A8-E540-67F6187A45A0}"/>
              </a:ext>
            </a:extLst>
          </p:cNvPr>
          <p:cNvGrpSpPr/>
          <p:nvPr/>
        </p:nvGrpSpPr>
        <p:grpSpPr>
          <a:xfrm>
            <a:off x="7429996" y="1253835"/>
            <a:ext cx="926274" cy="787729"/>
            <a:chOff x="7732817" y="1253835"/>
            <a:chExt cx="926274" cy="78772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CC7AD38-F464-8465-50E5-1D127C8859F5}"/>
                </a:ext>
              </a:extLst>
            </p:cNvPr>
            <p:cNvGrpSpPr/>
            <p:nvPr/>
          </p:nvGrpSpPr>
          <p:grpSpPr>
            <a:xfrm>
              <a:off x="7732817" y="1253835"/>
              <a:ext cx="926274" cy="787729"/>
              <a:chOff x="3986151" y="3887190"/>
              <a:chExt cx="926274" cy="787729"/>
            </a:xfrm>
          </p:grpSpPr>
          <p:sp>
            <p:nvSpPr>
              <p:cNvPr id="45" name="Trapezium 44">
                <a:extLst>
                  <a:ext uri="{FF2B5EF4-FFF2-40B4-BE49-F238E27FC236}">
                    <a16:creationId xmlns:a16="http://schemas.microsoft.com/office/drawing/2014/main" id="{E499BA28-AA96-3327-659A-32C2B3C27407}"/>
                  </a:ext>
                </a:extLst>
              </p:cNvPr>
              <p:cNvSpPr/>
              <p:nvPr/>
            </p:nvSpPr>
            <p:spPr>
              <a:xfrm rot="5400000">
                <a:off x="3823855" y="4049486"/>
                <a:ext cx="787729" cy="463137"/>
              </a:xfrm>
              <a:prstGeom prst="trapezoid">
                <a:avLst>
                  <a:gd name="adj" fmla="val 5192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47" name="Trapezium 46">
                <a:extLst>
                  <a:ext uri="{FF2B5EF4-FFF2-40B4-BE49-F238E27FC236}">
                    <a16:creationId xmlns:a16="http://schemas.microsoft.com/office/drawing/2014/main" id="{D6456F49-A02B-6D39-E358-08186414C8DA}"/>
                  </a:ext>
                </a:extLst>
              </p:cNvPr>
              <p:cNvSpPr/>
              <p:nvPr/>
            </p:nvSpPr>
            <p:spPr>
              <a:xfrm rot="16200000">
                <a:off x="4286992" y="4049486"/>
                <a:ext cx="787729" cy="463137"/>
              </a:xfrm>
              <a:prstGeom prst="trapezoid">
                <a:avLst>
                  <a:gd name="adj" fmla="val 5192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18FAA82-3A4E-3384-F18D-D09DD90FFC02}"/>
                </a:ext>
              </a:extLst>
            </p:cNvPr>
            <p:cNvSpPr txBox="1"/>
            <p:nvPr/>
          </p:nvSpPr>
          <p:spPr>
            <a:xfrm>
              <a:off x="7947904" y="1524588"/>
              <a:ext cx="4796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000" dirty="0">
                  <a:solidFill>
                    <a:schemeClr val="bg1"/>
                  </a:solidFill>
                </a:rPr>
                <a:t>U-net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5FF2D9D-7A45-31E9-3BF1-411BA1B75894}"/>
              </a:ext>
            </a:extLst>
          </p:cNvPr>
          <p:cNvCxnSpPr>
            <a:stCxn id="33" idx="4"/>
            <a:endCxn id="45" idx="2"/>
          </p:cNvCxnSpPr>
          <p:nvPr/>
        </p:nvCxnSpPr>
        <p:spPr>
          <a:xfrm flipV="1">
            <a:off x="6917378" y="1647700"/>
            <a:ext cx="51261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ED27194-02FE-AB47-CD6B-622F13EA36D8}"/>
              </a:ext>
            </a:extLst>
          </p:cNvPr>
          <p:cNvCxnSpPr>
            <a:cxnSpLocks/>
            <a:stCxn id="47" idx="2"/>
            <a:endCxn id="58" idx="1"/>
          </p:cNvCxnSpPr>
          <p:nvPr/>
        </p:nvCxnSpPr>
        <p:spPr>
          <a:xfrm>
            <a:off x="8356270" y="1647699"/>
            <a:ext cx="613559" cy="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ulti-document 57">
            <a:extLst>
              <a:ext uri="{FF2B5EF4-FFF2-40B4-BE49-F238E27FC236}">
                <a16:creationId xmlns:a16="http://schemas.microsoft.com/office/drawing/2014/main" id="{8D6F7962-A0E7-FE8C-BD4C-EEA324578482}"/>
              </a:ext>
            </a:extLst>
          </p:cNvPr>
          <p:cNvSpPr/>
          <p:nvPr/>
        </p:nvSpPr>
        <p:spPr>
          <a:xfrm>
            <a:off x="8969829" y="1137081"/>
            <a:ext cx="1021279" cy="1021259"/>
          </a:xfrm>
          <a:prstGeom prst="flowChartMultidocument">
            <a:avLst/>
          </a:prstGeom>
          <a:blipFill dpi="0" rotWithShape="1">
            <a:blip r:embed="rId6">
              <a:duotone>
                <a:prstClr val="black"/>
                <a:schemeClr val="accent1">
                  <a:tint val="45000"/>
                  <a:satMod val="400000"/>
                </a:schemeClr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000" dirty="0"/>
              <a:t>Density maps for multiple cell classes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11F1B59-A6C7-CEAD-95D3-333E9F6AB345}"/>
              </a:ext>
            </a:extLst>
          </p:cNvPr>
          <p:cNvSpPr txBox="1"/>
          <p:nvPr/>
        </p:nvSpPr>
        <p:spPr>
          <a:xfrm>
            <a:off x="1785257" y="401369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00" dirty="0">
                <a:solidFill>
                  <a:schemeClr val="bg1"/>
                </a:solidFill>
              </a:rPr>
              <a:t>Napari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C4B2E4E-D2C3-358B-0DCD-6224664FB5A3}"/>
              </a:ext>
            </a:extLst>
          </p:cNvPr>
          <p:cNvSpPr>
            <a:spLocks noChangeAspect="1"/>
          </p:cNvSpPr>
          <p:nvPr/>
        </p:nvSpPr>
        <p:spPr>
          <a:xfrm>
            <a:off x="8906494" y="2668958"/>
            <a:ext cx="1021279" cy="1021279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000" dirty="0"/>
              <a:t>Threshold + Object counting</a:t>
            </a:r>
          </a:p>
        </p:txBody>
      </p: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1C0C0694-36F9-98ED-AE85-FBF188359A75}"/>
              </a:ext>
            </a:extLst>
          </p:cNvPr>
          <p:cNvCxnSpPr>
            <a:cxnSpLocks/>
            <a:stCxn id="58" idx="2"/>
            <a:endCxn id="62" idx="0"/>
          </p:cNvCxnSpPr>
          <p:nvPr/>
        </p:nvCxnSpPr>
        <p:spPr>
          <a:xfrm>
            <a:off x="9409452" y="2119665"/>
            <a:ext cx="7682" cy="5492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FB102E4-3301-D93D-B8B0-A5EDFDA0FE58}"/>
              </a:ext>
            </a:extLst>
          </p:cNvPr>
          <p:cNvSpPr>
            <a:spLocks noChangeAspect="1"/>
          </p:cNvSpPr>
          <p:nvPr/>
        </p:nvSpPr>
        <p:spPr>
          <a:xfrm>
            <a:off x="6559138" y="2668958"/>
            <a:ext cx="1021279" cy="102127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Cell Number</a:t>
            </a:r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56C58A41-6F71-5093-981A-3D6BD3168F2C}"/>
              </a:ext>
            </a:extLst>
          </p:cNvPr>
          <p:cNvCxnSpPr>
            <a:cxnSpLocks/>
            <a:stCxn id="62" idx="1"/>
            <a:endCxn id="1035" idx="3"/>
          </p:cNvCxnSpPr>
          <p:nvPr/>
        </p:nvCxnSpPr>
        <p:spPr>
          <a:xfrm flipH="1">
            <a:off x="7580417" y="3179598"/>
            <a:ext cx="132607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71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32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Master Thesis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Thesis</dc:title>
  <dc:creator>Sergei Dobrovolskii</dc:creator>
  <cp:lastModifiedBy>Sergei Dobrovolskii</cp:lastModifiedBy>
  <cp:revision>1</cp:revision>
  <dcterms:created xsi:type="dcterms:W3CDTF">2022-07-13T22:20:38Z</dcterms:created>
  <dcterms:modified xsi:type="dcterms:W3CDTF">2022-07-13T23:17:45Z</dcterms:modified>
</cp:coreProperties>
</file>