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  <p:sldMasterId id="2147483671" r:id="rId3"/>
  </p:sldMasterIdLst>
  <p:notesMasterIdLst>
    <p:notesMasterId r:id="rId13"/>
  </p:notesMasterIdLst>
  <p:handoutMasterIdLst>
    <p:handoutMasterId r:id="rId14"/>
  </p:handoutMasterIdLst>
  <p:sldIdLst>
    <p:sldId id="262" r:id="rId4"/>
    <p:sldId id="258" r:id="rId5"/>
    <p:sldId id="266" r:id="rId6"/>
    <p:sldId id="268" r:id="rId7"/>
    <p:sldId id="263" r:id="rId8"/>
    <p:sldId id="267" r:id="rId9"/>
    <p:sldId id="270" r:id="rId10"/>
    <p:sldId id="269" r:id="rId11"/>
    <p:sldId id="265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592"/>
    <a:srgbClr val="003865"/>
    <a:srgbClr val="C7CED3"/>
    <a:srgbClr val="98A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4" autoAdjust="0"/>
    <p:restoredTop sz="97474" autoAdjust="0"/>
  </p:normalViewPr>
  <p:slideViewPr>
    <p:cSldViewPr snapToGrid="0" showGuides="1">
      <p:cViewPr varScale="1">
        <p:scale>
          <a:sx n="208" d="100"/>
          <a:sy n="208" d="100"/>
        </p:scale>
        <p:origin x="496" y="116"/>
      </p:cViewPr>
      <p:guideLst>
        <p:guide orient="horz" pos="1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932" y="7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  <a:pPr/>
              <a:t>05.05.2020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334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  <a:pPr/>
              <a:t>05.05.2020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3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93202" y="2543265"/>
            <a:ext cx="2352753" cy="23907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_H2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440379" y="1566252"/>
            <a:ext cx="6460180" cy="32900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C22B368-1826-4389-9AA4-32EC9B98F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8418" y="546264"/>
            <a:ext cx="8642142" cy="9262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76139084-1138-4CF5-B3F3-038952C01AC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58418" y="1566252"/>
            <a:ext cx="2155242" cy="32900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3875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58418" y="1049614"/>
            <a:ext cx="4285184" cy="38066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/>
          </p:nvPr>
        </p:nvSpPr>
        <p:spPr>
          <a:xfrm>
            <a:off x="4615376" y="1049614"/>
            <a:ext cx="4285184" cy="38066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2AB1EC-700C-471E-BADE-D77057C1A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8" y="546266"/>
            <a:ext cx="8642142" cy="472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899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zweispaltig_H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58418" y="1567565"/>
            <a:ext cx="4285184" cy="3290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/>
          </p:nvPr>
        </p:nvSpPr>
        <p:spPr>
          <a:xfrm>
            <a:off x="4615376" y="1565887"/>
            <a:ext cx="4285184" cy="3290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2AB1EC-700C-471E-BADE-D77057C1A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8" y="546265"/>
            <a:ext cx="8642142" cy="914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6069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reispaltig_H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58418" y="1567565"/>
            <a:ext cx="2808000" cy="3290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/>
          </p:nvPr>
        </p:nvSpPr>
        <p:spPr>
          <a:xfrm>
            <a:off x="6092560" y="1567565"/>
            <a:ext cx="2808000" cy="3290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2AB1EC-700C-471E-BADE-D77057C1A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8" y="546265"/>
            <a:ext cx="8642142" cy="914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FEBC32FC-6F75-42AB-93FE-1C82DC7F658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68000" y="1567565"/>
            <a:ext cx="2808000" cy="3290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09725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 sz="2800"/>
            </a:lvl1pPr>
            <a:lvl2pPr marL="1080000" indent="-540000">
              <a:buFontTx/>
              <a:buNone/>
              <a:defRPr sz="2400"/>
            </a:lvl2pPr>
            <a:lvl3pPr marL="1620000" indent="-540000">
              <a:buFontTx/>
              <a:buNone/>
              <a:defRPr sz="2000"/>
            </a:lvl3pPr>
            <a:lvl4pPr>
              <a:buFontTx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4"/>
            <a:endParaRPr lang="de-DE" dirty="0"/>
          </a:p>
        </p:txBody>
      </p:sp>
      <p:sp>
        <p:nvSpPr>
          <p:cNvPr id="6" name="Textplatzhalter 10"/>
          <p:cNvSpPr txBox="1">
            <a:spLocks/>
          </p:cNvSpPr>
          <p:nvPr userDrawn="1"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98A4AE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58418" y="1083623"/>
            <a:ext cx="8642142" cy="377266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C22B368-1826-4389-9AA4-32EC9B98F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8" y="546265"/>
            <a:ext cx="8642142" cy="472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031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_H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58418" y="1564574"/>
            <a:ext cx="8642142" cy="3291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C22B368-1826-4389-9AA4-32EC9B98F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8418" y="546264"/>
            <a:ext cx="8642142" cy="9262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4837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_H2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440379" y="1566252"/>
            <a:ext cx="6460180" cy="32900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C22B368-1826-4389-9AA4-32EC9B98F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8418" y="546264"/>
            <a:ext cx="8642142" cy="9262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76139084-1138-4CF5-B3F3-038952C01AC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58418" y="1566252"/>
            <a:ext cx="2155242" cy="32900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058309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58418" y="1049614"/>
            <a:ext cx="4285184" cy="38066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/>
          </p:nvPr>
        </p:nvSpPr>
        <p:spPr>
          <a:xfrm>
            <a:off x="4615376" y="1049614"/>
            <a:ext cx="4285184" cy="38066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2AB1EC-700C-471E-BADE-D77057C1A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8" y="546266"/>
            <a:ext cx="8642142" cy="472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16937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zweispaltig_H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58418" y="1567565"/>
            <a:ext cx="4285184" cy="3290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/>
          </p:nvPr>
        </p:nvSpPr>
        <p:spPr>
          <a:xfrm>
            <a:off x="4615376" y="1565887"/>
            <a:ext cx="4285184" cy="3290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2AB1EC-700C-471E-BADE-D77057C1A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8" y="546265"/>
            <a:ext cx="8642142" cy="914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12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eigen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reispaltig_H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58418" y="1567565"/>
            <a:ext cx="2808000" cy="3290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/>
          </p:nvPr>
        </p:nvSpPr>
        <p:spPr>
          <a:xfrm>
            <a:off x="6092560" y="1567565"/>
            <a:ext cx="2808000" cy="3290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2AB1EC-700C-471E-BADE-D77057C1A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8" y="546265"/>
            <a:ext cx="8642142" cy="914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FEBC32FC-6F75-42AB-93FE-1C82DC7F658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68000" y="1567565"/>
            <a:ext cx="2808000" cy="3290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31386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 sz="2800"/>
            </a:lvl1pPr>
            <a:lvl2pPr marL="1080000" indent="-540000">
              <a:buFontTx/>
              <a:buNone/>
              <a:defRPr sz="2400"/>
            </a:lvl2pPr>
            <a:lvl3pPr marL="1620000" indent="-540000">
              <a:buFontTx/>
              <a:buNone/>
              <a:defRPr sz="2000"/>
            </a:lvl3pPr>
            <a:lvl4pPr>
              <a:buFontTx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4"/>
            <a:endParaRPr lang="de-DE" dirty="0"/>
          </a:p>
        </p:txBody>
      </p:sp>
      <p:sp>
        <p:nvSpPr>
          <p:cNvPr id="6" name="Textplatzhalter 10"/>
          <p:cNvSpPr txBox="1">
            <a:spLocks/>
          </p:cNvSpPr>
          <p:nvPr userDrawn="1"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98A4AE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95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Bild(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208800" y="1983581"/>
            <a:ext cx="8935200" cy="2952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600" y="1047751"/>
            <a:ext cx="8568000" cy="39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999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größerem Raum für Titel +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08800" y="2986088"/>
            <a:ext cx="8932069" cy="195101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4739" y="3609975"/>
            <a:ext cx="1295978" cy="13169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 rmit größerem Raum für Titel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08800" y="2986088"/>
            <a:ext cx="8932069" cy="195101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größerem Raum für Titel und Bild(ern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0"/>
            <a:ext cx="8568000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014237"/>
            <a:ext cx="8568000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208800" y="2988000"/>
            <a:ext cx="8931600" cy="1951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U TeTitelmaster mit sehr großem Raum für Titel und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09600" y="986039"/>
            <a:ext cx="8934400" cy="39526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4739" y="3609975"/>
            <a:ext cx="1295978" cy="131692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599" y="2864694"/>
            <a:ext cx="8589751" cy="1982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17274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58418" y="1083623"/>
            <a:ext cx="8642142" cy="377266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en-US" noProof="0" smtClean="0"/>
              <a:pPr/>
              <a:t>05.05.2020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C22B368-1826-4389-9AA4-32EC9B98F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8418" y="546265"/>
            <a:ext cx="8642142" cy="472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_H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58418" y="1564574"/>
            <a:ext cx="8642142" cy="3291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0363" indent="-360363">
              <a:buFont typeface="Wingdings" panose="05000000000000000000" pitchFamily="2" charset="2"/>
              <a:buChar char="§"/>
              <a:tabLst>
                <a:tab pos="357188" algn="l"/>
              </a:tabLst>
              <a:defRPr sz="2000" b="0"/>
            </a:lvl1pPr>
            <a:lvl2pPr marL="722313" indent="-365125" defTabSz="719138">
              <a:buFont typeface="Symbol" panose="05050102010706020507" pitchFamily="18" charset="2"/>
              <a:buChar char="-"/>
              <a:defRPr sz="2000">
                <a:solidFill>
                  <a:srgbClr val="768592"/>
                </a:solidFill>
              </a:defRPr>
            </a:lvl2pPr>
            <a:lvl3pPr marL="1076325" indent="-357188">
              <a:buFont typeface="Arial" panose="020B0604020202020204" pitchFamily="34" charset="0"/>
              <a:buChar char="•"/>
              <a:defRPr sz="16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C22B368-1826-4389-9AA4-32EC9B98F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8418" y="546264"/>
            <a:ext cx="8642142" cy="9262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0">
                <a:solidFill>
                  <a:srgbClr val="003865"/>
                </a:solidFill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688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rafik 57" descr="FAU_Logo_Tech_englisch_DinA4_RGB.em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31249" y="192299"/>
            <a:ext cx="1707742" cy="446721"/>
          </a:xfrm>
          <a:prstGeom prst="rect">
            <a:avLst/>
          </a:prstGeom>
        </p:spPr>
      </p:pic>
      <p:sp>
        <p:nvSpPr>
          <p:cNvPr id="56" name="Rechteck 55"/>
          <p:cNvSpPr/>
          <p:nvPr userDrawn="1"/>
        </p:nvSpPr>
        <p:spPr>
          <a:xfrm>
            <a:off x="0" y="987573"/>
            <a:ext cx="190500" cy="97219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7" name="Rechteck 56"/>
          <p:cNvSpPr/>
          <p:nvPr userDrawn="1"/>
        </p:nvSpPr>
        <p:spPr>
          <a:xfrm>
            <a:off x="-1" y="1984722"/>
            <a:ext cx="190800" cy="9720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D495AE5-7FDD-45BF-B73D-6342A5276CC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7219" y="192299"/>
            <a:ext cx="856231" cy="487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59" r:id="rId3"/>
    <p:sldLayoutId id="2147483658" r:id="rId4"/>
    <p:sldLayoutId id="2147483663" r:id="rId5"/>
    <p:sldLayoutId id="2147483660" r:id="rId6"/>
    <p:sldLayoutId id="2147483661" r:id="rId7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3ACCEBB-9129-480B-93F4-5CE8EBBC593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4284" y="94679"/>
            <a:ext cx="520365" cy="296311"/>
          </a:xfrm>
          <a:prstGeom prst="rect">
            <a:avLst/>
          </a:prstGeom>
        </p:spPr>
      </p:pic>
      <p:pic>
        <p:nvPicPr>
          <p:cNvPr id="55" name="Grafik 54" descr="FAU_Logo_Tech_englisch_DinA4_RGB.emf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811096" y="94679"/>
            <a:ext cx="1070967" cy="280150"/>
          </a:xfrm>
          <a:prstGeom prst="rect">
            <a:avLst/>
          </a:prstGeom>
        </p:spPr>
      </p:pic>
      <p:sp>
        <p:nvSpPr>
          <p:cNvPr id="60" name="Rechteck 59"/>
          <p:cNvSpPr/>
          <p:nvPr userDrawn="1"/>
        </p:nvSpPr>
        <p:spPr>
          <a:xfrm>
            <a:off x="1" y="1489250"/>
            <a:ext cx="178593" cy="48242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0" y="982043"/>
            <a:ext cx="178593" cy="48242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 108"/>
          <p:cNvSpPr/>
          <p:nvPr userDrawn="1"/>
        </p:nvSpPr>
        <p:spPr>
          <a:xfrm>
            <a:off x="204789" y="493041"/>
            <a:ext cx="8941448" cy="4443289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C7C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1F09D77-F962-4C2A-998D-3760377299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88175" y="4308312"/>
            <a:ext cx="659080" cy="37529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890C1FB-5DCB-4A06-B9D7-CBEA5DF6B220}"/>
              </a:ext>
            </a:extLst>
          </p:cNvPr>
          <p:cNvSpPr/>
          <p:nvPr userDrawn="1"/>
        </p:nvSpPr>
        <p:spPr>
          <a:xfrm>
            <a:off x="204789" y="76016"/>
            <a:ext cx="852054" cy="36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6" r:id="rId4"/>
    <p:sldLayoutId id="2147483668" r:id="rId5"/>
    <p:sldLayoutId id="2147483670" r:id="rId6"/>
    <p:sldLayoutId id="2147483665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3ACCEBB-9129-480B-93F4-5CE8EBBC593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4284" y="94679"/>
            <a:ext cx="520365" cy="296311"/>
          </a:xfrm>
          <a:prstGeom prst="rect">
            <a:avLst/>
          </a:prstGeom>
        </p:spPr>
      </p:pic>
      <p:pic>
        <p:nvPicPr>
          <p:cNvPr id="55" name="Grafik 54" descr="FAU_Logo_Tech_englisch_DinA4_RGB.emf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811096" y="94679"/>
            <a:ext cx="1070967" cy="280150"/>
          </a:xfrm>
          <a:prstGeom prst="rect">
            <a:avLst/>
          </a:prstGeom>
        </p:spPr>
      </p:pic>
      <p:sp>
        <p:nvSpPr>
          <p:cNvPr id="60" name="Rechteck 59"/>
          <p:cNvSpPr/>
          <p:nvPr userDrawn="1"/>
        </p:nvSpPr>
        <p:spPr>
          <a:xfrm>
            <a:off x="1" y="1489250"/>
            <a:ext cx="178593" cy="48242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0" y="982043"/>
            <a:ext cx="178593" cy="48242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 108"/>
          <p:cNvSpPr/>
          <p:nvPr userDrawn="1"/>
        </p:nvSpPr>
        <p:spPr>
          <a:xfrm>
            <a:off x="204789" y="493041"/>
            <a:ext cx="8941448" cy="4443289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C7C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0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MBT Slides in FAU Corporate Design 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Adapted from the Official Slides of the Faculty of Engineering at Friedrich-Alexander-Universität Erlangen-</a:t>
            </a:r>
            <a:r>
              <a:rPr lang="en-US" noProof="0" dirty="0" err="1"/>
              <a:t>Nürnberg</a:t>
            </a:r>
            <a:r>
              <a:rPr lang="en-US" noProof="0" dirty="0"/>
              <a:t> (FAU)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noProof="0" dirty="0"/>
              <a:t>The space above the headline is intended to be left blank.</a:t>
            </a:r>
          </a:p>
          <a:p>
            <a:pPr lvl="1"/>
            <a:r>
              <a:rPr lang="en-US" noProof="0" dirty="0"/>
              <a:t>FAU likes the logo to stand alone and shine.</a:t>
            </a:r>
          </a:p>
          <a:p>
            <a:pPr lvl="1"/>
            <a:r>
              <a:rPr lang="en-US" noProof="0" dirty="0"/>
              <a:t>The </a:t>
            </a:r>
            <a:r>
              <a:rPr lang="en-US" noProof="0" dirty="0" err="1"/>
              <a:t>intented</a:t>
            </a:r>
            <a:r>
              <a:rPr lang="en-US" noProof="0" dirty="0"/>
              <a:t> space for a second logo is the lower right corner. </a:t>
            </a:r>
          </a:p>
          <a:p>
            <a:r>
              <a:rPr lang="en-US" noProof="0" dirty="0"/>
              <a:t>There are two modified layouts, however.</a:t>
            </a:r>
          </a:p>
          <a:p>
            <a:pPr marL="719138" lvl="1" indent="-360363">
              <a:buFont typeface="+mj-lt"/>
              <a:buAutoNum type="arabicPeriod"/>
            </a:pPr>
            <a:r>
              <a:rPr lang="en-US" noProof="0" dirty="0"/>
              <a:t>MBT logo bottom right. </a:t>
            </a:r>
          </a:p>
          <a:p>
            <a:pPr marL="719138" lvl="1" indent="-360363">
              <a:buFont typeface="+mj-lt"/>
              <a:buAutoNum type="arabicPeriod"/>
            </a:pPr>
            <a:r>
              <a:rPr lang="en-US" noProof="0" dirty="0"/>
              <a:t>MBT logo top left. </a:t>
            </a:r>
          </a:p>
          <a:p>
            <a:pPr marL="338138" indent="-342900"/>
            <a:r>
              <a:rPr lang="en-US" noProof="0" dirty="0"/>
              <a:t>If you need additional logos, place them next to MBT.  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7AAADE-3A96-4A73-BED6-F70ECDAFF620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5E84C3-87BA-4DC2-BBF4-3DF56BBF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Standard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03BFBA-A3A5-4682-BDE5-27A9AAEBA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8418" y="1567542"/>
            <a:ext cx="8642142" cy="3288745"/>
          </a:xfrm>
        </p:spPr>
        <p:txBody>
          <a:bodyPr/>
          <a:lstStyle/>
          <a:p>
            <a:r>
              <a:rPr lang="en-US" noProof="0" dirty="0"/>
              <a:t>First item</a:t>
            </a:r>
          </a:p>
          <a:p>
            <a:pPr lvl="1"/>
            <a:r>
              <a:rPr lang="en-US" noProof="0" dirty="0"/>
              <a:t>Second level of substructure</a:t>
            </a:r>
          </a:p>
          <a:p>
            <a:pPr lvl="2"/>
            <a:r>
              <a:rPr lang="en-US" noProof="0" dirty="0"/>
              <a:t>Third level of substructure  </a:t>
            </a:r>
          </a:p>
          <a:p>
            <a:pPr lvl="2"/>
            <a:r>
              <a:rPr lang="en-US" noProof="0" dirty="0"/>
              <a:t>Just two levels would be better actually </a:t>
            </a:r>
          </a:p>
          <a:p>
            <a:r>
              <a:rPr lang="en-US" noProof="0" dirty="0"/>
              <a:t>Second item </a:t>
            </a:r>
          </a:p>
          <a:p>
            <a:pPr lvl="1"/>
            <a:r>
              <a:rPr lang="en-US" noProof="0" dirty="0"/>
              <a:t>Second level of substructure</a:t>
            </a:r>
          </a:p>
          <a:p>
            <a:pPr lvl="1"/>
            <a:r>
              <a:rPr lang="en-US" noProof="0" dirty="0"/>
              <a:t>Additional point</a:t>
            </a:r>
          </a:p>
          <a:p>
            <a:r>
              <a:rPr lang="en-US" noProof="0" dirty="0"/>
              <a:t>Slides look unbalanced </a:t>
            </a:r>
            <a:br>
              <a:rPr lang="en-US" noProof="0" dirty="0"/>
            </a:br>
            <a:r>
              <a:rPr lang="en-US" noProof="0" dirty="0"/>
              <a:t>with all text on the left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FFA445-3F14-4B0D-A5A4-DF209A0B39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BBBB56-F288-44A8-ADF2-BCB0F13839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C8FCF-9498-41B3-ACB5-A99B54BE8D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47D65F9-DCA9-46FA-BCEA-9CE54B2E1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The headline can contain the </a:t>
            </a:r>
            <a:br>
              <a:rPr lang="en-US" noProof="0" dirty="0"/>
            </a:br>
            <a:r>
              <a:rPr lang="en-US" noProof="0" dirty="0"/>
              <a:t>main message of a slide. </a:t>
            </a:r>
          </a:p>
        </p:txBody>
      </p:sp>
    </p:spTree>
    <p:extLst>
      <p:ext uri="{BB962C8B-B14F-4D97-AF65-F5344CB8AC3E}">
        <p14:creationId xmlns:p14="http://schemas.microsoft.com/office/powerpoint/2010/main" val="18526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03BFBA-A3A5-4682-BDE5-27A9AAEBAB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noProof="0" dirty="0"/>
              <a:t>First item</a:t>
            </a:r>
          </a:p>
          <a:p>
            <a:pPr marL="357188" lvl="1" indent="0">
              <a:buNone/>
            </a:pPr>
            <a:r>
              <a:rPr lang="en-US" noProof="0" dirty="0"/>
              <a:t>Second level of substructure</a:t>
            </a:r>
          </a:p>
          <a:p>
            <a:pPr marL="357188" lvl="1" indent="0">
              <a:buNone/>
            </a:pPr>
            <a:r>
              <a:rPr lang="en-US" noProof="0" dirty="0"/>
              <a:t>Additional point</a:t>
            </a:r>
          </a:p>
          <a:p>
            <a:r>
              <a:rPr lang="en-US" noProof="0" dirty="0"/>
              <a:t>Second item </a:t>
            </a:r>
          </a:p>
          <a:p>
            <a:pPr marL="357188" lvl="1" indent="0">
              <a:buNone/>
            </a:pPr>
            <a:r>
              <a:rPr lang="en-US" noProof="0" dirty="0"/>
              <a:t>Second level of substructure</a:t>
            </a:r>
          </a:p>
          <a:p>
            <a:pPr marL="357188" lvl="1" indent="0">
              <a:buNone/>
            </a:pPr>
            <a:r>
              <a:rPr lang="en-US" noProof="0" dirty="0"/>
              <a:t>Additional point</a:t>
            </a:r>
          </a:p>
          <a:p>
            <a:r>
              <a:rPr lang="en-US" noProof="0" dirty="0"/>
              <a:t>Slides look unbalanced with all text on the left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FFA445-3F14-4B0D-A5A4-DF209A0B39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BBBB56-F288-44A8-ADF2-BCB0F13839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C8FCF-9498-41B3-ACB5-A99B54BE8D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47D65F9-DCA9-46FA-BCEA-9CE54B2E1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Click Start, Layout to change </a:t>
            </a:r>
            <a:br>
              <a:rPr lang="en-US" noProof="0" dirty="0"/>
            </a:br>
            <a:r>
              <a:rPr lang="en-US" noProof="0" dirty="0"/>
              <a:t>the design of a slide.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78CF28B-7586-4CF1-B842-6FB75144101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6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72DECF8-39EE-4D7C-9BBE-E7F1038F5E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noProof="0" dirty="0"/>
              <a:t>Left side</a:t>
            </a:r>
          </a:p>
          <a:p>
            <a:pPr marL="357188" lvl="1" indent="0">
              <a:buNone/>
            </a:pPr>
            <a:r>
              <a:rPr lang="en-US" noProof="0" dirty="0"/>
              <a:t>Second level of substructure</a:t>
            </a:r>
          </a:p>
          <a:p>
            <a:pPr marL="357188" lvl="1" indent="0">
              <a:buNone/>
            </a:pPr>
            <a:r>
              <a:rPr lang="en-US" noProof="0" dirty="0"/>
              <a:t>Additional point</a:t>
            </a:r>
          </a:p>
          <a:p>
            <a:r>
              <a:rPr lang="en-US" noProof="0" dirty="0"/>
              <a:t>Second item </a:t>
            </a:r>
          </a:p>
          <a:p>
            <a:r>
              <a:rPr lang="en-US" noProof="0" dirty="0"/>
              <a:t>Third item</a:t>
            </a:r>
          </a:p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51A9D1-FDDA-4F96-B1B2-C72F45D33F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E39370-5741-44B9-90D3-8BCEBE9CB8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3A190-293E-439A-9841-432F14A757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0BBAF9-C0F4-4B0B-AABC-67B1556AFE8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noProof="0" dirty="0"/>
              <a:t>Right side </a:t>
            </a:r>
          </a:p>
          <a:p>
            <a:pPr marL="357188" lvl="1" indent="0">
              <a:buNone/>
            </a:pPr>
            <a:r>
              <a:rPr lang="en-US" noProof="0" dirty="0"/>
              <a:t>Second level of substructure</a:t>
            </a:r>
          </a:p>
          <a:p>
            <a:pPr marL="357188" lvl="1" indent="0">
              <a:buNone/>
            </a:pPr>
            <a:r>
              <a:rPr lang="en-US" noProof="0" dirty="0"/>
              <a:t>Additional point</a:t>
            </a:r>
          </a:p>
          <a:p>
            <a:r>
              <a:rPr lang="en-US" noProof="0" dirty="0"/>
              <a:t>Second item </a:t>
            </a:r>
          </a:p>
          <a:p>
            <a:r>
              <a:rPr lang="en-US" noProof="0" dirty="0"/>
              <a:t>Third item</a:t>
            </a:r>
          </a:p>
          <a:p>
            <a:endParaRPr lang="en-US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541CE70-FCA0-4F5A-9E35-27F4B43D3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Two sided layout</a:t>
            </a:r>
          </a:p>
        </p:txBody>
      </p:sp>
    </p:spTree>
    <p:extLst>
      <p:ext uri="{BB962C8B-B14F-4D97-AF65-F5344CB8AC3E}">
        <p14:creationId xmlns:p14="http://schemas.microsoft.com/office/powerpoint/2010/main" val="321752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72DECF8-39EE-4D7C-9BBE-E7F1038F5E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noProof="0" dirty="0"/>
              <a:t>Left side</a:t>
            </a:r>
          </a:p>
          <a:p>
            <a:pPr marL="357188" lvl="1" indent="0">
              <a:buNone/>
            </a:pPr>
            <a:r>
              <a:rPr lang="en-US" noProof="0" dirty="0"/>
              <a:t>Second level of substructure</a:t>
            </a:r>
          </a:p>
          <a:p>
            <a:pPr marL="357188" lvl="1" indent="0">
              <a:buNone/>
            </a:pPr>
            <a:r>
              <a:rPr lang="en-US" noProof="0" dirty="0"/>
              <a:t>Additional point</a:t>
            </a:r>
          </a:p>
          <a:p>
            <a:r>
              <a:rPr lang="en-US" noProof="0" dirty="0"/>
              <a:t>Second item </a:t>
            </a:r>
          </a:p>
          <a:p>
            <a:r>
              <a:rPr lang="en-US" noProof="0" dirty="0"/>
              <a:t>Third item</a:t>
            </a:r>
          </a:p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51A9D1-FDDA-4F96-B1B2-C72F45D33F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E39370-5741-44B9-90D3-8BCEBE9CB8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3A190-293E-439A-9841-432F14A757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0BBAF9-C0F4-4B0B-AABC-67B1556AFE8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noProof="0" dirty="0"/>
              <a:t>Right side </a:t>
            </a:r>
          </a:p>
          <a:p>
            <a:pPr marL="357188" lvl="1" indent="0">
              <a:buNone/>
            </a:pPr>
            <a:r>
              <a:rPr lang="en-US" noProof="0" dirty="0"/>
              <a:t>Second level of substructure</a:t>
            </a:r>
          </a:p>
          <a:p>
            <a:pPr marL="357188" lvl="1" indent="0">
              <a:buNone/>
            </a:pPr>
            <a:r>
              <a:rPr lang="en-US" noProof="0" dirty="0"/>
              <a:t>Additional point</a:t>
            </a:r>
          </a:p>
          <a:p>
            <a:r>
              <a:rPr lang="en-US" noProof="0" dirty="0"/>
              <a:t>Second item </a:t>
            </a:r>
          </a:p>
          <a:p>
            <a:r>
              <a:rPr lang="en-US" noProof="0" dirty="0"/>
              <a:t>Third item</a:t>
            </a:r>
          </a:p>
          <a:p>
            <a:endParaRPr lang="en-US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541CE70-FCA0-4F5A-9E35-27F4B43D3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Two sided layout with </a:t>
            </a:r>
            <a:br>
              <a:rPr lang="en-US" noProof="0" dirty="0"/>
            </a:br>
            <a:r>
              <a:rPr lang="en-US" noProof="0" dirty="0"/>
              <a:t>additional headline space</a:t>
            </a:r>
          </a:p>
        </p:txBody>
      </p:sp>
    </p:spTree>
    <p:extLst>
      <p:ext uri="{BB962C8B-B14F-4D97-AF65-F5344CB8AC3E}">
        <p14:creationId xmlns:p14="http://schemas.microsoft.com/office/powerpoint/2010/main" val="36765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E1006A7-0D1D-4DAF-9B1E-963596B597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noProof="0" dirty="0"/>
              <a:t>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529A57-AB5F-4C45-9E49-A3AE78EA63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E1C986-7331-4252-BEFE-E1C28F9EC9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F983C-FD04-4A74-8D3F-86D2C109DB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2FE6B51-0C2A-47C5-AF52-4FBB8C54772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noProof="0" dirty="0"/>
              <a:t>3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C15E646-C74F-4FCF-AD32-41DC51AA8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Three column layout for more plots and images 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23754F6-294E-453B-A4AD-EE81CF1E6A1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578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4E45C-B82C-411A-B8B8-F6CD5552C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New Section Headline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145A85-9C77-4914-A5BC-38150B20D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Contents. Space below for images and graphs.  </a:t>
            </a:r>
          </a:p>
        </p:txBody>
      </p:sp>
    </p:spTree>
    <p:extLst>
      <p:ext uri="{BB962C8B-B14F-4D97-AF65-F5344CB8AC3E}">
        <p14:creationId xmlns:p14="http://schemas.microsoft.com/office/powerpoint/2010/main" val="102778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666CF77-118F-4DF6-8B72-336802BD3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5C047-BCD0-4B7B-A015-0515BAB0E99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BB6469-20FC-4B0F-A9C1-064A5E1456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C690C7-31E4-4A0A-9EAD-311C6F97F8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5E7F47-8065-4E48-80D8-44913711A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08900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sseite_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Bildschirmpräsentation (16:9)</PresentationFormat>
  <Paragraphs>69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Titelfolienmaster</vt:lpstr>
      <vt:lpstr>Inhaltsseite</vt:lpstr>
      <vt:lpstr>Inhaltsseite_T</vt:lpstr>
      <vt:lpstr>MBT Slides in FAU Corporate Design </vt:lpstr>
      <vt:lpstr>Standard slide</vt:lpstr>
      <vt:lpstr>The headline can contain the  main message of a slide. </vt:lpstr>
      <vt:lpstr>Click Start, Layout to change  the design of a slide. </vt:lpstr>
      <vt:lpstr>Two sided layout</vt:lpstr>
      <vt:lpstr>Two sided layout with  additional headline space</vt:lpstr>
      <vt:lpstr>Three column layout for more plots and images </vt:lpstr>
      <vt:lpstr>New Section Headline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</dc:creator>
  <cp:lastModifiedBy>Sebastian</cp:lastModifiedBy>
  <cp:revision>282</cp:revision>
  <dcterms:created xsi:type="dcterms:W3CDTF">2014-02-08T08:57:37Z</dcterms:created>
  <dcterms:modified xsi:type="dcterms:W3CDTF">2020-05-05T14:40:14Z</dcterms:modified>
</cp:coreProperties>
</file>