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0F1F46-1BAA-904F-9C2E-94E550A23AB9}" v="359" dt="2022-07-23T16:03:25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0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i Dobrovolskii" userId="73d305bacc4c2cf3" providerId="LiveId" clId="{730F1F46-1BAA-904F-9C2E-94E550A23AB9}"/>
    <pc:docChg chg="undo custSel addSld delSld modSld">
      <pc:chgData name="Sergei Dobrovolskii" userId="73d305bacc4c2cf3" providerId="LiveId" clId="{730F1F46-1BAA-904F-9C2E-94E550A23AB9}" dt="2022-07-23T16:03:25.928" v="309"/>
      <pc:docMkLst>
        <pc:docMk/>
      </pc:docMkLst>
      <pc:sldChg chg="new del">
        <pc:chgData name="Sergei Dobrovolskii" userId="73d305bacc4c2cf3" providerId="LiveId" clId="{730F1F46-1BAA-904F-9C2E-94E550A23AB9}" dt="2022-07-19T19:12:36.475" v="2" actId="2696"/>
        <pc:sldMkLst>
          <pc:docMk/>
          <pc:sldMk cId="2528890766" sldId="258"/>
        </pc:sldMkLst>
      </pc:sldChg>
      <pc:sldChg chg="addSp delSp modSp add mod">
        <pc:chgData name="Sergei Dobrovolskii" userId="73d305bacc4c2cf3" providerId="LiveId" clId="{730F1F46-1BAA-904F-9C2E-94E550A23AB9}" dt="2022-07-21T15:48:14.060" v="252" actId="11529"/>
        <pc:sldMkLst>
          <pc:docMk/>
          <pc:sldMk cId="626661408" sldId="259"/>
        </pc:sldMkLst>
        <pc:spChg chg="mod">
          <ac:chgData name="Sergei Dobrovolskii" userId="73d305bacc4c2cf3" providerId="LiveId" clId="{730F1F46-1BAA-904F-9C2E-94E550A23AB9}" dt="2022-07-19T19:15:24.561" v="36" actId="1076"/>
          <ac:spMkLst>
            <pc:docMk/>
            <pc:sldMk cId="626661408" sldId="259"/>
            <ac:spMk id="2" creationId="{221176F6-16AF-9486-DB55-A52706520B4B}"/>
          </ac:spMkLst>
        </pc:spChg>
        <pc:spChg chg="mod">
          <ac:chgData name="Sergei Dobrovolskii" userId="73d305bacc4c2cf3" providerId="LiveId" clId="{730F1F46-1BAA-904F-9C2E-94E550A23AB9}" dt="2022-07-19T20:45:32.479" v="180" actId="1076"/>
          <ac:spMkLst>
            <pc:docMk/>
            <pc:sldMk cId="626661408" sldId="259"/>
            <ac:spMk id="3" creationId="{47A5AD8D-7429-AC1C-4D2D-3ADB5BDC9AE2}"/>
          </ac:spMkLst>
        </pc:spChg>
        <pc:spChg chg="add del mod">
          <ac:chgData name="Sergei Dobrovolskii" userId="73d305bacc4c2cf3" providerId="LiveId" clId="{730F1F46-1BAA-904F-9C2E-94E550A23AB9}" dt="2022-07-21T15:46:24.837" v="214" actId="478"/>
          <ac:spMkLst>
            <pc:docMk/>
            <pc:sldMk cId="626661408" sldId="259"/>
            <ac:spMk id="4" creationId="{52CDE14E-6FA0-ECDF-6C86-A37422C31B57}"/>
          </ac:spMkLst>
        </pc:spChg>
        <pc:spChg chg="add mod">
          <ac:chgData name="Sergei Dobrovolskii" userId="73d305bacc4c2cf3" providerId="LiveId" clId="{730F1F46-1BAA-904F-9C2E-94E550A23AB9}" dt="2022-07-21T15:46:43.758" v="236" actId="20577"/>
          <ac:spMkLst>
            <pc:docMk/>
            <pc:sldMk cId="626661408" sldId="259"/>
            <ac:spMk id="5" creationId="{829C8D7E-8D42-9B3B-A8B3-ABC5E815EAD3}"/>
          </ac:spMkLst>
        </pc:spChg>
        <pc:spChg chg="mod">
          <ac:chgData name="Sergei Dobrovolskii" userId="73d305bacc4c2cf3" providerId="LiveId" clId="{730F1F46-1BAA-904F-9C2E-94E550A23AB9}" dt="2022-07-21T15:46:19.848" v="213" actId="1076"/>
          <ac:spMkLst>
            <pc:docMk/>
            <pc:sldMk cId="626661408" sldId="259"/>
            <ac:spMk id="9" creationId="{AE3B4E4B-ADCC-B86F-4284-E1EB26E1D16F}"/>
          </ac:spMkLst>
        </pc:spChg>
        <pc:spChg chg="del mod">
          <ac:chgData name="Sergei Dobrovolskii" userId="73d305bacc4c2cf3" providerId="LiveId" clId="{730F1F46-1BAA-904F-9C2E-94E550A23AB9}" dt="2022-07-19T20:48:43.072" v="206" actId="478"/>
          <ac:spMkLst>
            <pc:docMk/>
            <pc:sldMk cId="626661408" sldId="259"/>
            <ac:spMk id="13" creationId="{DC13FF54-4194-609B-5501-9CC7128F5400}"/>
          </ac:spMkLst>
        </pc:spChg>
        <pc:spChg chg="mod">
          <ac:chgData name="Sergei Dobrovolskii" userId="73d305bacc4c2cf3" providerId="LiveId" clId="{730F1F46-1BAA-904F-9C2E-94E550A23AB9}" dt="2022-07-21T15:46:19.848" v="213" actId="1076"/>
          <ac:spMkLst>
            <pc:docMk/>
            <pc:sldMk cId="626661408" sldId="259"/>
            <ac:spMk id="15" creationId="{52589B75-0BA0-EE96-A638-A26909212BEB}"/>
          </ac:spMkLst>
        </pc:spChg>
        <pc:spChg chg="del mod">
          <ac:chgData name="Sergei Dobrovolskii" userId="73d305bacc4c2cf3" providerId="LiveId" clId="{730F1F46-1BAA-904F-9C2E-94E550A23AB9}" dt="2022-07-19T20:48:43.072" v="206" actId="478"/>
          <ac:spMkLst>
            <pc:docMk/>
            <pc:sldMk cId="626661408" sldId="259"/>
            <ac:spMk id="16" creationId="{35DC503F-3AD5-27A1-867A-E64CE995887B}"/>
          </ac:spMkLst>
        </pc:spChg>
        <pc:spChg chg="add del mod">
          <ac:chgData name="Sergei Dobrovolskii" userId="73d305bacc4c2cf3" providerId="LiveId" clId="{730F1F46-1BAA-904F-9C2E-94E550A23AB9}" dt="2022-07-21T15:46:28.155" v="215" actId="478"/>
          <ac:spMkLst>
            <pc:docMk/>
            <pc:sldMk cId="626661408" sldId="259"/>
            <ac:spMk id="16" creationId="{809D05C3-DC87-8E9B-D3A2-736ABE6F59FA}"/>
          </ac:spMkLst>
        </pc:spChg>
        <pc:spChg chg="add del mod">
          <ac:chgData name="Sergei Dobrovolskii" userId="73d305bacc4c2cf3" providerId="LiveId" clId="{730F1F46-1BAA-904F-9C2E-94E550A23AB9}" dt="2022-07-21T15:46:28.155" v="215" actId="478"/>
          <ac:spMkLst>
            <pc:docMk/>
            <pc:sldMk cId="626661408" sldId="259"/>
            <ac:spMk id="18" creationId="{92ACA20C-C104-FC88-B6CA-5162C8CBFCF1}"/>
          </ac:spMkLst>
        </pc:spChg>
        <pc:spChg chg="add mod">
          <ac:chgData name="Sergei Dobrovolskii" userId="73d305bacc4c2cf3" providerId="LiveId" clId="{730F1F46-1BAA-904F-9C2E-94E550A23AB9}" dt="2022-07-19T19:15:24.561" v="36" actId="1076"/>
          <ac:spMkLst>
            <pc:docMk/>
            <pc:sldMk cId="626661408" sldId="259"/>
            <ac:spMk id="20" creationId="{AA0B499F-8354-FA7D-0922-E7ED1C2F513B}"/>
          </ac:spMkLst>
        </pc:spChg>
        <pc:spChg chg="add mod">
          <ac:chgData name="Sergei Dobrovolskii" userId="73d305bacc4c2cf3" providerId="LiveId" clId="{730F1F46-1BAA-904F-9C2E-94E550A23AB9}" dt="2022-07-19T20:46:40.032" v="191" actId="1076"/>
          <ac:spMkLst>
            <pc:docMk/>
            <pc:sldMk cId="626661408" sldId="259"/>
            <ac:spMk id="23" creationId="{861D50A6-2525-BA55-E28F-F89D21332EB8}"/>
          </ac:spMkLst>
        </pc:spChg>
        <pc:spChg chg="add mod">
          <ac:chgData name="Sergei Dobrovolskii" userId="73d305bacc4c2cf3" providerId="LiveId" clId="{730F1F46-1BAA-904F-9C2E-94E550A23AB9}" dt="2022-07-19T20:47:02.710" v="195" actId="1076"/>
          <ac:spMkLst>
            <pc:docMk/>
            <pc:sldMk cId="626661408" sldId="259"/>
            <ac:spMk id="24" creationId="{E55ED254-1B36-4BA7-D956-98785E36A274}"/>
          </ac:spMkLst>
        </pc:spChg>
        <pc:spChg chg="add mod">
          <ac:chgData name="Sergei Dobrovolskii" userId="73d305bacc4c2cf3" providerId="LiveId" clId="{730F1F46-1BAA-904F-9C2E-94E550A23AB9}" dt="2022-07-19T20:44:31.461" v="167" actId="1076"/>
          <ac:spMkLst>
            <pc:docMk/>
            <pc:sldMk cId="626661408" sldId="259"/>
            <ac:spMk id="25" creationId="{C272EA99-76E3-5B51-1F25-750CC9A7F76C}"/>
          </ac:spMkLst>
        </pc:spChg>
        <pc:spChg chg="add mod">
          <ac:chgData name="Sergei Dobrovolskii" userId="73d305bacc4c2cf3" providerId="LiveId" clId="{730F1F46-1BAA-904F-9C2E-94E550A23AB9}" dt="2022-07-19T20:44:31.012" v="166" actId="1076"/>
          <ac:spMkLst>
            <pc:docMk/>
            <pc:sldMk cId="626661408" sldId="259"/>
            <ac:spMk id="26" creationId="{27E6EAC3-091C-1823-DB1A-6ACC3870BBD9}"/>
          </ac:spMkLst>
        </pc:spChg>
        <pc:spChg chg="add mod">
          <ac:chgData name="Sergei Dobrovolskii" userId="73d305bacc4c2cf3" providerId="LiveId" clId="{730F1F46-1BAA-904F-9C2E-94E550A23AB9}" dt="2022-07-21T15:46:19.848" v="213" actId="1076"/>
          <ac:spMkLst>
            <pc:docMk/>
            <pc:sldMk cId="626661408" sldId="259"/>
            <ac:spMk id="28" creationId="{AC201342-3209-ABB1-92EA-F5AF4960CCC4}"/>
          </ac:spMkLst>
        </pc:spChg>
        <pc:spChg chg="del mod">
          <ac:chgData name="Sergei Dobrovolskii" userId="73d305bacc4c2cf3" providerId="LiveId" clId="{730F1F46-1BAA-904F-9C2E-94E550A23AB9}" dt="2022-07-19T20:48:43.072" v="206" actId="478"/>
          <ac:spMkLst>
            <pc:docMk/>
            <pc:sldMk cId="626661408" sldId="259"/>
            <ac:spMk id="33" creationId="{A371DA9D-D993-4EBE-DA12-81A34B01CE36}"/>
          </ac:spMkLst>
        </pc:spChg>
        <pc:spChg chg="add mod">
          <ac:chgData name="Sergei Dobrovolskii" userId="73d305bacc4c2cf3" providerId="LiveId" clId="{730F1F46-1BAA-904F-9C2E-94E550A23AB9}" dt="2022-07-19T20:46:05.243" v="186" actId="1076"/>
          <ac:spMkLst>
            <pc:docMk/>
            <pc:sldMk cId="626661408" sldId="259"/>
            <ac:spMk id="36" creationId="{C6FB0FBA-27CB-9721-DCD7-EABCC83CD244}"/>
          </ac:spMkLst>
        </pc:spChg>
        <pc:spChg chg="mod">
          <ac:chgData name="Sergei Dobrovolskii" userId="73d305bacc4c2cf3" providerId="LiveId" clId="{730F1F46-1BAA-904F-9C2E-94E550A23AB9}" dt="2022-07-21T15:46:19.848" v="213" actId="1076"/>
          <ac:spMkLst>
            <pc:docMk/>
            <pc:sldMk cId="626661408" sldId="259"/>
            <ac:spMk id="37" creationId="{96DC33E0-FF7C-E5C5-4B36-DAD5C737A6EE}"/>
          </ac:spMkLst>
        </pc:spChg>
        <pc:spChg chg="mod">
          <ac:chgData name="Sergei Dobrovolskii" userId="73d305bacc4c2cf3" providerId="LiveId" clId="{730F1F46-1BAA-904F-9C2E-94E550A23AB9}" dt="2022-07-21T15:46:19.848" v="213" actId="1076"/>
          <ac:spMkLst>
            <pc:docMk/>
            <pc:sldMk cId="626661408" sldId="259"/>
            <ac:spMk id="38" creationId="{09A95C8B-2595-44B2-9F72-5D295AE95817}"/>
          </ac:spMkLst>
        </pc:spChg>
        <pc:spChg chg="mod">
          <ac:chgData name="Sergei Dobrovolskii" userId="73d305bacc4c2cf3" providerId="LiveId" clId="{730F1F46-1BAA-904F-9C2E-94E550A23AB9}" dt="2022-07-21T15:46:19.848" v="213" actId="1076"/>
          <ac:spMkLst>
            <pc:docMk/>
            <pc:sldMk cId="626661408" sldId="259"/>
            <ac:spMk id="39" creationId="{07683283-1ED4-4A32-916B-04FDABF044B3}"/>
          </ac:spMkLst>
        </pc:spChg>
        <pc:spChg chg="add del mod">
          <ac:chgData name="Sergei Dobrovolskii" userId="73d305bacc4c2cf3" providerId="LiveId" clId="{730F1F46-1BAA-904F-9C2E-94E550A23AB9}" dt="2022-07-21T15:46:28.155" v="215" actId="478"/>
          <ac:spMkLst>
            <pc:docMk/>
            <pc:sldMk cId="626661408" sldId="259"/>
            <ac:spMk id="42" creationId="{3E4F36DD-39A9-3FAA-621A-C427F859BF4C}"/>
          </ac:spMkLst>
        </pc:spChg>
        <pc:spChg chg="add mod">
          <ac:chgData name="Sergei Dobrovolskii" userId="73d305bacc4c2cf3" providerId="LiveId" clId="{730F1F46-1BAA-904F-9C2E-94E550A23AB9}" dt="2022-07-21T15:47:56.410" v="250" actId="20577"/>
          <ac:spMkLst>
            <pc:docMk/>
            <pc:sldMk cId="626661408" sldId="259"/>
            <ac:spMk id="43" creationId="{E360132D-243A-0591-F2D9-D4FA336DE37D}"/>
          </ac:spMkLst>
        </pc:spChg>
        <pc:spChg chg="add mod">
          <ac:chgData name="Sergei Dobrovolskii" userId="73d305bacc4c2cf3" providerId="LiveId" clId="{730F1F46-1BAA-904F-9C2E-94E550A23AB9}" dt="2022-07-19T20:47:44.500" v="200" actId="20577"/>
          <ac:spMkLst>
            <pc:docMk/>
            <pc:sldMk cId="626661408" sldId="259"/>
            <ac:spMk id="52" creationId="{40C113AF-D003-8F94-2254-90F45B4FF3E7}"/>
          </ac:spMkLst>
        </pc:spChg>
        <pc:spChg chg="del mod">
          <ac:chgData name="Sergei Dobrovolskii" userId="73d305bacc4c2cf3" providerId="LiveId" clId="{730F1F46-1BAA-904F-9C2E-94E550A23AB9}" dt="2022-07-19T20:48:43.072" v="206" actId="478"/>
          <ac:spMkLst>
            <pc:docMk/>
            <pc:sldMk cId="626661408" sldId="259"/>
            <ac:spMk id="58" creationId="{8D6F7962-A0E7-FE8C-BD4C-EEA324578482}"/>
          </ac:spMkLst>
        </pc:spChg>
        <pc:spChg chg="mod">
          <ac:chgData name="Sergei Dobrovolskii" userId="73d305bacc4c2cf3" providerId="LiveId" clId="{730F1F46-1BAA-904F-9C2E-94E550A23AB9}" dt="2022-07-19T19:15:24.561" v="36" actId="1076"/>
          <ac:spMkLst>
            <pc:docMk/>
            <pc:sldMk cId="626661408" sldId="259"/>
            <ac:spMk id="61" creationId="{E11F1B59-A6C7-CEAD-95D3-333E9F6AB345}"/>
          </ac:spMkLst>
        </pc:spChg>
        <pc:spChg chg="del mod">
          <ac:chgData name="Sergei Dobrovolskii" userId="73d305bacc4c2cf3" providerId="LiveId" clId="{730F1F46-1BAA-904F-9C2E-94E550A23AB9}" dt="2022-07-19T20:48:43.072" v="206" actId="478"/>
          <ac:spMkLst>
            <pc:docMk/>
            <pc:sldMk cId="626661408" sldId="259"/>
            <ac:spMk id="62" creationId="{4C4B2E4E-D2C3-358B-0DCD-6224664FB5A3}"/>
          </ac:spMkLst>
        </pc:spChg>
        <pc:spChg chg="add del">
          <ac:chgData name="Sergei Dobrovolskii" userId="73d305bacc4c2cf3" providerId="LiveId" clId="{730F1F46-1BAA-904F-9C2E-94E550A23AB9}" dt="2022-07-19T20:45:43.278" v="184" actId="11529"/>
          <ac:spMkLst>
            <pc:docMk/>
            <pc:sldMk cId="626661408" sldId="259"/>
            <ac:spMk id="1029" creationId="{46405A19-1AA9-CB50-20C0-D8ACA2DE1ED8}"/>
          </ac:spMkLst>
        </pc:spChg>
        <pc:spChg chg="add mod">
          <ac:chgData name="Sergei Dobrovolskii" userId="73d305bacc4c2cf3" providerId="LiveId" clId="{730F1F46-1BAA-904F-9C2E-94E550A23AB9}" dt="2022-07-19T20:46:36.171" v="190" actId="14100"/>
          <ac:spMkLst>
            <pc:docMk/>
            <pc:sldMk cId="626661408" sldId="259"/>
            <ac:spMk id="1032" creationId="{36AE498B-CDFE-F29D-9C66-5B66C7D9B5F3}"/>
          </ac:spMkLst>
        </pc:spChg>
        <pc:spChg chg="add mod">
          <ac:chgData name="Sergei Dobrovolskii" userId="73d305bacc4c2cf3" providerId="LiveId" clId="{730F1F46-1BAA-904F-9C2E-94E550A23AB9}" dt="2022-07-19T20:46:52.263" v="194" actId="14100"/>
          <ac:spMkLst>
            <pc:docMk/>
            <pc:sldMk cId="626661408" sldId="259"/>
            <ac:spMk id="1033" creationId="{AF8D3A3F-AB79-5541-C34A-80A92A551BA8}"/>
          </ac:spMkLst>
        </pc:spChg>
        <pc:spChg chg="add mod">
          <ac:chgData name="Sergei Dobrovolskii" userId="73d305bacc4c2cf3" providerId="LiveId" clId="{730F1F46-1BAA-904F-9C2E-94E550A23AB9}" dt="2022-07-19T20:47:12.422" v="198" actId="14100"/>
          <ac:spMkLst>
            <pc:docMk/>
            <pc:sldMk cId="626661408" sldId="259"/>
            <ac:spMk id="1034" creationId="{1CBD9B7A-9C8B-924A-3B4A-642232437EE1}"/>
          </ac:spMkLst>
        </pc:spChg>
        <pc:spChg chg="del mod">
          <ac:chgData name="Sergei Dobrovolskii" userId="73d305bacc4c2cf3" providerId="LiveId" clId="{730F1F46-1BAA-904F-9C2E-94E550A23AB9}" dt="2022-07-19T20:48:43.072" v="206" actId="478"/>
          <ac:spMkLst>
            <pc:docMk/>
            <pc:sldMk cId="626661408" sldId="259"/>
            <ac:spMk id="1035" creationId="{9FB102E4-3301-D93D-B8B0-A5EDFDA0FE58}"/>
          </ac:spMkLst>
        </pc:spChg>
        <pc:spChg chg="mod">
          <ac:chgData name="Sergei Dobrovolskii" userId="73d305bacc4c2cf3" providerId="LiveId" clId="{730F1F46-1BAA-904F-9C2E-94E550A23AB9}" dt="2022-07-19T20:47:53.681" v="202"/>
          <ac:spMkLst>
            <pc:docMk/>
            <pc:sldMk cId="626661408" sldId="259"/>
            <ac:spMk id="1039" creationId="{0E93A461-60B4-CDDD-DDC4-5E39FA04AB15}"/>
          </ac:spMkLst>
        </pc:spChg>
        <pc:spChg chg="mod">
          <ac:chgData name="Sergei Dobrovolskii" userId="73d305bacc4c2cf3" providerId="LiveId" clId="{730F1F46-1BAA-904F-9C2E-94E550A23AB9}" dt="2022-07-19T20:47:53.681" v="202"/>
          <ac:spMkLst>
            <pc:docMk/>
            <pc:sldMk cId="626661408" sldId="259"/>
            <ac:spMk id="1040" creationId="{147F1939-4E90-02ED-048E-9230C7DB3B41}"/>
          </ac:spMkLst>
        </pc:spChg>
        <pc:spChg chg="mod">
          <ac:chgData name="Sergei Dobrovolskii" userId="73d305bacc4c2cf3" providerId="LiveId" clId="{730F1F46-1BAA-904F-9C2E-94E550A23AB9}" dt="2022-07-19T20:47:53.681" v="202"/>
          <ac:spMkLst>
            <pc:docMk/>
            <pc:sldMk cId="626661408" sldId="259"/>
            <ac:spMk id="1041" creationId="{69584DA4-6C2C-8997-1248-5DBA59C0D56B}"/>
          </ac:spMkLst>
        </pc:spChg>
        <pc:spChg chg="add mod">
          <ac:chgData name="Sergei Dobrovolskii" userId="73d305bacc4c2cf3" providerId="LiveId" clId="{730F1F46-1BAA-904F-9C2E-94E550A23AB9}" dt="2022-07-19T20:49:16.978" v="211" actId="1076"/>
          <ac:spMkLst>
            <pc:docMk/>
            <pc:sldMk cId="626661408" sldId="259"/>
            <ac:spMk id="1046" creationId="{6A6660FC-9439-49F3-8175-954025B9C4A3}"/>
          </ac:spMkLst>
        </pc:spChg>
        <pc:grpChg chg="add del mod">
          <ac:chgData name="Sergei Dobrovolskii" userId="73d305bacc4c2cf3" providerId="LiveId" clId="{730F1F46-1BAA-904F-9C2E-94E550A23AB9}" dt="2022-07-21T15:46:28.155" v="215" actId="478"/>
          <ac:grpSpMkLst>
            <pc:docMk/>
            <pc:sldMk cId="626661408" sldId="259"/>
            <ac:grpSpMk id="6" creationId="{A3213626-92C8-EECF-0E4C-E65936B24E09}"/>
          </ac:grpSpMkLst>
        </pc:grpChg>
        <pc:grpChg chg="add del mod">
          <ac:chgData name="Sergei Dobrovolskii" userId="73d305bacc4c2cf3" providerId="LiveId" clId="{730F1F46-1BAA-904F-9C2E-94E550A23AB9}" dt="2022-07-21T15:46:28.155" v="215" actId="478"/>
          <ac:grpSpMkLst>
            <pc:docMk/>
            <pc:sldMk cId="626661408" sldId="259"/>
            <ac:grpSpMk id="12" creationId="{E9ACA0FB-4FA0-BB7A-2222-102D6806ACA7}"/>
          </ac:grpSpMkLst>
        </pc:grpChg>
        <pc:grpChg chg="add mod">
          <ac:chgData name="Sergei Dobrovolskii" userId="73d305bacc4c2cf3" providerId="LiveId" clId="{730F1F46-1BAA-904F-9C2E-94E550A23AB9}" dt="2022-07-19T19:15:24.561" v="36" actId="1076"/>
          <ac:grpSpMkLst>
            <pc:docMk/>
            <pc:sldMk cId="626661408" sldId="259"/>
            <ac:grpSpMk id="14" creationId="{3D08DCE3-D0B4-415E-7190-5C4A60F589D1}"/>
          </ac:grpSpMkLst>
        </pc:grpChg>
        <pc:grpChg chg="add mod">
          <ac:chgData name="Sergei Dobrovolskii" userId="73d305bacc4c2cf3" providerId="LiveId" clId="{730F1F46-1BAA-904F-9C2E-94E550A23AB9}" dt="2022-07-19T19:15:24.561" v="36" actId="1076"/>
          <ac:grpSpMkLst>
            <pc:docMk/>
            <pc:sldMk cId="626661408" sldId="259"/>
            <ac:grpSpMk id="21" creationId="{A94BF966-1589-26D1-4374-3E8475136D9B}"/>
          </ac:grpSpMkLst>
        </pc:grpChg>
        <pc:grpChg chg="add mod">
          <ac:chgData name="Sergei Dobrovolskii" userId="73d305bacc4c2cf3" providerId="LiveId" clId="{730F1F46-1BAA-904F-9C2E-94E550A23AB9}" dt="2022-07-21T15:46:19.848" v="213" actId="1076"/>
          <ac:grpSpMkLst>
            <pc:docMk/>
            <pc:sldMk cId="626661408" sldId="259"/>
            <ac:grpSpMk id="34" creationId="{1C5207FD-6838-AABA-794E-BF1AD08D5EB1}"/>
          </ac:grpSpMkLst>
        </pc:grpChg>
        <pc:grpChg chg="mod">
          <ac:chgData name="Sergei Dobrovolskii" userId="73d305bacc4c2cf3" providerId="LiveId" clId="{730F1F46-1BAA-904F-9C2E-94E550A23AB9}" dt="2022-07-21T15:46:19.848" v="213" actId="1076"/>
          <ac:grpSpMkLst>
            <pc:docMk/>
            <pc:sldMk cId="626661408" sldId="259"/>
            <ac:grpSpMk id="35" creationId="{E3D39EC6-9DE0-1DD5-2C7C-2C336E42074C}"/>
          </ac:grpSpMkLst>
        </pc:grpChg>
        <pc:grpChg chg="del mod">
          <ac:chgData name="Sergei Dobrovolskii" userId="73d305bacc4c2cf3" providerId="LiveId" clId="{730F1F46-1BAA-904F-9C2E-94E550A23AB9}" dt="2022-07-19T20:47:52.707" v="201" actId="21"/>
          <ac:grpSpMkLst>
            <pc:docMk/>
            <pc:sldMk cId="626661408" sldId="259"/>
            <ac:grpSpMk id="51" creationId="{3B3D6D4C-8C63-65A8-E540-67F6187A45A0}"/>
          </ac:grpSpMkLst>
        </pc:grpChg>
        <pc:grpChg chg="add mod">
          <ac:chgData name="Sergei Dobrovolskii" userId="73d305bacc4c2cf3" providerId="LiveId" clId="{730F1F46-1BAA-904F-9C2E-94E550A23AB9}" dt="2022-07-19T20:48:02.846" v="203" actId="1076"/>
          <ac:grpSpMkLst>
            <pc:docMk/>
            <pc:sldMk cId="626661408" sldId="259"/>
            <ac:grpSpMk id="1037" creationId="{22CA382E-CE85-E2F5-599C-0F0614EBCA54}"/>
          </ac:grpSpMkLst>
        </pc:grpChg>
        <pc:grpChg chg="mod">
          <ac:chgData name="Sergei Dobrovolskii" userId="73d305bacc4c2cf3" providerId="LiveId" clId="{730F1F46-1BAA-904F-9C2E-94E550A23AB9}" dt="2022-07-19T20:47:53.681" v="202"/>
          <ac:grpSpMkLst>
            <pc:docMk/>
            <pc:sldMk cId="626661408" sldId="259"/>
            <ac:grpSpMk id="1038" creationId="{72893746-135B-AD90-836C-7D5696444D9E}"/>
          </ac:grpSpMkLst>
        </pc:grpChg>
        <pc:picChg chg="add del">
          <ac:chgData name="Sergei Dobrovolskii" userId="73d305bacc4c2cf3" providerId="LiveId" clId="{730F1F46-1BAA-904F-9C2E-94E550A23AB9}" dt="2022-07-19T19:13:33.647" v="6"/>
          <ac:picMkLst>
            <pc:docMk/>
            <pc:sldMk cId="626661408" sldId="259"/>
            <ac:picMk id="6" creationId="{A2D17975-C447-6DB8-E663-13734D742F69}"/>
          </ac:picMkLst>
        </pc:picChg>
        <pc:picChg chg="mod">
          <ac:chgData name="Sergei Dobrovolskii" userId="73d305bacc4c2cf3" providerId="LiveId" clId="{730F1F46-1BAA-904F-9C2E-94E550A23AB9}" dt="2022-07-19T19:15:24.561" v="36" actId="1076"/>
          <ac:picMkLst>
            <pc:docMk/>
            <pc:sldMk cId="626661408" sldId="259"/>
            <ac:picMk id="7" creationId="{38347B16-09C8-F35B-D665-DBD8AEEB5EB6}"/>
          </ac:picMkLst>
        </pc:picChg>
        <pc:picChg chg="mod">
          <ac:chgData name="Sergei Dobrovolskii" userId="73d305bacc4c2cf3" providerId="LiveId" clId="{730F1F46-1BAA-904F-9C2E-94E550A23AB9}" dt="2022-07-21T15:46:19.848" v="213" actId="1076"/>
          <ac:picMkLst>
            <pc:docMk/>
            <pc:sldMk cId="626661408" sldId="259"/>
            <ac:picMk id="8" creationId="{47A0727F-86B0-1319-92D9-E576A9324D86}"/>
          </ac:picMkLst>
        </pc:picChg>
        <pc:picChg chg="mod">
          <ac:chgData name="Sergei Dobrovolskii" userId="73d305bacc4c2cf3" providerId="LiveId" clId="{730F1F46-1BAA-904F-9C2E-94E550A23AB9}" dt="2022-07-21T15:46:19.848" v="213" actId="1076"/>
          <ac:picMkLst>
            <pc:docMk/>
            <pc:sldMk cId="626661408" sldId="259"/>
            <ac:picMk id="13" creationId="{51A94C59-F547-88BF-666F-D1B749F162C7}"/>
          </ac:picMkLst>
        </pc:picChg>
        <pc:picChg chg="add del">
          <ac:chgData name="Sergei Dobrovolskii" userId="73d305bacc4c2cf3" providerId="LiveId" clId="{730F1F46-1BAA-904F-9C2E-94E550A23AB9}" dt="2022-07-21T15:47:43.038" v="240" actId="478"/>
          <ac:picMkLst>
            <pc:docMk/>
            <pc:sldMk cId="626661408" sldId="259"/>
            <ac:picMk id="44" creationId="{2F7E4993-89E6-8697-A578-D1F392D3C994}"/>
          </ac:picMkLst>
        </pc:picChg>
        <pc:picChg chg="add mod">
          <ac:chgData name="Sergei Dobrovolskii" userId="73d305bacc4c2cf3" providerId="LiveId" clId="{730F1F46-1BAA-904F-9C2E-94E550A23AB9}" dt="2022-07-19T19:15:24.561" v="36" actId="1076"/>
          <ac:picMkLst>
            <pc:docMk/>
            <pc:sldMk cId="626661408" sldId="259"/>
            <ac:picMk id="1026" creationId="{5AC1E12A-F38F-8492-50EE-D9B7634F3B82}"/>
          </ac:picMkLst>
        </pc:picChg>
        <pc:cxnChg chg="del mod">
          <ac:chgData name="Sergei Dobrovolskii" userId="73d305bacc4c2cf3" providerId="LiveId" clId="{730F1F46-1BAA-904F-9C2E-94E550A23AB9}" dt="2022-07-19T19:14:01.908" v="15" actId="478"/>
          <ac:cxnSpMkLst>
            <pc:docMk/>
            <pc:sldMk cId="626661408" sldId="259"/>
            <ac:cxnSpMk id="9" creationId="{0040E9CC-9D1B-A2CD-0150-367F5280A1E3}"/>
          </ac:cxnSpMkLst>
        </pc:cxnChg>
        <pc:cxnChg chg="add del mod">
          <ac:chgData name="Sergei Dobrovolskii" userId="73d305bacc4c2cf3" providerId="LiveId" clId="{730F1F46-1BAA-904F-9C2E-94E550A23AB9}" dt="2022-07-21T15:46:28.155" v="215" actId="478"/>
          <ac:cxnSpMkLst>
            <pc:docMk/>
            <pc:sldMk cId="626661408" sldId="259"/>
            <ac:cxnSpMk id="10" creationId="{0BE9BB2F-7F6D-5715-6E2D-72B18407654C}"/>
          </ac:cxnSpMkLst>
        </pc:cxnChg>
        <pc:cxnChg chg="add del mod">
          <ac:chgData name="Sergei Dobrovolskii" userId="73d305bacc4c2cf3" providerId="LiveId" clId="{730F1F46-1BAA-904F-9C2E-94E550A23AB9}" dt="2022-07-21T15:46:28.155" v="215" actId="478"/>
          <ac:cxnSpMkLst>
            <pc:docMk/>
            <pc:sldMk cId="626661408" sldId="259"/>
            <ac:cxnSpMk id="11" creationId="{6610539F-E5B5-1BD8-FD6D-CB714203F96D}"/>
          </ac:cxnSpMkLst>
        </pc:cxnChg>
        <pc:cxnChg chg="add mod">
          <ac:chgData name="Sergei Dobrovolskii" userId="73d305bacc4c2cf3" providerId="LiveId" clId="{730F1F46-1BAA-904F-9C2E-94E550A23AB9}" dt="2022-07-19T19:15:24.561" v="36" actId="1076"/>
          <ac:cxnSpMkLst>
            <pc:docMk/>
            <pc:sldMk cId="626661408" sldId="259"/>
            <ac:cxnSpMk id="17" creationId="{9477DD6D-2FD0-719C-49D6-2D9223FC07A9}"/>
          </ac:cxnSpMkLst>
        </pc:cxnChg>
        <pc:cxnChg chg="add mod">
          <ac:chgData name="Sergei Dobrovolskii" userId="73d305bacc4c2cf3" providerId="LiveId" clId="{730F1F46-1BAA-904F-9C2E-94E550A23AB9}" dt="2022-07-19T19:15:24.561" v="36" actId="1076"/>
          <ac:cxnSpMkLst>
            <pc:docMk/>
            <pc:sldMk cId="626661408" sldId="259"/>
            <ac:cxnSpMk id="19" creationId="{83B877B3-C21D-005E-D63F-6AC2C1CC74FA}"/>
          </ac:cxnSpMkLst>
        </pc:cxnChg>
        <pc:cxnChg chg="del mod">
          <ac:chgData name="Sergei Dobrovolskii" userId="73d305bacc4c2cf3" providerId="LiveId" clId="{730F1F46-1BAA-904F-9C2E-94E550A23AB9}" dt="2022-07-19T19:14:02.815" v="16" actId="478"/>
          <ac:cxnSpMkLst>
            <pc:docMk/>
            <pc:sldMk cId="626661408" sldId="259"/>
            <ac:cxnSpMk id="22" creationId="{3044AA51-888A-1825-D447-0B38EAD40247}"/>
          </ac:cxnSpMkLst>
        </pc:cxnChg>
        <pc:cxnChg chg="add del mod">
          <ac:chgData name="Sergei Dobrovolskii" userId="73d305bacc4c2cf3" providerId="LiveId" clId="{730F1F46-1BAA-904F-9C2E-94E550A23AB9}" dt="2022-07-21T15:46:28.155" v="215" actId="478"/>
          <ac:cxnSpMkLst>
            <pc:docMk/>
            <pc:sldMk cId="626661408" sldId="259"/>
            <ac:cxnSpMk id="22" creationId="{A92767CD-3A2C-5A96-4B16-C16F0CEE0D1B}"/>
          </ac:cxnSpMkLst>
        </pc:cxnChg>
        <pc:cxnChg chg="add del mod">
          <ac:chgData name="Sergei Dobrovolskii" userId="73d305bacc4c2cf3" providerId="LiveId" clId="{730F1F46-1BAA-904F-9C2E-94E550A23AB9}" dt="2022-07-21T15:46:28.155" v="215" actId="478"/>
          <ac:cxnSpMkLst>
            <pc:docMk/>
            <pc:sldMk cId="626661408" sldId="259"/>
            <ac:cxnSpMk id="27" creationId="{BF9BC5CC-AC39-96DF-7491-B929485CE966}"/>
          </ac:cxnSpMkLst>
        </pc:cxnChg>
        <pc:cxnChg chg="del mod">
          <ac:chgData name="Sergei Dobrovolskii" userId="73d305bacc4c2cf3" providerId="LiveId" clId="{730F1F46-1BAA-904F-9C2E-94E550A23AB9}" dt="2022-07-19T19:14:03.674" v="17" actId="478"/>
          <ac:cxnSpMkLst>
            <pc:docMk/>
            <pc:sldMk cId="626661408" sldId="259"/>
            <ac:cxnSpMk id="28" creationId="{96D53A65-AB6C-A208-32D6-3B672DA210C6}"/>
          </ac:cxnSpMkLst>
        </pc:cxnChg>
        <pc:cxnChg chg="add mod">
          <ac:chgData name="Sergei Dobrovolskii" userId="73d305bacc4c2cf3" providerId="LiveId" clId="{730F1F46-1BAA-904F-9C2E-94E550A23AB9}" dt="2022-07-19T20:44:31.461" v="167" actId="1076"/>
          <ac:cxnSpMkLst>
            <pc:docMk/>
            <pc:sldMk cId="626661408" sldId="259"/>
            <ac:cxnSpMk id="29" creationId="{03A07199-C093-E711-0C48-DD533167128F}"/>
          </ac:cxnSpMkLst>
        </pc:cxnChg>
        <pc:cxnChg chg="add del mod">
          <ac:chgData name="Sergei Dobrovolskii" userId="73d305bacc4c2cf3" providerId="LiveId" clId="{730F1F46-1BAA-904F-9C2E-94E550A23AB9}" dt="2022-07-21T15:46:33.262" v="218" actId="478"/>
          <ac:cxnSpMkLst>
            <pc:docMk/>
            <pc:sldMk cId="626661408" sldId="259"/>
            <ac:cxnSpMk id="30" creationId="{498E9048-32EB-5CFA-1678-913754CF3A77}"/>
          </ac:cxnSpMkLst>
        </pc:cxnChg>
        <pc:cxnChg chg="add mod">
          <ac:chgData name="Sergei Dobrovolskii" userId="73d305bacc4c2cf3" providerId="LiveId" clId="{730F1F46-1BAA-904F-9C2E-94E550A23AB9}" dt="2022-07-19T20:44:31.012" v="166" actId="1076"/>
          <ac:cxnSpMkLst>
            <pc:docMk/>
            <pc:sldMk cId="626661408" sldId="259"/>
            <ac:cxnSpMk id="31" creationId="{3C3969C9-7246-997A-E625-6B6DD4E86067}"/>
          </ac:cxnSpMkLst>
        </pc:cxnChg>
        <pc:cxnChg chg="add del mod">
          <ac:chgData name="Sergei Dobrovolskii" userId="73d305bacc4c2cf3" providerId="LiveId" clId="{730F1F46-1BAA-904F-9C2E-94E550A23AB9}" dt="2022-07-21T15:46:31.391" v="217" actId="478"/>
          <ac:cxnSpMkLst>
            <pc:docMk/>
            <pc:sldMk cId="626661408" sldId="259"/>
            <ac:cxnSpMk id="32" creationId="{F73770DE-339D-6945-F0FE-E8CCCCEE1628}"/>
          </ac:cxnSpMkLst>
        </pc:cxnChg>
        <pc:cxnChg chg="add del mod">
          <ac:chgData name="Sergei Dobrovolskii" userId="73d305bacc4c2cf3" providerId="LiveId" clId="{730F1F46-1BAA-904F-9C2E-94E550A23AB9}" dt="2022-07-21T15:46:29.751" v="216" actId="478"/>
          <ac:cxnSpMkLst>
            <pc:docMk/>
            <pc:sldMk cId="626661408" sldId="259"/>
            <ac:cxnSpMk id="33" creationId="{2BABAA4C-7AA0-2D9C-ABBE-61168648E4D6}"/>
          </ac:cxnSpMkLst>
        </pc:cxnChg>
        <pc:cxnChg chg="add del mod">
          <ac:chgData name="Sergei Dobrovolskii" userId="73d305bacc4c2cf3" providerId="LiveId" clId="{730F1F46-1BAA-904F-9C2E-94E550A23AB9}" dt="2022-07-19T20:45:37.188" v="182" actId="478"/>
          <ac:cxnSpMkLst>
            <pc:docMk/>
            <pc:sldMk cId="626661408" sldId="259"/>
            <ac:cxnSpMk id="38" creationId="{CBE1A8F3-A811-81EF-32FA-B5886C161811}"/>
          </ac:cxnSpMkLst>
        </pc:cxnChg>
        <pc:cxnChg chg="del mod">
          <ac:chgData name="Sergei Dobrovolskii" userId="73d305bacc4c2cf3" providerId="LiveId" clId="{730F1F46-1BAA-904F-9C2E-94E550A23AB9}" dt="2022-07-19T20:48:43.072" v="206" actId="478"/>
          <ac:cxnSpMkLst>
            <pc:docMk/>
            <pc:sldMk cId="626661408" sldId="259"/>
            <ac:cxnSpMk id="39" creationId="{764B4602-EABD-5F7A-3620-AC5F8B6B4DCF}"/>
          </ac:cxnSpMkLst>
        </pc:cxnChg>
        <pc:cxnChg chg="add mod">
          <ac:chgData name="Sergei Dobrovolskii" userId="73d305bacc4c2cf3" providerId="LiveId" clId="{730F1F46-1BAA-904F-9C2E-94E550A23AB9}" dt="2022-07-21T15:46:19.848" v="213" actId="1076"/>
          <ac:cxnSpMkLst>
            <pc:docMk/>
            <pc:sldMk cId="626661408" sldId="259"/>
            <ac:cxnSpMk id="40" creationId="{71400A55-6439-2B03-B9D3-E50562C52136}"/>
          </ac:cxnSpMkLst>
        </pc:cxnChg>
        <pc:cxnChg chg="add mod">
          <ac:chgData name="Sergei Dobrovolskii" userId="73d305bacc4c2cf3" providerId="LiveId" clId="{730F1F46-1BAA-904F-9C2E-94E550A23AB9}" dt="2022-07-21T15:46:19.848" v="213" actId="1076"/>
          <ac:cxnSpMkLst>
            <pc:docMk/>
            <pc:sldMk cId="626661408" sldId="259"/>
            <ac:cxnSpMk id="41" creationId="{764DABCF-0F4C-7518-C657-9681515FE83F}"/>
          </ac:cxnSpMkLst>
        </pc:cxnChg>
        <pc:cxnChg chg="del mod">
          <ac:chgData name="Sergei Dobrovolskii" userId="73d305bacc4c2cf3" providerId="LiveId" clId="{730F1F46-1BAA-904F-9C2E-94E550A23AB9}" dt="2022-07-19T19:56:01.828" v="133" actId="478"/>
          <ac:cxnSpMkLst>
            <pc:docMk/>
            <pc:sldMk cId="626661408" sldId="259"/>
            <ac:cxnSpMk id="41" creationId="{DDD309BB-7734-E247-A7B1-2B3B93C94575}"/>
          </ac:cxnSpMkLst>
        </pc:cxnChg>
        <pc:cxnChg chg="add">
          <ac:chgData name="Sergei Dobrovolskii" userId="73d305bacc4c2cf3" providerId="LiveId" clId="{730F1F46-1BAA-904F-9C2E-94E550A23AB9}" dt="2022-07-21T15:48:08.638" v="251" actId="11529"/>
          <ac:cxnSpMkLst>
            <pc:docMk/>
            <pc:sldMk cId="626661408" sldId="259"/>
            <ac:cxnSpMk id="46" creationId="{3BFC73B5-72A6-39E7-A39C-81651E4D07CB}"/>
          </ac:cxnSpMkLst>
        </pc:cxnChg>
        <pc:cxnChg chg="add">
          <ac:chgData name="Sergei Dobrovolskii" userId="73d305bacc4c2cf3" providerId="LiveId" clId="{730F1F46-1BAA-904F-9C2E-94E550A23AB9}" dt="2022-07-21T15:48:14.060" v="252" actId="11529"/>
          <ac:cxnSpMkLst>
            <pc:docMk/>
            <pc:sldMk cId="626661408" sldId="259"/>
            <ac:cxnSpMk id="48" creationId="{7CDA11D5-0E07-1E6A-B3B2-2A62ECF95D33}"/>
          </ac:cxnSpMkLst>
        </pc:cxnChg>
        <pc:cxnChg chg="del mod">
          <ac:chgData name="Sergei Dobrovolskii" userId="73d305bacc4c2cf3" providerId="LiveId" clId="{730F1F46-1BAA-904F-9C2E-94E550A23AB9}" dt="2022-07-19T20:48:43.072" v="206" actId="478"/>
          <ac:cxnSpMkLst>
            <pc:docMk/>
            <pc:sldMk cId="626661408" sldId="259"/>
            <ac:cxnSpMk id="53" creationId="{35FF2D9D-7A45-31E9-3BF1-411BA1B75894}"/>
          </ac:cxnSpMkLst>
        </pc:cxnChg>
        <pc:cxnChg chg="add mod">
          <ac:chgData name="Sergei Dobrovolskii" userId="73d305bacc4c2cf3" providerId="LiveId" clId="{730F1F46-1BAA-904F-9C2E-94E550A23AB9}" dt="2022-07-19T20:45:29.884" v="179" actId="1076"/>
          <ac:cxnSpMkLst>
            <pc:docMk/>
            <pc:sldMk cId="626661408" sldId="259"/>
            <ac:cxnSpMk id="55" creationId="{36858F9D-1DCD-A1E6-C79D-FAEF49042F64}"/>
          </ac:cxnSpMkLst>
        </pc:cxnChg>
        <pc:cxnChg chg="del mod">
          <ac:chgData name="Sergei Dobrovolskii" userId="73d305bacc4c2cf3" providerId="LiveId" clId="{730F1F46-1BAA-904F-9C2E-94E550A23AB9}" dt="2022-07-19T20:48:43.072" v="206" actId="478"/>
          <ac:cxnSpMkLst>
            <pc:docMk/>
            <pc:sldMk cId="626661408" sldId="259"/>
            <ac:cxnSpMk id="56" creationId="{BED27194-02FE-AB47-CD6B-622F13EA36D8}"/>
          </ac:cxnSpMkLst>
        </pc:cxnChg>
        <pc:cxnChg chg="add mod">
          <ac:chgData name="Sergei Dobrovolskii" userId="73d305bacc4c2cf3" providerId="LiveId" clId="{730F1F46-1BAA-904F-9C2E-94E550A23AB9}" dt="2022-07-19T20:45:29.884" v="179" actId="1076"/>
          <ac:cxnSpMkLst>
            <pc:docMk/>
            <pc:sldMk cId="626661408" sldId="259"/>
            <ac:cxnSpMk id="59" creationId="{E383FC03-B839-6606-3B1E-AA71EA43A992}"/>
          </ac:cxnSpMkLst>
        </pc:cxnChg>
        <pc:cxnChg chg="del mod">
          <ac:chgData name="Sergei Dobrovolskii" userId="73d305bacc4c2cf3" providerId="LiveId" clId="{730F1F46-1BAA-904F-9C2E-94E550A23AB9}" dt="2022-07-19T20:48:43.072" v="206" actId="478"/>
          <ac:cxnSpMkLst>
            <pc:docMk/>
            <pc:sldMk cId="626661408" sldId="259"/>
            <ac:cxnSpMk id="1027" creationId="{1C0C0694-36F9-98ED-AE85-FBF188359A75}"/>
          </ac:cxnSpMkLst>
        </pc:cxnChg>
        <pc:cxnChg chg="add">
          <ac:chgData name="Sergei Dobrovolskii" userId="73d305bacc4c2cf3" providerId="LiveId" clId="{730F1F46-1BAA-904F-9C2E-94E550A23AB9}" dt="2022-07-19T20:45:50.726" v="185" actId="11529"/>
          <ac:cxnSpMkLst>
            <pc:docMk/>
            <pc:sldMk cId="626661408" sldId="259"/>
            <ac:cxnSpMk id="1031" creationId="{72DC16F4-40CD-D6DF-AA13-6B5CD3DFBC0F}"/>
          </ac:cxnSpMkLst>
        </pc:cxnChg>
        <pc:cxnChg chg="del mod">
          <ac:chgData name="Sergei Dobrovolskii" userId="73d305bacc4c2cf3" providerId="LiveId" clId="{730F1F46-1BAA-904F-9C2E-94E550A23AB9}" dt="2022-07-19T20:48:43.072" v="206" actId="478"/>
          <ac:cxnSpMkLst>
            <pc:docMk/>
            <pc:sldMk cId="626661408" sldId="259"/>
            <ac:cxnSpMk id="1036" creationId="{56C58A41-6F71-5093-981A-3D6BD3168F2C}"/>
          </ac:cxnSpMkLst>
        </pc:cxnChg>
        <pc:cxnChg chg="add">
          <ac:chgData name="Sergei Dobrovolskii" userId="73d305bacc4c2cf3" providerId="LiveId" clId="{730F1F46-1BAA-904F-9C2E-94E550A23AB9}" dt="2022-07-19T20:48:10.216" v="204" actId="11529"/>
          <ac:cxnSpMkLst>
            <pc:docMk/>
            <pc:sldMk cId="626661408" sldId="259"/>
            <ac:cxnSpMk id="1043" creationId="{D1C9EA65-C113-2000-9317-2A3E3EA4D6D6}"/>
          </ac:cxnSpMkLst>
        </pc:cxnChg>
        <pc:cxnChg chg="add">
          <ac:chgData name="Sergei Dobrovolskii" userId="73d305bacc4c2cf3" providerId="LiveId" clId="{730F1F46-1BAA-904F-9C2E-94E550A23AB9}" dt="2022-07-19T20:48:16.168" v="205" actId="11529"/>
          <ac:cxnSpMkLst>
            <pc:docMk/>
            <pc:sldMk cId="626661408" sldId="259"/>
            <ac:cxnSpMk id="1045" creationId="{47E92391-4404-6A95-D4BC-BD6E796E831E}"/>
          </ac:cxnSpMkLst>
        </pc:cxnChg>
      </pc:sldChg>
      <pc:sldChg chg="addSp delSp modSp new mod">
        <pc:chgData name="Sergei Dobrovolskii" userId="73d305bacc4c2cf3" providerId="LiveId" clId="{730F1F46-1BAA-904F-9C2E-94E550A23AB9}" dt="2022-07-23T16:03:25.928" v="309"/>
        <pc:sldMkLst>
          <pc:docMk/>
          <pc:sldMk cId="3031283326" sldId="260"/>
        </pc:sldMkLst>
        <pc:spChg chg="add mod">
          <ac:chgData name="Sergei Dobrovolskii" userId="73d305bacc4c2cf3" providerId="LiveId" clId="{730F1F46-1BAA-904F-9C2E-94E550A23AB9}" dt="2022-07-23T15:54:13.642" v="305" actId="1076"/>
          <ac:spMkLst>
            <pc:docMk/>
            <pc:sldMk cId="3031283326" sldId="260"/>
            <ac:spMk id="4" creationId="{FC5427E0-7C3E-9DE7-4596-CAB01C18D4B2}"/>
          </ac:spMkLst>
        </pc:spChg>
        <pc:picChg chg="add del mod">
          <ac:chgData name="Sergei Dobrovolskii" userId="73d305bacc4c2cf3" providerId="LiveId" clId="{730F1F46-1BAA-904F-9C2E-94E550A23AB9}" dt="2022-07-23T15:54:19.288" v="306" actId="478"/>
          <ac:picMkLst>
            <pc:docMk/>
            <pc:sldMk cId="3031283326" sldId="260"/>
            <ac:picMk id="3" creationId="{A45F6434-9F4E-3E39-5799-657ACB07E462}"/>
          </ac:picMkLst>
        </pc:picChg>
        <pc:picChg chg="add del mod">
          <ac:chgData name="Sergei Dobrovolskii" userId="73d305bacc4c2cf3" providerId="LiveId" clId="{730F1F46-1BAA-904F-9C2E-94E550A23AB9}" dt="2022-07-23T16:03:22.643" v="308" actId="478"/>
          <ac:picMkLst>
            <pc:docMk/>
            <pc:sldMk cId="3031283326" sldId="260"/>
            <ac:picMk id="6" creationId="{EB9FF3D1-1BEB-F0DD-9BAB-415E4FF89F90}"/>
          </ac:picMkLst>
        </pc:picChg>
        <pc:picChg chg="add mod">
          <ac:chgData name="Sergei Dobrovolskii" userId="73d305bacc4c2cf3" providerId="LiveId" clId="{730F1F46-1BAA-904F-9C2E-94E550A23AB9}" dt="2022-07-23T16:03:25.928" v="309"/>
          <ac:picMkLst>
            <pc:docMk/>
            <pc:sldMk cId="3031283326" sldId="260"/>
            <ac:picMk id="8" creationId="{C8B716F2-F3B3-8AC1-BEB5-AE277CCD98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1A59-022D-4822-CD7C-C51D2FE0F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B8117-4FA2-087A-4D60-0C969841F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2EA9-D94E-6AF4-4356-8F3BEFA4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AAE5-7F07-6944-A4FD-3700AC7E5A59}" type="datetimeFigureOut">
              <a:rPr lang="en-DE" smtClean="0"/>
              <a:t>23.07.22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A1AA7-C011-9AC3-D327-57317354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5F18B-F1C3-7CAF-7DF0-DD853D17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2C6C-B69B-664C-A35E-9BD248424B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094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642F-9B7D-125D-7B03-83FCAE24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77EC9-92DC-FB70-9FB2-73954302C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E7374-B678-6855-2F37-D845FCBF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AAE5-7F07-6944-A4FD-3700AC7E5A59}" type="datetimeFigureOut">
              <a:rPr lang="en-DE" smtClean="0"/>
              <a:t>23.07.22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55E60-3FFF-BD5F-2E23-DDFC7FDA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CAD4F-73AB-EF8E-CFB9-8AD0EAB8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2C6C-B69B-664C-A35E-9BD248424B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423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677E3-74F1-BC53-DFD6-CB393112A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EB525-F2D4-147B-D9A0-BADDE1488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6A45-CBA8-9564-AA4F-D38C1FFB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AAE5-7F07-6944-A4FD-3700AC7E5A59}" type="datetimeFigureOut">
              <a:rPr lang="en-DE" smtClean="0"/>
              <a:t>23.07.22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8332E-823A-06D8-FEA5-43DFB84F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FE777-B826-BDB5-25B4-44720BAC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2C6C-B69B-664C-A35E-9BD248424B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927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9F71-28D1-6F4B-A88A-AEC67573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1360-BF6D-20A1-4F57-B12CD5832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B193-BBE9-EA88-CBE9-B4D0EEF2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AAE5-7F07-6944-A4FD-3700AC7E5A59}" type="datetimeFigureOut">
              <a:rPr lang="en-DE" smtClean="0"/>
              <a:t>23.07.22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2079-4B71-7A05-1314-8BBEA036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413B-416D-90E3-720F-4D31ED6A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2C6C-B69B-664C-A35E-9BD248424B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37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4407-BE03-2268-F063-9F2528A8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630DD-AC17-A07A-8EAF-AA9F7A34B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C49-AD8C-09B4-DC14-A3EE7FF1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AAE5-7F07-6944-A4FD-3700AC7E5A59}" type="datetimeFigureOut">
              <a:rPr lang="en-DE" smtClean="0"/>
              <a:t>23.07.22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05DF8-6C4F-3B1F-CA83-D31B3AAE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7293-71E3-DE2F-68A0-D7E74E52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2C6C-B69B-664C-A35E-9BD248424B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789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84A4-7FBE-B353-86C2-14D17AE4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549E6-A2DF-192A-911E-221DDCA23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1658D-C372-AE7A-9FC4-E551B0A5C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71B63-9E27-3E80-891A-980CE19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AAE5-7F07-6944-A4FD-3700AC7E5A59}" type="datetimeFigureOut">
              <a:rPr lang="en-DE" smtClean="0"/>
              <a:t>23.07.22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319F7-FD76-B0A8-8D66-D44CEC26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BBE25-C8C1-7E22-F2BF-FF74E0EA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2C6C-B69B-664C-A35E-9BD248424B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235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B753-0F83-5A72-18DD-41AB56F9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CFD4B-9832-83E8-9253-DEB156A3B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DCB7A-916A-7E64-CC8E-7B2F56AC1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E8F19-899C-D784-80E0-6D521A020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4E620-46B4-347E-9841-1F694ABF2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995F6-C0A6-0C8E-99A3-066E8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AAE5-7F07-6944-A4FD-3700AC7E5A59}" type="datetimeFigureOut">
              <a:rPr lang="en-DE" smtClean="0"/>
              <a:t>23.07.22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65E6F-9D84-3BD3-7F1C-421B0AA0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E97A7-81A7-12A9-37A0-E9106EF5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2C6C-B69B-664C-A35E-9BD248424B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89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5720-AF47-2ABF-4068-6E307182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DAAD9-15A9-A485-5114-B2C4606E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AAE5-7F07-6944-A4FD-3700AC7E5A59}" type="datetimeFigureOut">
              <a:rPr lang="en-DE" smtClean="0"/>
              <a:t>23.07.22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D024A-B0A8-9EDD-70D3-225CBCBD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DF921-1F66-B1BC-A846-8596E02B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2C6C-B69B-664C-A35E-9BD248424B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771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AAB32-0DB9-E990-0752-3C56E2BF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AAE5-7F07-6944-A4FD-3700AC7E5A59}" type="datetimeFigureOut">
              <a:rPr lang="en-DE" smtClean="0"/>
              <a:t>23.07.22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C78E2-D6BA-3069-5672-E0D539E4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DAC65-9717-C3FA-DD9C-A73F25A4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2C6C-B69B-664C-A35E-9BD248424B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013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F5E4-B1F8-F62B-C391-1380612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50A3-9DC3-3AE6-10EC-EFECF526C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A4134-377E-B9F9-F8BB-236F3129D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112BC-C85C-460C-A120-5ECCA63F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AAE5-7F07-6944-A4FD-3700AC7E5A59}" type="datetimeFigureOut">
              <a:rPr lang="en-DE" smtClean="0"/>
              <a:t>23.07.22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A5071-BC4B-037F-A5DC-CE86D625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D9F53-A916-410F-A24F-890324C2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2C6C-B69B-664C-A35E-9BD248424B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648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8F85-AD35-7B41-EA5E-4443A029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9BE9F-0889-C060-BCA4-CC557C290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F7A19-18B7-62D9-6E2D-695672F27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C07B4-D1AC-2345-082C-CB2C8331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AAE5-7F07-6944-A4FD-3700AC7E5A59}" type="datetimeFigureOut">
              <a:rPr lang="en-DE" smtClean="0"/>
              <a:t>23.07.22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DA4B0-6EE5-57CA-84D3-0841541B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A6E82-E4AF-0B45-82DC-9E391AFC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2C6C-B69B-664C-A35E-9BD248424B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073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C6B44-742B-9FE4-03C0-7386E7FC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9F180-F6A7-1B30-DEBB-A24698EB1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AF305-6E1D-AF4B-3C9D-FFD47250B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BAAE5-7F07-6944-A4FD-3700AC7E5A59}" type="datetimeFigureOut">
              <a:rPr lang="en-DE" smtClean="0"/>
              <a:t>23.07.22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830F-1F33-2CD9-F0E2-59396D9BF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B29E4-B811-8DAE-DE1A-EDA4CF08A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2C6C-B69B-664C-A35E-9BD248424B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860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A7B4-AE5A-DF41-B52F-2A0F68D03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Master 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F8294-3440-40CC-33DE-A0F5F00F7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Images for Thesis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62049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1176F6-16AF-9486-DB55-A52706520B4B}"/>
              </a:ext>
            </a:extLst>
          </p:cNvPr>
          <p:cNvSpPr>
            <a:spLocks noChangeAspect="1"/>
          </p:cNvSpPr>
          <p:nvPr/>
        </p:nvSpPr>
        <p:spPr>
          <a:xfrm>
            <a:off x="1537854" y="1876301"/>
            <a:ext cx="1021278" cy="102127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000" dirty="0"/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A5AD8D-7429-AC1C-4D2D-3ADB5BDC9AE2}"/>
              </a:ext>
            </a:extLst>
          </p:cNvPr>
          <p:cNvSpPr>
            <a:spLocks noChangeAspect="1"/>
          </p:cNvSpPr>
          <p:nvPr/>
        </p:nvSpPr>
        <p:spPr>
          <a:xfrm>
            <a:off x="4100945" y="1876301"/>
            <a:ext cx="1021279" cy="102127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000" dirty="0"/>
              <a:t>NADH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38347B16-09C8-F35B-D665-DBD8AEEB5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854" y="397823"/>
            <a:ext cx="1021279" cy="102127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40E9CC-9D1B-A2CD-0150-367F5280A1E3}"/>
              </a:ext>
            </a:extLst>
          </p:cNvPr>
          <p:cNvCxnSpPr>
            <a:cxnSpLocks/>
            <a:stCxn id="2" idx="0"/>
            <a:endCxn id="7" idx="2"/>
          </p:cNvCxnSpPr>
          <p:nvPr/>
        </p:nvCxnSpPr>
        <p:spPr>
          <a:xfrm flipV="1">
            <a:off x="2048493" y="1419102"/>
            <a:ext cx="1" cy="4571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13FF54-4194-609B-5501-9CC7128F5400}"/>
              </a:ext>
            </a:extLst>
          </p:cNvPr>
          <p:cNvSpPr txBox="1"/>
          <p:nvPr/>
        </p:nvSpPr>
        <p:spPr>
          <a:xfrm>
            <a:off x="2559132" y="646009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dirty="0"/>
              <a:t>Labeling with points in 3D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DC503F-3AD5-27A1-867A-E64CE995887B}"/>
              </a:ext>
            </a:extLst>
          </p:cNvPr>
          <p:cNvSpPr>
            <a:spLocks noChangeAspect="1"/>
          </p:cNvSpPr>
          <p:nvPr/>
        </p:nvSpPr>
        <p:spPr>
          <a:xfrm>
            <a:off x="4100945" y="397823"/>
            <a:ext cx="1021279" cy="1021279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Point cloud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44AA51-888A-1825-D447-0B38EAD40247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2559133" y="908463"/>
            <a:ext cx="15418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D53A65-AB6C-A208-32D6-3B672DA210C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559132" y="2386940"/>
            <a:ext cx="154181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371DA9D-D993-4EBE-DA12-81A34B01CE36}"/>
              </a:ext>
            </a:extLst>
          </p:cNvPr>
          <p:cNvSpPr/>
          <p:nvPr/>
        </p:nvSpPr>
        <p:spPr>
          <a:xfrm>
            <a:off x="5896099" y="1137061"/>
            <a:ext cx="1021279" cy="10212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Training data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4B4602-EABD-5F7A-3620-AC5F8B6B4DC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22224" y="908463"/>
            <a:ext cx="773875" cy="65314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DDD309BB-7734-E247-A7B1-2B3B93C9457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122224" y="1816925"/>
            <a:ext cx="773875" cy="57001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B3D6D4C-8C63-65A8-E540-67F6187A45A0}"/>
              </a:ext>
            </a:extLst>
          </p:cNvPr>
          <p:cNvGrpSpPr/>
          <p:nvPr/>
        </p:nvGrpSpPr>
        <p:grpSpPr>
          <a:xfrm>
            <a:off x="7429996" y="1253835"/>
            <a:ext cx="926274" cy="787729"/>
            <a:chOff x="7732817" y="1253835"/>
            <a:chExt cx="926274" cy="78772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CC7AD38-F464-8465-50E5-1D127C8859F5}"/>
                </a:ext>
              </a:extLst>
            </p:cNvPr>
            <p:cNvGrpSpPr/>
            <p:nvPr/>
          </p:nvGrpSpPr>
          <p:grpSpPr>
            <a:xfrm>
              <a:off x="7732817" y="1253835"/>
              <a:ext cx="926274" cy="787729"/>
              <a:chOff x="3986151" y="3887190"/>
              <a:chExt cx="926274" cy="787729"/>
            </a:xfrm>
          </p:grpSpPr>
          <p:sp>
            <p:nvSpPr>
              <p:cNvPr id="45" name="Trapezium 44">
                <a:extLst>
                  <a:ext uri="{FF2B5EF4-FFF2-40B4-BE49-F238E27FC236}">
                    <a16:creationId xmlns:a16="http://schemas.microsoft.com/office/drawing/2014/main" id="{E499BA28-AA96-3327-659A-32C2B3C27407}"/>
                  </a:ext>
                </a:extLst>
              </p:cNvPr>
              <p:cNvSpPr/>
              <p:nvPr/>
            </p:nvSpPr>
            <p:spPr>
              <a:xfrm rot="5400000">
                <a:off x="3823855" y="4049486"/>
                <a:ext cx="787729" cy="463137"/>
              </a:xfrm>
              <a:prstGeom prst="trapezoid">
                <a:avLst>
                  <a:gd name="adj" fmla="val 519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7" name="Trapezium 46">
                <a:extLst>
                  <a:ext uri="{FF2B5EF4-FFF2-40B4-BE49-F238E27FC236}">
                    <a16:creationId xmlns:a16="http://schemas.microsoft.com/office/drawing/2014/main" id="{D6456F49-A02B-6D39-E358-08186414C8DA}"/>
                  </a:ext>
                </a:extLst>
              </p:cNvPr>
              <p:cNvSpPr/>
              <p:nvPr/>
            </p:nvSpPr>
            <p:spPr>
              <a:xfrm rot="16200000">
                <a:off x="4286992" y="4049486"/>
                <a:ext cx="787729" cy="463137"/>
              </a:xfrm>
              <a:prstGeom prst="trapezoid">
                <a:avLst>
                  <a:gd name="adj" fmla="val 519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8FAA82-3A4E-3384-F18D-D09DD90FFC02}"/>
                </a:ext>
              </a:extLst>
            </p:cNvPr>
            <p:cNvSpPr txBox="1"/>
            <p:nvPr/>
          </p:nvSpPr>
          <p:spPr>
            <a:xfrm>
              <a:off x="7947904" y="1524588"/>
              <a:ext cx="479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000" dirty="0">
                  <a:solidFill>
                    <a:schemeClr val="bg1"/>
                  </a:solidFill>
                </a:rPr>
                <a:t>U-net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5FF2D9D-7A45-31E9-3BF1-411BA1B75894}"/>
              </a:ext>
            </a:extLst>
          </p:cNvPr>
          <p:cNvCxnSpPr>
            <a:stCxn id="33" idx="4"/>
            <a:endCxn id="45" idx="2"/>
          </p:cNvCxnSpPr>
          <p:nvPr/>
        </p:nvCxnSpPr>
        <p:spPr>
          <a:xfrm flipV="1">
            <a:off x="6917378" y="1647700"/>
            <a:ext cx="51261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ED27194-02FE-AB47-CD6B-622F13EA36D8}"/>
              </a:ext>
            </a:extLst>
          </p:cNvPr>
          <p:cNvCxnSpPr>
            <a:cxnSpLocks/>
            <a:stCxn id="47" idx="2"/>
            <a:endCxn id="58" idx="1"/>
          </p:cNvCxnSpPr>
          <p:nvPr/>
        </p:nvCxnSpPr>
        <p:spPr>
          <a:xfrm>
            <a:off x="8356270" y="1647699"/>
            <a:ext cx="613559" cy="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ulti-document 57">
            <a:extLst>
              <a:ext uri="{FF2B5EF4-FFF2-40B4-BE49-F238E27FC236}">
                <a16:creationId xmlns:a16="http://schemas.microsoft.com/office/drawing/2014/main" id="{8D6F7962-A0E7-FE8C-BD4C-EEA324578482}"/>
              </a:ext>
            </a:extLst>
          </p:cNvPr>
          <p:cNvSpPr/>
          <p:nvPr/>
        </p:nvSpPr>
        <p:spPr>
          <a:xfrm>
            <a:off x="8969829" y="1137081"/>
            <a:ext cx="1021279" cy="1021259"/>
          </a:xfrm>
          <a:prstGeom prst="flowChartMultidocument">
            <a:avLst/>
          </a:prstGeom>
          <a:blipFill dpi="0" rotWithShape="1"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000" dirty="0"/>
              <a:t>Density maps for multiple cell classes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1F1B59-A6C7-CEAD-95D3-333E9F6AB345}"/>
              </a:ext>
            </a:extLst>
          </p:cNvPr>
          <p:cNvSpPr txBox="1"/>
          <p:nvPr/>
        </p:nvSpPr>
        <p:spPr>
          <a:xfrm>
            <a:off x="1785257" y="401369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dirty="0">
                <a:solidFill>
                  <a:schemeClr val="bg1"/>
                </a:solidFill>
              </a:rPr>
              <a:t>Napari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4B2E4E-D2C3-358B-0DCD-6224664FB5A3}"/>
              </a:ext>
            </a:extLst>
          </p:cNvPr>
          <p:cNvSpPr>
            <a:spLocks noChangeAspect="1"/>
          </p:cNvSpPr>
          <p:nvPr/>
        </p:nvSpPr>
        <p:spPr>
          <a:xfrm>
            <a:off x="8906494" y="2668958"/>
            <a:ext cx="1021279" cy="1021279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000" dirty="0"/>
              <a:t>Threshold + Object counting</a:t>
            </a:r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1C0C0694-36F9-98ED-AE85-FBF188359A75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>
            <a:off x="9409452" y="2119665"/>
            <a:ext cx="7682" cy="5492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FB102E4-3301-D93D-B8B0-A5EDFDA0FE58}"/>
              </a:ext>
            </a:extLst>
          </p:cNvPr>
          <p:cNvSpPr>
            <a:spLocks noChangeAspect="1"/>
          </p:cNvSpPr>
          <p:nvPr/>
        </p:nvSpPr>
        <p:spPr>
          <a:xfrm>
            <a:off x="6559138" y="2668958"/>
            <a:ext cx="1021279" cy="10212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Cell Number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56C58A41-6F71-5093-981A-3D6BD3168F2C}"/>
              </a:ext>
            </a:extLst>
          </p:cNvPr>
          <p:cNvCxnSpPr>
            <a:cxnSpLocks/>
            <a:stCxn id="62" idx="1"/>
            <a:endCxn id="1035" idx="3"/>
          </p:cNvCxnSpPr>
          <p:nvPr/>
        </p:nvCxnSpPr>
        <p:spPr>
          <a:xfrm flipH="1">
            <a:off x="7580417" y="3179598"/>
            <a:ext cx="132607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1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1176F6-16AF-9486-DB55-A52706520B4B}"/>
              </a:ext>
            </a:extLst>
          </p:cNvPr>
          <p:cNvSpPr>
            <a:spLocks noChangeAspect="1"/>
          </p:cNvSpPr>
          <p:nvPr/>
        </p:nvSpPr>
        <p:spPr>
          <a:xfrm>
            <a:off x="2797237" y="374153"/>
            <a:ext cx="1021278" cy="102127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000" dirty="0"/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A5AD8D-7429-AC1C-4D2D-3ADB5BDC9AE2}"/>
              </a:ext>
            </a:extLst>
          </p:cNvPr>
          <p:cNvSpPr>
            <a:spLocks noChangeAspect="1"/>
          </p:cNvSpPr>
          <p:nvPr/>
        </p:nvSpPr>
        <p:spPr>
          <a:xfrm>
            <a:off x="3446846" y="4277546"/>
            <a:ext cx="1021279" cy="102127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000" dirty="0"/>
              <a:t>NADH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08DCE3-D0B4-415E-7190-5C4A60F589D1}"/>
              </a:ext>
            </a:extLst>
          </p:cNvPr>
          <p:cNvGrpSpPr/>
          <p:nvPr/>
        </p:nvGrpSpPr>
        <p:grpSpPr>
          <a:xfrm>
            <a:off x="2180386" y="1953491"/>
            <a:ext cx="1021279" cy="1021279"/>
            <a:chOff x="1411729" y="3666849"/>
            <a:chExt cx="1021279" cy="1021279"/>
          </a:xfrm>
        </p:grpSpPr>
        <p:pic>
          <p:nvPicPr>
            <p:cNvPr id="7" name="Picture 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8347B16-09C8-F35B-D665-DBD8AEEB5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1729" y="3666849"/>
              <a:ext cx="1021279" cy="1021279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11F1B59-A6C7-CEAD-95D3-333E9F6AB345}"/>
                </a:ext>
              </a:extLst>
            </p:cNvPr>
            <p:cNvSpPr txBox="1"/>
            <p:nvPr/>
          </p:nvSpPr>
          <p:spPr>
            <a:xfrm>
              <a:off x="1656910" y="3699177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000" dirty="0">
                  <a:solidFill>
                    <a:schemeClr val="bg1"/>
                  </a:solidFill>
                </a:rPr>
                <a:t>Napari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77DD6D-2FD0-719C-49D6-2D9223FC07A9}"/>
              </a:ext>
            </a:extLst>
          </p:cNvPr>
          <p:cNvCxnSpPr>
            <a:stCxn id="2" idx="2"/>
            <a:endCxn id="7" idx="0"/>
          </p:cNvCxnSpPr>
          <p:nvPr/>
        </p:nvCxnSpPr>
        <p:spPr>
          <a:xfrm flipH="1">
            <a:off x="2691026" y="1395431"/>
            <a:ext cx="616850" cy="55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B877B3-C21D-005E-D63F-6AC2C1CC74FA}"/>
              </a:ext>
            </a:extLst>
          </p:cNvPr>
          <p:cNvCxnSpPr>
            <a:stCxn id="2" idx="2"/>
            <a:endCxn id="1026" idx="0"/>
          </p:cNvCxnSpPr>
          <p:nvPr/>
        </p:nvCxnSpPr>
        <p:spPr>
          <a:xfrm>
            <a:off x="3307876" y="1395431"/>
            <a:ext cx="649610" cy="55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4BF966-1589-26D1-4374-3E8475136D9B}"/>
              </a:ext>
            </a:extLst>
          </p:cNvPr>
          <p:cNvGrpSpPr/>
          <p:nvPr/>
        </p:nvGrpSpPr>
        <p:grpSpPr>
          <a:xfrm>
            <a:off x="3446846" y="1953490"/>
            <a:ext cx="1021280" cy="1021280"/>
            <a:chOff x="1569281" y="2119664"/>
            <a:chExt cx="1021280" cy="1021280"/>
          </a:xfrm>
        </p:grpSpPr>
        <p:pic>
          <p:nvPicPr>
            <p:cNvPr id="1026" name="Picture 2" descr="Fiji">
              <a:extLst>
                <a:ext uri="{FF2B5EF4-FFF2-40B4-BE49-F238E27FC236}">
                  <a16:creationId xmlns:a16="http://schemas.microsoft.com/office/drawing/2014/main" id="{5AC1E12A-F38F-8492-50EE-D9B7634F3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281" y="2119664"/>
              <a:ext cx="1021280" cy="1021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0B499F-8354-FA7D-0922-E7ED1C2F513B}"/>
                </a:ext>
              </a:extLst>
            </p:cNvPr>
            <p:cNvSpPr txBox="1"/>
            <p:nvPr/>
          </p:nvSpPr>
          <p:spPr>
            <a:xfrm>
              <a:off x="1905033" y="2151993"/>
              <a:ext cx="3497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000" dirty="0"/>
                <a:t>FIJI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61D50A6-2525-BA55-E28F-F89D21332EB8}"/>
              </a:ext>
            </a:extLst>
          </p:cNvPr>
          <p:cNvSpPr txBox="1"/>
          <p:nvPr/>
        </p:nvSpPr>
        <p:spPr>
          <a:xfrm>
            <a:off x="1047213" y="70012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ED254-1B36-4BA7-D956-98785E36A274}"/>
              </a:ext>
            </a:extLst>
          </p:cNvPr>
          <p:cNvSpPr txBox="1"/>
          <p:nvPr/>
        </p:nvSpPr>
        <p:spPr>
          <a:xfrm>
            <a:off x="425487" y="2603067"/>
            <a:ext cx="12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Annotation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72EA99-76E3-5B51-1F25-750CC9A7F76C}"/>
              </a:ext>
            </a:extLst>
          </p:cNvPr>
          <p:cNvSpPr/>
          <p:nvPr/>
        </p:nvSpPr>
        <p:spPr>
          <a:xfrm>
            <a:off x="2180387" y="3273084"/>
            <a:ext cx="1021278" cy="25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PointCloud.csv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E6EAC3-091C-1823-DB1A-6ACC3870BBD9}"/>
              </a:ext>
            </a:extLst>
          </p:cNvPr>
          <p:cNvSpPr/>
          <p:nvPr/>
        </p:nvSpPr>
        <p:spPr>
          <a:xfrm>
            <a:off x="3446848" y="3273084"/>
            <a:ext cx="1021278" cy="25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PointCloud.roi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A07199-C093-E711-0C48-DD533167128F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2691026" y="2974770"/>
            <a:ext cx="0" cy="29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3969C9-7246-997A-E625-6B6DD4E86067}"/>
              </a:ext>
            </a:extLst>
          </p:cNvPr>
          <p:cNvCxnSpPr>
            <a:cxnSpLocks/>
            <a:stCxn id="1026" idx="2"/>
            <a:endCxn id="26" idx="0"/>
          </p:cNvCxnSpPr>
          <p:nvPr/>
        </p:nvCxnSpPr>
        <p:spPr>
          <a:xfrm>
            <a:off x="3957486" y="2974770"/>
            <a:ext cx="1" cy="29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FB0FBA-27CB-9721-DCD7-EABCC83CD244}"/>
              </a:ext>
            </a:extLst>
          </p:cNvPr>
          <p:cNvSpPr txBox="1"/>
          <p:nvPr/>
        </p:nvSpPr>
        <p:spPr>
          <a:xfrm>
            <a:off x="272770" y="4603519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Training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C113AF-D003-8F94-2254-90F45B4FF3E7}"/>
              </a:ext>
            </a:extLst>
          </p:cNvPr>
          <p:cNvSpPr/>
          <p:nvPr/>
        </p:nvSpPr>
        <p:spPr>
          <a:xfrm>
            <a:off x="2178406" y="4277547"/>
            <a:ext cx="1021279" cy="102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PointCloud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858F9D-1DCD-A1E6-C79D-FAEF49042F64}"/>
              </a:ext>
            </a:extLst>
          </p:cNvPr>
          <p:cNvCxnSpPr>
            <a:stCxn id="25" idx="2"/>
            <a:endCxn id="52" idx="0"/>
          </p:cNvCxnSpPr>
          <p:nvPr/>
        </p:nvCxnSpPr>
        <p:spPr>
          <a:xfrm flipH="1">
            <a:off x="2689046" y="3532830"/>
            <a:ext cx="1980" cy="74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83FC03-B839-6606-3B1E-AA71EA43A992}"/>
              </a:ext>
            </a:extLst>
          </p:cNvPr>
          <p:cNvCxnSpPr>
            <a:stCxn id="26" idx="2"/>
            <a:endCxn id="52" idx="0"/>
          </p:cNvCxnSpPr>
          <p:nvPr/>
        </p:nvCxnSpPr>
        <p:spPr>
          <a:xfrm flipH="1">
            <a:off x="2689046" y="3532829"/>
            <a:ext cx="1268441" cy="74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Elbow Connector 1030">
            <a:extLst>
              <a:ext uri="{FF2B5EF4-FFF2-40B4-BE49-F238E27FC236}">
                <a16:creationId xmlns:a16="http://schemas.microsoft.com/office/drawing/2014/main" id="{72DC16F4-40CD-D6DF-AA13-6B5CD3DFBC0F}"/>
              </a:ext>
            </a:extLst>
          </p:cNvPr>
          <p:cNvCxnSpPr>
            <a:stCxn id="2" idx="3"/>
            <a:endCxn id="3" idx="3"/>
          </p:cNvCxnSpPr>
          <p:nvPr/>
        </p:nvCxnSpPr>
        <p:spPr>
          <a:xfrm>
            <a:off x="3818515" y="884792"/>
            <a:ext cx="649610" cy="3903394"/>
          </a:xfrm>
          <a:prstGeom prst="bentConnector3">
            <a:avLst>
              <a:gd name="adj1" fmla="val 135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Left Brace 1031">
            <a:extLst>
              <a:ext uri="{FF2B5EF4-FFF2-40B4-BE49-F238E27FC236}">
                <a16:creationId xmlns:a16="http://schemas.microsoft.com/office/drawing/2014/main" id="{36AE498B-CDFE-F29D-9C66-5B66C7D9B5F3}"/>
              </a:ext>
            </a:extLst>
          </p:cNvPr>
          <p:cNvSpPr/>
          <p:nvPr/>
        </p:nvSpPr>
        <p:spPr>
          <a:xfrm>
            <a:off x="1799112" y="374153"/>
            <a:ext cx="184067" cy="10212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3" name="Left Brace 1032">
            <a:extLst>
              <a:ext uri="{FF2B5EF4-FFF2-40B4-BE49-F238E27FC236}">
                <a16:creationId xmlns:a16="http://schemas.microsoft.com/office/drawing/2014/main" id="{AF8D3A3F-AB79-5541-C34A-80A92A551BA8}"/>
              </a:ext>
            </a:extLst>
          </p:cNvPr>
          <p:cNvSpPr/>
          <p:nvPr/>
        </p:nvSpPr>
        <p:spPr>
          <a:xfrm>
            <a:off x="1832044" y="1953492"/>
            <a:ext cx="184067" cy="16684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4" name="Left Brace 1033">
            <a:extLst>
              <a:ext uri="{FF2B5EF4-FFF2-40B4-BE49-F238E27FC236}">
                <a16:creationId xmlns:a16="http://schemas.microsoft.com/office/drawing/2014/main" id="{1CBD9B7A-9C8B-924A-3B4A-642232437EE1}"/>
              </a:ext>
            </a:extLst>
          </p:cNvPr>
          <p:cNvSpPr/>
          <p:nvPr/>
        </p:nvSpPr>
        <p:spPr>
          <a:xfrm>
            <a:off x="1839211" y="4277546"/>
            <a:ext cx="184067" cy="10212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22CA382E-CE85-E2F5-599C-0F0614EBCA54}"/>
              </a:ext>
            </a:extLst>
          </p:cNvPr>
          <p:cNvGrpSpPr/>
          <p:nvPr/>
        </p:nvGrpSpPr>
        <p:grpSpPr>
          <a:xfrm>
            <a:off x="2844739" y="5775276"/>
            <a:ext cx="926274" cy="787729"/>
            <a:chOff x="7732817" y="1253835"/>
            <a:chExt cx="926274" cy="787729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72893746-135B-AD90-836C-7D5696444D9E}"/>
                </a:ext>
              </a:extLst>
            </p:cNvPr>
            <p:cNvGrpSpPr/>
            <p:nvPr/>
          </p:nvGrpSpPr>
          <p:grpSpPr>
            <a:xfrm>
              <a:off x="7732817" y="1253835"/>
              <a:ext cx="926274" cy="787729"/>
              <a:chOff x="3986151" y="3887190"/>
              <a:chExt cx="926274" cy="787729"/>
            </a:xfrm>
          </p:grpSpPr>
          <p:sp>
            <p:nvSpPr>
              <p:cNvPr id="1040" name="Trapezium 1039">
                <a:extLst>
                  <a:ext uri="{FF2B5EF4-FFF2-40B4-BE49-F238E27FC236}">
                    <a16:creationId xmlns:a16="http://schemas.microsoft.com/office/drawing/2014/main" id="{147F1939-4E90-02ED-048E-9230C7DB3B41}"/>
                  </a:ext>
                </a:extLst>
              </p:cNvPr>
              <p:cNvSpPr/>
              <p:nvPr/>
            </p:nvSpPr>
            <p:spPr>
              <a:xfrm rot="5400000">
                <a:off x="3823855" y="4049486"/>
                <a:ext cx="787729" cy="463137"/>
              </a:xfrm>
              <a:prstGeom prst="trapezoid">
                <a:avLst>
                  <a:gd name="adj" fmla="val 519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1041" name="Trapezium 1040">
                <a:extLst>
                  <a:ext uri="{FF2B5EF4-FFF2-40B4-BE49-F238E27FC236}">
                    <a16:creationId xmlns:a16="http://schemas.microsoft.com/office/drawing/2014/main" id="{69584DA4-6C2C-8997-1248-5DBA59C0D56B}"/>
                  </a:ext>
                </a:extLst>
              </p:cNvPr>
              <p:cNvSpPr/>
              <p:nvPr/>
            </p:nvSpPr>
            <p:spPr>
              <a:xfrm rot="16200000">
                <a:off x="4286992" y="4049486"/>
                <a:ext cx="787729" cy="463137"/>
              </a:xfrm>
              <a:prstGeom prst="trapezoid">
                <a:avLst>
                  <a:gd name="adj" fmla="val 519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0E93A461-60B4-CDDD-DDC4-5E39FA04AB15}"/>
                </a:ext>
              </a:extLst>
            </p:cNvPr>
            <p:cNvSpPr txBox="1"/>
            <p:nvPr/>
          </p:nvSpPr>
          <p:spPr>
            <a:xfrm>
              <a:off x="7947904" y="1524588"/>
              <a:ext cx="479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000" dirty="0">
                  <a:solidFill>
                    <a:schemeClr val="bg1"/>
                  </a:solidFill>
                </a:rPr>
                <a:t>U-net</a:t>
              </a:r>
            </a:p>
          </p:txBody>
        </p:sp>
      </p:grpSp>
      <p:cxnSp>
        <p:nvCxnSpPr>
          <p:cNvPr id="1043" name="Elbow Connector 1042">
            <a:extLst>
              <a:ext uri="{FF2B5EF4-FFF2-40B4-BE49-F238E27FC236}">
                <a16:creationId xmlns:a16="http://schemas.microsoft.com/office/drawing/2014/main" id="{D1C9EA65-C113-2000-9317-2A3E3EA4D6D6}"/>
              </a:ext>
            </a:extLst>
          </p:cNvPr>
          <p:cNvCxnSpPr>
            <a:stCxn id="52" idx="2"/>
            <a:endCxn id="1040" idx="1"/>
          </p:cNvCxnSpPr>
          <p:nvPr/>
        </p:nvCxnSpPr>
        <p:spPr>
          <a:xfrm rot="16200000" flipH="1">
            <a:off x="2584333" y="5403538"/>
            <a:ext cx="596687" cy="387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Elbow Connector 1044">
            <a:extLst>
              <a:ext uri="{FF2B5EF4-FFF2-40B4-BE49-F238E27FC236}">
                <a16:creationId xmlns:a16="http://schemas.microsoft.com/office/drawing/2014/main" id="{47E92391-4404-6A95-D4BC-BD6E796E831E}"/>
              </a:ext>
            </a:extLst>
          </p:cNvPr>
          <p:cNvCxnSpPr>
            <a:stCxn id="3" idx="2"/>
            <a:endCxn id="1041" idx="3"/>
          </p:cNvCxnSpPr>
          <p:nvPr/>
        </p:nvCxnSpPr>
        <p:spPr>
          <a:xfrm rot="5400000">
            <a:off x="3450122" y="5388149"/>
            <a:ext cx="596688" cy="418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6A6660FC-9439-49F3-8175-954025B9C4A3}"/>
              </a:ext>
            </a:extLst>
          </p:cNvPr>
          <p:cNvSpPr txBox="1"/>
          <p:nvPr/>
        </p:nvSpPr>
        <p:spPr>
          <a:xfrm>
            <a:off x="3169064" y="227946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9C8D7E-8D42-9B3B-A8B3-ABC5E815EAD3}"/>
              </a:ext>
            </a:extLst>
          </p:cNvPr>
          <p:cNvSpPr>
            <a:spLocks noChangeAspect="1"/>
          </p:cNvSpPr>
          <p:nvPr/>
        </p:nvSpPr>
        <p:spPr>
          <a:xfrm>
            <a:off x="7166280" y="4277546"/>
            <a:ext cx="1021279" cy="102127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000" dirty="0"/>
              <a:t>NADH</a:t>
            </a:r>
            <a:br>
              <a:rPr lang="ru-RU" sz="1000" dirty="0"/>
            </a:br>
            <a:r>
              <a:rPr lang="en-US" sz="1000" dirty="0"/>
              <a:t>Synthetic</a:t>
            </a:r>
            <a:endParaRPr lang="en-DE" sz="1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201342-3209-ABB1-92EA-F5AF4960CCC4}"/>
              </a:ext>
            </a:extLst>
          </p:cNvPr>
          <p:cNvSpPr/>
          <p:nvPr/>
        </p:nvSpPr>
        <p:spPr>
          <a:xfrm>
            <a:off x="5897840" y="4277547"/>
            <a:ext cx="1021279" cy="102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PointCloud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5207FD-6838-AABA-794E-BF1AD08D5EB1}"/>
              </a:ext>
            </a:extLst>
          </p:cNvPr>
          <p:cNvGrpSpPr/>
          <p:nvPr/>
        </p:nvGrpSpPr>
        <p:grpSpPr>
          <a:xfrm>
            <a:off x="6564173" y="5775276"/>
            <a:ext cx="926274" cy="787729"/>
            <a:chOff x="7732817" y="1253835"/>
            <a:chExt cx="926274" cy="78772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3D39EC6-9DE0-1DD5-2C7C-2C336E42074C}"/>
                </a:ext>
              </a:extLst>
            </p:cNvPr>
            <p:cNvGrpSpPr/>
            <p:nvPr/>
          </p:nvGrpSpPr>
          <p:grpSpPr>
            <a:xfrm>
              <a:off x="7732817" y="1253835"/>
              <a:ext cx="926274" cy="787729"/>
              <a:chOff x="3986151" y="3887190"/>
              <a:chExt cx="926274" cy="787729"/>
            </a:xfrm>
          </p:grpSpPr>
          <p:sp>
            <p:nvSpPr>
              <p:cNvPr id="38" name="Trapezium 37">
                <a:extLst>
                  <a:ext uri="{FF2B5EF4-FFF2-40B4-BE49-F238E27FC236}">
                    <a16:creationId xmlns:a16="http://schemas.microsoft.com/office/drawing/2014/main" id="{09A95C8B-2595-44B2-9F72-5D295AE95817}"/>
                  </a:ext>
                </a:extLst>
              </p:cNvPr>
              <p:cNvSpPr/>
              <p:nvPr/>
            </p:nvSpPr>
            <p:spPr>
              <a:xfrm rot="5400000">
                <a:off x="3823855" y="4049486"/>
                <a:ext cx="787729" cy="463137"/>
              </a:xfrm>
              <a:prstGeom prst="trapezoid">
                <a:avLst>
                  <a:gd name="adj" fmla="val 519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39" name="Trapezium 38">
                <a:extLst>
                  <a:ext uri="{FF2B5EF4-FFF2-40B4-BE49-F238E27FC236}">
                    <a16:creationId xmlns:a16="http://schemas.microsoft.com/office/drawing/2014/main" id="{07683283-1ED4-4A32-916B-04FDABF044B3}"/>
                  </a:ext>
                </a:extLst>
              </p:cNvPr>
              <p:cNvSpPr/>
              <p:nvPr/>
            </p:nvSpPr>
            <p:spPr>
              <a:xfrm rot="16200000">
                <a:off x="4286992" y="4049486"/>
                <a:ext cx="787729" cy="463137"/>
              </a:xfrm>
              <a:prstGeom prst="trapezoid">
                <a:avLst>
                  <a:gd name="adj" fmla="val 519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6DC33E0-FF7C-E5C5-4B36-DAD5C737A6EE}"/>
                </a:ext>
              </a:extLst>
            </p:cNvPr>
            <p:cNvSpPr txBox="1"/>
            <p:nvPr/>
          </p:nvSpPr>
          <p:spPr>
            <a:xfrm>
              <a:off x="7947904" y="1524588"/>
              <a:ext cx="479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000" dirty="0">
                  <a:solidFill>
                    <a:schemeClr val="bg1"/>
                  </a:solidFill>
                </a:rPr>
                <a:t>U-net</a:t>
              </a: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1400A55-6439-2B03-B9D3-E50562C52136}"/>
              </a:ext>
            </a:extLst>
          </p:cNvPr>
          <p:cNvCxnSpPr>
            <a:stCxn id="28" idx="2"/>
            <a:endCxn id="38" idx="1"/>
          </p:cNvCxnSpPr>
          <p:nvPr/>
        </p:nvCxnSpPr>
        <p:spPr>
          <a:xfrm rot="16200000" flipH="1">
            <a:off x="6303767" y="5403538"/>
            <a:ext cx="596687" cy="387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64DABCF-0F4C-7518-C657-9681515FE83F}"/>
              </a:ext>
            </a:extLst>
          </p:cNvPr>
          <p:cNvCxnSpPr>
            <a:stCxn id="5" idx="2"/>
            <a:endCxn id="39" idx="3"/>
          </p:cNvCxnSpPr>
          <p:nvPr/>
        </p:nvCxnSpPr>
        <p:spPr>
          <a:xfrm rot="5400000">
            <a:off x="7169556" y="5388149"/>
            <a:ext cx="596688" cy="418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360132D-243A-0591-F2D9-D4FA336DE37D}"/>
              </a:ext>
            </a:extLst>
          </p:cNvPr>
          <p:cNvSpPr>
            <a:spLocks noChangeAspect="1"/>
          </p:cNvSpPr>
          <p:nvPr/>
        </p:nvSpPr>
        <p:spPr>
          <a:xfrm>
            <a:off x="6516670" y="382063"/>
            <a:ext cx="1021278" cy="1021278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000" dirty="0"/>
              <a:t>Simulator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BFC73B5-72A6-39E7-A39C-81651E4D07CB}"/>
              </a:ext>
            </a:extLst>
          </p:cNvPr>
          <p:cNvCxnSpPr>
            <a:stCxn id="43" idx="2"/>
            <a:endCxn id="5" idx="0"/>
          </p:cNvCxnSpPr>
          <p:nvPr/>
        </p:nvCxnSpPr>
        <p:spPr>
          <a:xfrm>
            <a:off x="7027309" y="1403341"/>
            <a:ext cx="649611" cy="287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CDA11D5-0E07-1E6A-B3B2-2A62ECF95D33}"/>
              </a:ext>
            </a:extLst>
          </p:cNvPr>
          <p:cNvCxnSpPr>
            <a:stCxn id="43" idx="2"/>
            <a:endCxn id="28" idx="0"/>
          </p:cNvCxnSpPr>
          <p:nvPr/>
        </p:nvCxnSpPr>
        <p:spPr>
          <a:xfrm flipH="1">
            <a:off x="6408480" y="1403341"/>
            <a:ext cx="618829" cy="287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6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5427E0-7C3E-9DE7-4596-CAB01C18D4B2}"/>
              </a:ext>
            </a:extLst>
          </p:cNvPr>
          <p:cNvSpPr txBox="1"/>
          <p:nvPr/>
        </p:nvSpPr>
        <p:spPr>
          <a:xfrm>
            <a:off x="0" y="215153"/>
            <a:ext cx="437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Shape generation with differrent parameters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B716F2-F3B3-8AC1-BEB5-AE277CCD9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8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60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Master Thesis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Thesis</dc:title>
  <dc:creator>Sergei Dobrovolskii</dc:creator>
  <cp:lastModifiedBy>Sergei Dobrovolskii</cp:lastModifiedBy>
  <cp:revision>1</cp:revision>
  <dcterms:created xsi:type="dcterms:W3CDTF">2022-07-13T22:20:38Z</dcterms:created>
  <dcterms:modified xsi:type="dcterms:W3CDTF">2022-07-23T16:03:32Z</dcterms:modified>
</cp:coreProperties>
</file>