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6F5C0C-CD3F-EA45-A737-DB4389012D45}" v="20" dt="2021-12-15T22:04:26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7"/>
    <p:restoredTop sz="94720"/>
  </p:normalViewPr>
  <p:slideViewPr>
    <p:cSldViewPr snapToGrid="0" snapToObjects="1">
      <p:cViewPr varScale="1">
        <p:scale>
          <a:sx n="215" d="100"/>
          <a:sy n="215" d="100"/>
        </p:scale>
        <p:origin x="4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ey Dobrovolsky" userId="73d305bacc4c2cf3" providerId="LiveId" clId="{FF6F5C0C-CD3F-EA45-A737-DB4389012D45}"/>
    <pc:docChg chg="undo custSel addSld delSld modSld">
      <pc:chgData name="Sergey Dobrovolsky" userId="73d305bacc4c2cf3" providerId="LiveId" clId="{FF6F5C0C-CD3F-EA45-A737-DB4389012D45}" dt="2021-12-15T22:04:38.227" v="382" actId="1076"/>
      <pc:docMkLst>
        <pc:docMk/>
      </pc:docMkLst>
      <pc:sldChg chg="modSp del mod">
        <pc:chgData name="Sergey Dobrovolsky" userId="73d305bacc4c2cf3" providerId="LiveId" clId="{FF6F5C0C-CD3F-EA45-A737-DB4389012D45}" dt="2021-12-15T14:27:33.232" v="242" actId="2696"/>
        <pc:sldMkLst>
          <pc:docMk/>
          <pc:sldMk cId="3799243304" sldId="256"/>
        </pc:sldMkLst>
        <pc:spChg chg="mod">
          <ac:chgData name="Sergey Dobrovolsky" userId="73d305bacc4c2cf3" providerId="LiveId" clId="{FF6F5C0C-CD3F-EA45-A737-DB4389012D45}" dt="2021-12-15T14:27:23.236" v="241" actId="20577"/>
          <ac:spMkLst>
            <pc:docMk/>
            <pc:sldMk cId="3799243304" sldId="256"/>
            <ac:spMk id="2" creationId="{32472E31-FDB8-444E-9938-E8B55F34FA02}"/>
          </ac:spMkLst>
        </pc:spChg>
      </pc:sldChg>
      <pc:sldChg chg="addSp delSp modSp mod">
        <pc:chgData name="Sergey Dobrovolsky" userId="73d305bacc4c2cf3" providerId="LiveId" clId="{FF6F5C0C-CD3F-EA45-A737-DB4389012D45}" dt="2021-12-15T14:33:56.224" v="310" actId="6549"/>
        <pc:sldMkLst>
          <pc:docMk/>
          <pc:sldMk cId="3865949839" sldId="257"/>
        </pc:sldMkLst>
        <pc:spChg chg="mod">
          <ac:chgData name="Sergey Dobrovolsky" userId="73d305bacc4c2cf3" providerId="LiveId" clId="{FF6F5C0C-CD3F-EA45-A737-DB4389012D45}" dt="2021-12-15T14:28:48.212" v="264" actId="14100"/>
          <ac:spMkLst>
            <pc:docMk/>
            <pc:sldMk cId="3865949839" sldId="257"/>
            <ac:spMk id="12" creationId="{0B815373-DDC3-7748-9700-B8D9615B27CC}"/>
          </ac:spMkLst>
        </pc:spChg>
        <pc:spChg chg="add mod">
          <ac:chgData name="Sergey Dobrovolsky" userId="73d305bacc4c2cf3" providerId="LiveId" clId="{FF6F5C0C-CD3F-EA45-A737-DB4389012D45}" dt="2021-12-15T14:33:02.807" v="301" actId="1076"/>
          <ac:spMkLst>
            <pc:docMk/>
            <pc:sldMk cId="3865949839" sldId="257"/>
            <ac:spMk id="13" creationId="{24C90A8F-ED2D-8D41-81FD-06CE914D460F}"/>
          </ac:spMkLst>
        </pc:spChg>
        <pc:spChg chg="del mod">
          <ac:chgData name="Sergey Dobrovolsky" userId="73d305bacc4c2cf3" providerId="LiveId" clId="{FF6F5C0C-CD3F-EA45-A737-DB4389012D45}" dt="2021-12-14T22:43:24.059" v="216" actId="478"/>
          <ac:spMkLst>
            <pc:docMk/>
            <pc:sldMk cId="3865949839" sldId="257"/>
            <ac:spMk id="13" creationId="{620A8DB6-3381-194A-9760-10D09F6C27A5}"/>
          </ac:spMkLst>
        </pc:spChg>
        <pc:spChg chg="add mod">
          <ac:chgData name="Sergey Dobrovolsky" userId="73d305bacc4c2cf3" providerId="LiveId" clId="{FF6F5C0C-CD3F-EA45-A737-DB4389012D45}" dt="2021-12-15T14:33:56.224" v="310" actId="6549"/>
          <ac:spMkLst>
            <pc:docMk/>
            <pc:sldMk cId="3865949839" sldId="257"/>
            <ac:spMk id="14" creationId="{D73746D3-E174-2845-A331-59548C14D88E}"/>
          </ac:spMkLst>
        </pc:spChg>
        <pc:spChg chg="add mod">
          <ac:chgData name="Sergey Dobrovolsky" userId="73d305bacc4c2cf3" providerId="LiveId" clId="{FF6F5C0C-CD3F-EA45-A737-DB4389012D45}" dt="2021-12-15T14:33:06.105" v="302" actId="1076"/>
          <ac:spMkLst>
            <pc:docMk/>
            <pc:sldMk cId="3865949839" sldId="257"/>
            <ac:spMk id="16" creationId="{BF6002B9-D03F-3444-A2D1-136F263C9067}"/>
          </ac:spMkLst>
        </pc:spChg>
        <pc:spChg chg="mod">
          <ac:chgData name="Sergey Dobrovolsky" userId="73d305bacc4c2cf3" providerId="LiveId" clId="{FF6F5C0C-CD3F-EA45-A737-DB4389012D45}" dt="2021-12-15T14:28:34.631" v="262" actId="404"/>
          <ac:spMkLst>
            <pc:docMk/>
            <pc:sldMk cId="3865949839" sldId="257"/>
            <ac:spMk id="18" creationId="{CE952EC9-4A9A-8A4C-8488-99D7B1986B29}"/>
          </ac:spMkLst>
        </pc:spChg>
        <pc:spChg chg="add mod">
          <ac:chgData name="Sergey Dobrovolsky" userId="73d305bacc4c2cf3" providerId="LiveId" clId="{FF6F5C0C-CD3F-EA45-A737-DB4389012D45}" dt="2021-12-15T14:33:14.367" v="305" actId="1076"/>
          <ac:spMkLst>
            <pc:docMk/>
            <pc:sldMk cId="3865949839" sldId="257"/>
            <ac:spMk id="19" creationId="{DFD421D9-9FAC-7C46-9900-47A71B413ADB}"/>
          </ac:spMkLst>
        </pc:spChg>
        <pc:spChg chg="add mod">
          <ac:chgData name="Sergey Dobrovolsky" userId="73d305bacc4c2cf3" providerId="LiveId" clId="{FF6F5C0C-CD3F-EA45-A737-DB4389012D45}" dt="2021-12-15T14:33:17.725" v="306" actId="1076"/>
          <ac:spMkLst>
            <pc:docMk/>
            <pc:sldMk cId="3865949839" sldId="257"/>
            <ac:spMk id="20" creationId="{3DF25206-8E3C-6D48-A83E-62FA62C3F2DB}"/>
          </ac:spMkLst>
        </pc:spChg>
        <pc:spChg chg="add mod">
          <ac:chgData name="Sergey Dobrovolsky" userId="73d305bacc4c2cf3" providerId="LiveId" clId="{FF6F5C0C-CD3F-EA45-A737-DB4389012D45}" dt="2021-12-15T14:33:26.721" v="309" actId="1076"/>
          <ac:spMkLst>
            <pc:docMk/>
            <pc:sldMk cId="3865949839" sldId="257"/>
            <ac:spMk id="21" creationId="{4A473BCE-C168-2B4E-8953-B33F8E154F15}"/>
          </ac:spMkLst>
        </pc:spChg>
        <pc:grpChg chg="add mod">
          <ac:chgData name="Sergey Dobrovolsky" userId="73d305bacc4c2cf3" providerId="LiveId" clId="{FF6F5C0C-CD3F-EA45-A737-DB4389012D45}" dt="2021-12-15T14:29:16.828" v="265" actId="1076"/>
          <ac:grpSpMkLst>
            <pc:docMk/>
            <pc:sldMk cId="3865949839" sldId="257"/>
            <ac:grpSpMk id="2" creationId="{BAD0AC56-A8CE-0F46-A2C0-B6E7EF920EF1}"/>
          </ac:grpSpMkLst>
        </pc:grpChg>
        <pc:grpChg chg="add mod">
          <ac:chgData name="Sergey Dobrovolsky" userId="73d305bacc4c2cf3" providerId="LiveId" clId="{FF6F5C0C-CD3F-EA45-A737-DB4389012D45}" dt="2021-12-14T22:44:37.334" v="233" actId="1076"/>
          <ac:grpSpMkLst>
            <pc:docMk/>
            <pc:sldMk cId="3865949839" sldId="257"/>
            <ac:grpSpMk id="6" creationId="{414FA26F-7F16-2149-B632-DCF73E6FDF51}"/>
          </ac:grpSpMkLst>
        </pc:grpChg>
        <pc:picChg chg="add mod">
          <ac:chgData name="Sergey Dobrovolsky" userId="73d305bacc4c2cf3" providerId="LiveId" clId="{FF6F5C0C-CD3F-EA45-A737-DB4389012D45}" dt="2021-12-15T14:32:28.240" v="288" actId="1076"/>
          <ac:picMkLst>
            <pc:docMk/>
            <pc:sldMk cId="3865949839" sldId="257"/>
            <ac:picMk id="4" creationId="{892E3C20-8E39-FF4C-89D0-E03D532A29FF}"/>
          </ac:picMkLst>
        </pc:picChg>
        <pc:picChg chg="mod">
          <ac:chgData name="Sergey Dobrovolsky" userId="73d305bacc4c2cf3" providerId="LiveId" clId="{FF6F5C0C-CD3F-EA45-A737-DB4389012D45}" dt="2021-12-14T22:44:48.760" v="234" actId="1076"/>
          <ac:picMkLst>
            <pc:docMk/>
            <pc:sldMk cId="3865949839" sldId="257"/>
            <ac:picMk id="5" creationId="{70A1D3CA-9AE9-C446-977D-17EA448DC4A5}"/>
          </ac:picMkLst>
        </pc:picChg>
        <pc:picChg chg="add mod">
          <ac:chgData name="Sergey Dobrovolsky" userId="73d305bacc4c2cf3" providerId="LiveId" clId="{FF6F5C0C-CD3F-EA45-A737-DB4389012D45}" dt="2021-12-15T14:32:28.240" v="288" actId="1076"/>
          <ac:picMkLst>
            <pc:docMk/>
            <pc:sldMk cId="3865949839" sldId="257"/>
            <ac:picMk id="8" creationId="{75E5A54C-6AD1-3940-B658-1555EC375F82}"/>
          </ac:picMkLst>
        </pc:picChg>
        <pc:picChg chg="add mod">
          <ac:chgData name="Sergey Dobrovolsky" userId="73d305bacc4c2cf3" providerId="LiveId" clId="{FF6F5C0C-CD3F-EA45-A737-DB4389012D45}" dt="2021-12-15T14:33:09.083" v="304" actId="1076"/>
          <ac:picMkLst>
            <pc:docMk/>
            <pc:sldMk cId="3865949839" sldId="257"/>
            <ac:picMk id="10" creationId="{734CC397-37B0-F84B-AD11-CD083033090D}"/>
          </ac:picMkLst>
        </pc:picChg>
        <pc:picChg chg="mod">
          <ac:chgData name="Sergey Dobrovolsky" userId="73d305bacc4c2cf3" providerId="LiveId" clId="{FF6F5C0C-CD3F-EA45-A737-DB4389012D45}" dt="2021-12-14T22:44:22.229" v="231" actId="1076"/>
          <ac:picMkLst>
            <pc:docMk/>
            <pc:sldMk cId="3865949839" sldId="257"/>
            <ac:picMk id="11" creationId="{51319953-2469-AB42-863E-C73F30C86231}"/>
          </ac:picMkLst>
        </pc:picChg>
        <pc:cxnChg chg="mod">
          <ac:chgData name="Sergey Dobrovolsky" userId="73d305bacc4c2cf3" providerId="LiveId" clId="{FF6F5C0C-CD3F-EA45-A737-DB4389012D45}" dt="2021-12-14T22:44:16.166" v="229" actId="14100"/>
          <ac:cxnSpMkLst>
            <pc:docMk/>
            <pc:sldMk cId="3865949839" sldId="257"/>
            <ac:cxnSpMk id="15" creationId="{F14DD5D0-35FA-A84F-BED0-CC245D87DEBD}"/>
          </ac:cxnSpMkLst>
        </pc:cxnChg>
      </pc:sldChg>
      <pc:sldChg chg="addSp modSp new mod">
        <pc:chgData name="Sergey Dobrovolsky" userId="73d305bacc4c2cf3" providerId="LiveId" clId="{FF6F5C0C-CD3F-EA45-A737-DB4389012D45}" dt="2021-12-15T15:06:08.364" v="338" actId="1076"/>
        <pc:sldMkLst>
          <pc:docMk/>
          <pc:sldMk cId="3702760799" sldId="258"/>
        </pc:sldMkLst>
        <pc:spChg chg="add mod">
          <ac:chgData name="Sergey Dobrovolsky" userId="73d305bacc4c2cf3" providerId="LiveId" clId="{FF6F5C0C-CD3F-EA45-A737-DB4389012D45}" dt="2021-12-15T15:06:08.364" v="338" actId="1076"/>
          <ac:spMkLst>
            <pc:docMk/>
            <pc:sldMk cId="3702760799" sldId="258"/>
            <ac:spMk id="5" creationId="{31D80167-5982-E443-A687-34FB153D1D54}"/>
          </ac:spMkLst>
        </pc:spChg>
        <pc:spChg chg="add mod">
          <ac:chgData name="Sergey Dobrovolsky" userId="73d305bacc4c2cf3" providerId="LiveId" clId="{FF6F5C0C-CD3F-EA45-A737-DB4389012D45}" dt="2021-12-15T15:06:05.174" v="337" actId="1076"/>
          <ac:spMkLst>
            <pc:docMk/>
            <pc:sldMk cId="3702760799" sldId="258"/>
            <ac:spMk id="6" creationId="{D4C0557F-61AC-7B4A-BB5A-1ADDFB1C1D49}"/>
          </ac:spMkLst>
        </pc:spChg>
        <pc:picChg chg="add mod">
          <ac:chgData name="Sergey Dobrovolsky" userId="73d305bacc4c2cf3" providerId="LiveId" clId="{FF6F5C0C-CD3F-EA45-A737-DB4389012D45}" dt="2021-12-15T15:05:54.630" v="335" actId="1076"/>
          <ac:picMkLst>
            <pc:docMk/>
            <pc:sldMk cId="3702760799" sldId="258"/>
            <ac:picMk id="3" creationId="{AC343DE8-BA3B-554F-93F0-7224B831285F}"/>
          </ac:picMkLst>
        </pc:picChg>
        <pc:picChg chg="add mod modCrop">
          <ac:chgData name="Sergey Dobrovolsky" userId="73d305bacc4c2cf3" providerId="LiveId" clId="{FF6F5C0C-CD3F-EA45-A737-DB4389012D45}" dt="2021-12-15T15:05:59.802" v="336" actId="1076"/>
          <ac:picMkLst>
            <pc:docMk/>
            <pc:sldMk cId="3702760799" sldId="258"/>
            <ac:picMk id="4" creationId="{4CB1C30B-6104-7C4B-9BA2-1E977AA31DA4}"/>
          </ac:picMkLst>
        </pc:picChg>
      </pc:sldChg>
      <pc:sldChg chg="addSp modSp new mod setBg">
        <pc:chgData name="Sergey Dobrovolsky" userId="73d305bacc4c2cf3" providerId="LiveId" clId="{FF6F5C0C-CD3F-EA45-A737-DB4389012D45}" dt="2021-12-15T16:30:10.572" v="361" actId="1076"/>
        <pc:sldMkLst>
          <pc:docMk/>
          <pc:sldMk cId="3678857559" sldId="259"/>
        </pc:sldMkLst>
        <pc:spChg chg="add mod">
          <ac:chgData name="Sergey Dobrovolsky" userId="73d305bacc4c2cf3" providerId="LiveId" clId="{FF6F5C0C-CD3F-EA45-A737-DB4389012D45}" dt="2021-12-15T16:29:58.783" v="358" actId="1076"/>
          <ac:spMkLst>
            <pc:docMk/>
            <pc:sldMk cId="3678857559" sldId="259"/>
            <ac:spMk id="4" creationId="{47D4DE82-93EB-9645-9526-07D1C1A08048}"/>
          </ac:spMkLst>
        </pc:spChg>
        <pc:spChg chg="add mod">
          <ac:chgData name="Sergey Dobrovolsky" userId="73d305bacc4c2cf3" providerId="LiveId" clId="{FF6F5C0C-CD3F-EA45-A737-DB4389012D45}" dt="2021-12-15T16:30:01.807" v="359" actId="1076"/>
          <ac:spMkLst>
            <pc:docMk/>
            <pc:sldMk cId="3678857559" sldId="259"/>
            <ac:spMk id="5" creationId="{ED11B0C2-0B96-A34E-AD1D-FD196FD222CA}"/>
          </ac:spMkLst>
        </pc:spChg>
        <pc:grpChg chg="add mod">
          <ac:chgData name="Sergey Dobrovolsky" userId="73d305bacc4c2cf3" providerId="LiveId" clId="{FF6F5C0C-CD3F-EA45-A737-DB4389012D45}" dt="2021-12-15T16:30:10.572" v="361" actId="1076"/>
          <ac:grpSpMkLst>
            <pc:docMk/>
            <pc:sldMk cId="3678857559" sldId="259"/>
            <ac:grpSpMk id="6" creationId="{6DD2B04B-66C9-4B4D-9B44-1FC1933535E6}"/>
          </ac:grpSpMkLst>
        </pc:grpChg>
        <pc:picChg chg="add mod ord">
          <ac:chgData name="Sergey Dobrovolsky" userId="73d305bacc4c2cf3" providerId="LiveId" clId="{FF6F5C0C-CD3F-EA45-A737-DB4389012D45}" dt="2021-12-15T16:29:39.347" v="354" actId="1076"/>
          <ac:picMkLst>
            <pc:docMk/>
            <pc:sldMk cId="3678857559" sldId="259"/>
            <ac:picMk id="2" creationId="{C273D47D-CCF9-FD43-AE27-9B25023B1E39}"/>
          </ac:picMkLst>
        </pc:picChg>
        <pc:picChg chg="add mod">
          <ac:chgData name="Sergey Dobrovolsky" userId="73d305bacc4c2cf3" providerId="LiveId" clId="{FF6F5C0C-CD3F-EA45-A737-DB4389012D45}" dt="2021-12-15T16:25:14.564" v="346" actId="1076"/>
          <ac:picMkLst>
            <pc:docMk/>
            <pc:sldMk cId="3678857559" sldId="259"/>
            <ac:picMk id="3" creationId="{0D1FDDD7-3318-7542-8004-3104FC124BAB}"/>
          </ac:picMkLst>
        </pc:picChg>
      </pc:sldChg>
      <pc:sldChg chg="addSp delSp modSp new mod setBg">
        <pc:chgData name="Sergey Dobrovolsky" userId="73d305bacc4c2cf3" providerId="LiveId" clId="{FF6F5C0C-CD3F-EA45-A737-DB4389012D45}" dt="2021-12-15T22:04:38.227" v="382" actId="1076"/>
        <pc:sldMkLst>
          <pc:docMk/>
          <pc:sldMk cId="2245090327" sldId="260"/>
        </pc:sldMkLst>
        <pc:spChg chg="add mod">
          <ac:chgData name="Sergey Dobrovolsky" userId="73d305bacc4c2cf3" providerId="LiveId" clId="{FF6F5C0C-CD3F-EA45-A737-DB4389012D45}" dt="2021-12-15T22:04:34.425" v="381" actId="1076"/>
          <ac:spMkLst>
            <pc:docMk/>
            <pc:sldMk cId="2245090327" sldId="260"/>
            <ac:spMk id="8" creationId="{23C80536-505F-3840-B9DB-5BF2B15E1840}"/>
          </ac:spMkLst>
        </pc:spChg>
        <pc:spChg chg="add mod">
          <ac:chgData name="Sergey Dobrovolsky" userId="73d305bacc4c2cf3" providerId="LiveId" clId="{FF6F5C0C-CD3F-EA45-A737-DB4389012D45}" dt="2021-12-15T22:04:38.227" v="382" actId="1076"/>
          <ac:spMkLst>
            <pc:docMk/>
            <pc:sldMk cId="2245090327" sldId="260"/>
            <ac:spMk id="9" creationId="{CACF00F1-8A01-184C-87A6-CE2887E128E4}"/>
          </ac:spMkLst>
        </pc:spChg>
        <pc:picChg chg="add del mod">
          <ac:chgData name="Sergey Dobrovolsky" userId="73d305bacc4c2cf3" providerId="LiveId" clId="{FF6F5C0C-CD3F-EA45-A737-DB4389012D45}" dt="2021-12-15T22:03:53.537" v="366" actId="478"/>
          <ac:picMkLst>
            <pc:docMk/>
            <pc:sldMk cId="2245090327" sldId="260"/>
            <ac:picMk id="3" creationId="{6F1BCA50-12E3-5B4A-BA9C-B60CF5BD5B59}"/>
          </ac:picMkLst>
        </pc:picChg>
        <pc:picChg chg="add mod ord">
          <ac:chgData name="Sergey Dobrovolsky" userId="73d305bacc4c2cf3" providerId="LiveId" clId="{FF6F5C0C-CD3F-EA45-A737-DB4389012D45}" dt="2021-12-15T22:04:14.635" v="375" actId="1076"/>
          <ac:picMkLst>
            <pc:docMk/>
            <pc:sldMk cId="2245090327" sldId="260"/>
            <ac:picMk id="5" creationId="{0BF83BD7-A518-764C-A2B4-A0D380DAEC9F}"/>
          </ac:picMkLst>
        </pc:picChg>
        <pc:picChg chg="add mod">
          <ac:chgData name="Sergey Dobrovolsky" userId="73d305bacc4c2cf3" providerId="LiveId" clId="{FF6F5C0C-CD3F-EA45-A737-DB4389012D45}" dt="2021-12-15T22:04:12.296" v="374" actId="1076"/>
          <ac:picMkLst>
            <pc:docMk/>
            <pc:sldMk cId="2245090327" sldId="260"/>
            <ac:picMk id="7" creationId="{1E7A3B8F-7890-3646-9779-325081FF453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6EA6A-9DAB-9A42-8E7C-9B1E61E75C22}" type="datetimeFigureOut">
              <a:rPr lang="en-DE" smtClean="0"/>
              <a:t>15.12.21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95637-BFB7-404A-BF79-82C2D446D7D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232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95637-BFB7-404A-BF79-82C2D446D7D4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42552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E42A-4D28-B84F-88FF-A548302BA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875F6-1E98-004F-A960-424433887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0F772-53BC-E948-A05C-2B95A5ED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7A45-3FBB-C14A-8E7C-08C84AB72CD9}" type="datetimeFigureOut">
              <a:rPr lang="en-DE" smtClean="0"/>
              <a:t>15.12.21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BD9B6-510E-8140-8AB0-7DE342F9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92058-75BC-AD41-9F28-22D87615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D082-70E0-084A-8E52-5A7241D62A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0085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D25D2-A909-234E-A9CD-3D3D4ECE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0AA2F-99D3-C540-BBE7-38FE9F50A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89419-F8F9-1342-9B78-F0743125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7A45-3FBB-C14A-8E7C-08C84AB72CD9}" type="datetimeFigureOut">
              <a:rPr lang="en-DE" smtClean="0"/>
              <a:t>15.12.21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9D0E3-E25B-0E4B-BEFE-CD8B504A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A41C3-E6D3-6548-978E-CF60096F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D082-70E0-084A-8E52-5A7241D62A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6697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4DA24F-0AB3-3046-91DB-554638181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27C7A-4630-404B-9B6E-7228401EF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955FA-732C-0540-8E13-40F76B7EB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7A45-3FBB-C14A-8E7C-08C84AB72CD9}" type="datetimeFigureOut">
              <a:rPr lang="en-DE" smtClean="0"/>
              <a:t>15.12.21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12BA2-06CA-7642-B010-7A812BC2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ABF4F-E3B6-0443-A45B-BD4B25D7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D082-70E0-084A-8E52-5A7241D62A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6673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F0E66-AEAF-3043-91F2-44CAC8D1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14731-680A-AC49-AF88-7AB353731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3C722-BDC8-DD40-9CAC-0E20B9315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7A45-3FBB-C14A-8E7C-08C84AB72CD9}" type="datetimeFigureOut">
              <a:rPr lang="en-DE" smtClean="0"/>
              <a:t>15.12.21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6FCA6-EC58-A149-8B94-24D4F238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4210C-7F34-1D4D-9AC2-B5C1BA45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D082-70E0-084A-8E52-5A7241D62A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167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D81D-5A00-D146-A966-C30B66B2B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2EBFF-D8D0-474F-8F26-693F672A9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44B42-25CE-4043-A68E-EDEAA3F8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7A45-3FBB-C14A-8E7C-08C84AB72CD9}" type="datetimeFigureOut">
              <a:rPr lang="en-DE" smtClean="0"/>
              <a:t>15.12.21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84F7B-AEBF-574E-9E9F-164DE96F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96EF6-5C6B-EE49-AF95-DFDEC3C1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D082-70E0-084A-8E52-5A7241D62A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36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CC55C-2665-CF47-8C09-F8E19DCC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38D6-E1A1-3F4B-80C2-AD925CC8E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B4670-9F63-2548-BC41-DE625BD8D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2EEF6-7909-1B43-A5FF-764CBE54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7A45-3FBB-C14A-8E7C-08C84AB72CD9}" type="datetimeFigureOut">
              <a:rPr lang="en-DE" smtClean="0"/>
              <a:t>15.12.21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6E3F1-1CD4-5046-A239-6248D81C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D08B9-9DA6-074C-A2F7-BB255A16B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D082-70E0-084A-8E52-5A7241D62A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9684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2706-63C1-C949-8A57-34D12F21F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59A8B-D63B-DC4B-9705-8BBC4B7B9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6CC10-4A35-034F-929F-0ACDC68BB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C2BC1-1F05-3F4C-9473-888A9D93B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F9674-BCA1-A542-9037-264FA8FB6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3C2BD-511B-A046-9D3D-EEF24B2E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7A45-3FBB-C14A-8E7C-08C84AB72CD9}" type="datetimeFigureOut">
              <a:rPr lang="en-DE" smtClean="0"/>
              <a:t>15.12.21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49BABB-9B50-5345-AD93-552C16BD8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58274-05A2-844E-864E-301D3B6F4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D082-70E0-084A-8E52-5A7241D62A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8714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F6FD-667F-B14A-B057-A4105131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891FE-7434-CA42-8267-F31CC281D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7A45-3FBB-C14A-8E7C-08C84AB72CD9}" type="datetimeFigureOut">
              <a:rPr lang="en-DE" smtClean="0"/>
              <a:t>15.12.21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B8916-391B-B044-8AE7-830D1FD6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8825D-8D6F-924E-88E9-6FD59A7B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D082-70E0-084A-8E52-5A7241D62A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164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EE107A-74CF-3249-9C25-2C9FC780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7A45-3FBB-C14A-8E7C-08C84AB72CD9}" type="datetimeFigureOut">
              <a:rPr lang="en-DE" smtClean="0"/>
              <a:t>15.12.21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90D7F-BD10-3A4B-88D3-5F0F4F6E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5C227-FD48-7641-A443-6C1820F0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D082-70E0-084A-8E52-5A7241D62A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258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7AEDC-2C34-D647-99E5-3517EE95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D9B66-946C-6444-9D2C-7AA082E32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9C497-E531-A145-A996-534C5D978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CF07E-869E-EE4A-B4CC-6A49AAF0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7A45-3FBB-C14A-8E7C-08C84AB72CD9}" type="datetimeFigureOut">
              <a:rPr lang="en-DE" smtClean="0"/>
              <a:t>15.12.21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6FCD9-6F2B-0C41-B2D2-4AC943B8B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111A0-9E3E-AA40-92D8-906DC002A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D082-70E0-084A-8E52-5A7241D62A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138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F151-2010-9F45-B56F-158420FDE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CBCD2-5C68-9440-8C11-D8BCEDF22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9891C-CCC6-1241-ACE3-437742B06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4C8EA-6392-D142-AD30-595F0B4A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7A45-3FBB-C14A-8E7C-08C84AB72CD9}" type="datetimeFigureOut">
              <a:rPr lang="en-DE" smtClean="0"/>
              <a:t>15.12.21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38A98-5EE7-AD4A-A179-00D51D39A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15A15-3D49-7C4B-BB36-244491BC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D082-70E0-084A-8E52-5A7241D62A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2239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0FB27F-0007-2B48-B866-A17E44580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94432-1C56-224C-8F4D-B5156933E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790F3-ACD3-E340-986E-3A2906B61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C7A45-3FBB-C14A-8E7C-08C84AB72CD9}" type="datetimeFigureOut">
              <a:rPr lang="en-DE" smtClean="0"/>
              <a:t>15.12.21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38D5F-E58E-844D-B469-904EFE250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77C5A-0681-AB48-827B-7A2F1BF1B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DD082-70E0-084A-8E52-5A7241D62A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66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tif"/><Relationship Id="rId5" Type="http://schemas.openxmlformats.org/officeDocument/2006/relationships/image" Target="../media/image3.tif"/><Relationship Id="rId4" Type="http://schemas.openxmlformats.org/officeDocument/2006/relationships/image" Target="../media/image2.t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AD0AC56-A8CE-0F46-A2C0-B6E7EF920EF1}"/>
              </a:ext>
            </a:extLst>
          </p:cNvPr>
          <p:cNvGrpSpPr/>
          <p:nvPr/>
        </p:nvGrpSpPr>
        <p:grpSpPr>
          <a:xfrm>
            <a:off x="182925" y="146050"/>
            <a:ext cx="6591997" cy="6565900"/>
            <a:chOff x="2826559" y="146050"/>
            <a:chExt cx="6591997" cy="6565900"/>
          </a:xfrm>
        </p:grpSpPr>
        <p:pic>
          <p:nvPicPr>
            <p:cNvPr id="5" name="Picture 4" descr="A map of the world&#10;&#10;Description automatically generated with low confidence">
              <a:extLst>
                <a:ext uri="{FF2B5EF4-FFF2-40B4-BE49-F238E27FC236}">
                  <a16:creationId xmlns:a16="http://schemas.microsoft.com/office/drawing/2014/main" id="{70A1D3CA-9AE9-C446-977D-17EA448DC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6559" y="146050"/>
              <a:ext cx="6565900" cy="6565900"/>
            </a:xfrm>
            <a:prstGeom prst="rect">
              <a:avLst/>
            </a:prstGeom>
          </p:spPr>
        </p:pic>
        <p:pic>
          <p:nvPicPr>
            <p:cNvPr id="11" name="Picture 10" descr="A picture containing tree, star, outdoor object&#10;&#10;Description automatically generated">
              <a:extLst>
                <a:ext uri="{FF2B5EF4-FFF2-40B4-BE49-F238E27FC236}">
                  <a16:creationId xmlns:a16="http://schemas.microsoft.com/office/drawing/2014/main" id="{51319953-2469-AB42-863E-C73F30C86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77179" y="522947"/>
              <a:ext cx="3637056" cy="4041111"/>
            </a:xfrm>
            <a:prstGeom prst="rect">
              <a:avLst/>
            </a:prstGeom>
          </p:spPr>
        </p:pic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0B815373-DDC3-7748-9700-B8D9615B27CC}"/>
                </a:ext>
              </a:extLst>
            </p:cNvPr>
            <p:cNvSpPr/>
            <p:nvPr/>
          </p:nvSpPr>
          <p:spPr>
            <a:xfrm>
              <a:off x="2989791" y="2217683"/>
              <a:ext cx="1529658" cy="1702676"/>
            </a:xfrm>
            <a:prstGeom prst="frame">
              <a:avLst>
                <a:gd name="adj1" fmla="val 1722"/>
              </a:avLst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ç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14DD5D0-35FA-A84F-BED0-CC245D87DEBD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4519449" y="2543503"/>
              <a:ext cx="1157730" cy="536028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14FA26F-7F16-2149-B632-DCF73E6FDF51}"/>
                </a:ext>
              </a:extLst>
            </p:cNvPr>
            <p:cNvGrpSpPr/>
            <p:nvPr/>
          </p:nvGrpSpPr>
          <p:grpSpPr>
            <a:xfrm>
              <a:off x="8635969" y="4194726"/>
              <a:ext cx="782587" cy="369332"/>
              <a:chOff x="8531648" y="3749675"/>
              <a:chExt cx="782587" cy="36933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952EC9-4A9A-8A4C-8488-99D7B1986B29}"/>
                  </a:ext>
                </a:extLst>
              </p:cNvPr>
              <p:cNvSpPr txBox="1"/>
              <p:nvPr/>
            </p:nvSpPr>
            <p:spPr>
              <a:xfrm>
                <a:off x="8531648" y="3749675"/>
                <a:ext cx="782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dirty="0">
                    <a:solidFill>
                      <a:schemeClr val="bg1"/>
                    </a:solidFill>
                    <a:highlight>
                      <a:srgbClr val="000000"/>
                    </a:highlight>
                  </a:rPr>
                  <a:t>10 µm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A1B161B-7F95-4E4A-9F2E-50FFEE182EEE}"/>
                  </a:ext>
                </a:extLst>
              </p:cNvPr>
              <p:cNvCxnSpPr/>
              <p:nvPr/>
            </p:nvCxnSpPr>
            <p:spPr>
              <a:xfrm>
                <a:off x="8863542" y="3841301"/>
                <a:ext cx="338667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Frame 13">
              <a:extLst>
                <a:ext uri="{FF2B5EF4-FFF2-40B4-BE49-F238E27FC236}">
                  <a16:creationId xmlns:a16="http://schemas.microsoft.com/office/drawing/2014/main" id="{D73746D3-E174-2845-A331-59548C14D88E}"/>
                </a:ext>
              </a:extLst>
            </p:cNvPr>
            <p:cNvSpPr/>
            <p:nvPr/>
          </p:nvSpPr>
          <p:spPr>
            <a:xfrm>
              <a:off x="5677179" y="522947"/>
              <a:ext cx="3701771" cy="4041111"/>
            </a:xfrm>
            <a:prstGeom prst="frame">
              <a:avLst>
                <a:gd name="adj1" fmla="val 868"/>
              </a:avLst>
            </a:prstGeom>
            <a:solidFill>
              <a:srgbClr val="FFFF00"/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Picture 3" descr="A picture containing tree, outdoor object, star, colorful&#10;&#10;Description automatically generated">
            <a:extLst>
              <a:ext uri="{FF2B5EF4-FFF2-40B4-BE49-F238E27FC236}">
                <a16:creationId xmlns:a16="http://schemas.microsoft.com/office/drawing/2014/main" id="{892E3C20-8E39-FF4C-89D0-E03D532A2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4760" y="4692629"/>
            <a:ext cx="2016163" cy="2016163"/>
          </a:xfrm>
          <a:prstGeom prst="rect">
            <a:avLst/>
          </a:prstGeom>
        </p:spPr>
      </p:pic>
      <p:pic>
        <p:nvPicPr>
          <p:cNvPr id="8" name="Picture 7" descr="A picture containing grass, tree, green, night sky&#10;&#10;Description automatically generated">
            <a:extLst>
              <a:ext uri="{FF2B5EF4-FFF2-40B4-BE49-F238E27FC236}">
                <a16:creationId xmlns:a16="http://schemas.microsoft.com/office/drawing/2014/main" id="{75E5A54C-6AD1-3940-B658-1555EC375F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4760" y="2420918"/>
            <a:ext cx="2016163" cy="2016163"/>
          </a:xfrm>
          <a:prstGeom prst="rect">
            <a:avLst/>
          </a:prstGeom>
        </p:spPr>
      </p:pic>
      <p:pic>
        <p:nvPicPr>
          <p:cNvPr id="10" name="Picture 9" descr="A picture containing black, dark, light, staring&#10;&#10;Description automatically generated">
            <a:extLst>
              <a:ext uri="{FF2B5EF4-FFF2-40B4-BE49-F238E27FC236}">
                <a16:creationId xmlns:a16="http://schemas.microsoft.com/office/drawing/2014/main" id="{734CC397-37B0-F84B-AD11-CD08303309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4761" y="149208"/>
            <a:ext cx="2016162" cy="20161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C90A8F-ED2D-8D41-81FD-06CE914D460F}"/>
              </a:ext>
            </a:extLst>
          </p:cNvPr>
          <p:cNvSpPr txBox="1"/>
          <p:nvPr/>
        </p:nvSpPr>
        <p:spPr>
          <a:xfrm>
            <a:off x="187299" y="1536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6002B9-D03F-3444-A2D1-136F263C9067}"/>
              </a:ext>
            </a:extLst>
          </p:cNvPr>
          <p:cNvSpPr txBox="1"/>
          <p:nvPr/>
        </p:nvSpPr>
        <p:spPr>
          <a:xfrm>
            <a:off x="3156175" y="57677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D421D9-9FAC-7C46-9900-47A71B413ADB}"/>
              </a:ext>
            </a:extLst>
          </p:cNvPr>
          <p:cNvSpPr txBox="1"/>
          <p:nvPr/>
        </p:nvSpPr>
        <p:spPr>
          <a:xfrm>
            <a:off x="7013996" y="14605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F25206-8E3C-6D48-A83E-62FA62C3F2DB}"/>
              </a:ext>
            </a:extLst>
          </p:cNvPr>
          <p:cNvSpPr txBox="1"/>
          <p:nvPr/>
        </p:nvSpPr>
        <p:spPr>
          <a:xfrm>
            <a:off x="7020890" y="242091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3BCE-C168-2B4E-8953-B33F8E154F15}"/>
              </a:ext>
            </a:extLst>
          </p:cNvPr>
          <p:cNvSpPr txBox="1"/>
          <p:nvPr/>
        </p:nvSpPr>
        <p:spPr>
          <a:xfrm>
            <a:off x="7025218" y="469262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86594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and white image of a skull&#10;&#10;Description automatically generated with low confidence">
            <a:extLst>
              <a:ext uri="{FF2B5EF4-FFF2-40B4-BE49-F238E27FC236}">
                <a16:creationId xmlns:a16="http://schemas.microsoft.com/office/drawing/2014/main" id="{1E7A3B8F-7890-3646-9779-325081FF4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13796"/>
            <a:ext cx="5291666" cy="5291666"/>
          </a:xfrm>
          <a:prstGeom prst="rect">
            <a:avLst/>
          </a:prstGeom>
        </p:spPr>
      </p:pic>
      <p:pic>
        <p:nvPicPr>
          <p:cNvPr id="5" name="Picture 4" descr="A picture containing dark, light&#10;&#10;Description automatically generated">
            <a:extLst>
              <a:ext uri="{FF2B5EF4-FFF2-40B4-BE49-F238E27FC236}">
                <a16:creationId xmlns:a16="http://schemas.microsoft.com/office/drawing/2014/main" id="{0BF83BD7-A518-764C-A2B4-A0D380DAE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11" y="913796"/>
            <a:ext cx="5291667" cy="52916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C80536-505F-3840-B9DB-5BF2B15E1840}"/>
              </a:ext>
            </a:extLst>
          </p:cNvPr>
          <p:cNvSpPr txBox="1"/>
          <p:nvPr/>
        </p:nvSpPr>
        <p:spPr>
          <a:xfrm>
            <a:off x="804334" y="99893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CF00F1-8A01-184C-87A6-CE2887E128E4}"/>
              </a:ext>
            </a:extLst>
          </p:cNvPr>
          <p:cNvSpPr txBox="1"/>
          <p:nvPr/>
        </p:nvSpPr>
        <p:spPr>
          <a:xfrm>
            <a:off x="6242987" y="99893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45090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343DE8-BA3B-554F-93F0-7224B8312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5" y="739159"/>
            <a:ext cx="6802686" cy="51210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B1C30B-6104-7C4B-9BA2-1E977AA31D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18" t="37396" r="53111" b="22413"/>
          <a:stretch/>
        </p:blipFill>
        <p:spPr>
          <a:xfrm>
            <a:off x="7015166" y="1097122"/>
            <a:ext cx="3883197" cy="44051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D80167-5982-E443-A687-34FB153D1D54}"/>
              </a:ext>
            </a:extLst>
          </p:cNvPr>
          <p:cNvSpPr txBox="1"/>
          <p:nvPr/>
        </p:nvSpPr>
        <p:spPr>
          <a:xfrm>
            <a:off x="468052" y="454057"/>
            <a:ext cx="26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C0557F-61AC-7B4A-BB5A-1ADDFB1C1D49}"/>
              </a:ext>
            </a:extLst>
          </p:cNvPr>
          <p:cNvSpPr txBox="1"/>
          <p:nvPr/>
        </p:nvSpPr>
        <p:spPr>
          <a:xfrm flipH="1">
            <a:off x="7045461" y="554493"/>
            <a:ext cx="26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70276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1FDDD7-3318-7542-8004-3104FC124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18" y="719258"/>
            <a:ext cx="5291666" cy="29897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D4DE82-93EB-9645-9526-07D1C1A08048}"/>
              </a:ext>
            </a:extLst>
          </p:cNvPr>
          <p:cNvSpPr txBox="1"/>
          <p:nvPr/>
        </p:nvSpPr>
        <p:spPr>
          <a:xfrm>
            <a:off x="1692165" y="5345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DD2B04B-66C9-4B4D-9B44-1FC1933535E6}"/>
              </a:ext>
            </a:extLst>
          </p:cNvPr>
          <p:cNvGrpSpPr/>
          <p:nvPr/>
        </p:nvGrpSpPr>
        <p:grpSpPr>
          <a:xfrm>
            <a:off x="5987384" y="534592"/>
            <a:ext cx="5291667" cy="2433624"/>
            <a:chOff x="5987384" y="719258"/>
            <a:chExt cx="5291667" cy="243362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273D47D-CCF9-FD43-AE27-9B25023B1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87384" y="903924"/>
              <a:ext cx="5291667" cy="224895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11B0C2-0B96-A34E-AD1D-FD196FD222CA}"/>
                </a:ext>
              </a:extLst>
            </p:cNvPr>
            <p:cNvSpPr txBox="1"/>
            <p:nvPr/>
          </p:nvSpPr>
          <p:spPr>
            <a:xfrm>
              <a:off x="6991847" y="71925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8857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15</Words>
  <Application>Microsoft Macintosh PowerPoint</Application>
  <PresentationFormat>Widescreen</PresentationFormat>
  <Paragraphs>14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Dobrovolsky</dc:creator>
  <cp:lastModifiedBy>Sergey Dobrovolsky</cp:lastModifiedBy>
  <cp:revision>1</cp:revision>
  <dcterms:created xsi:type="dcterms:W3CDTF">2021-12-13T22:57:33Z</dcterms:created>
  <dcterms:modified xsi:type="dcterms:W3CDTF">2021-12-15T22:04:45Z</dcterms:modified>
</cp:coreProperties>
</file>