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60" r:id="rId3"/>
    <p:sldId id="262" r:id="rId4"/>
    <p:sldId id="257" r:id="rId5"/>
    <p:sldId id="259" r:id="rId6"/>
    <p:sldId id="264" r:id="rId7"/>
    <p:sldId id="258" r:id="rId8"/>
    <p:sldId id="261" r:id="rId9"/>
    <p:sldId id="263" r:id="rId10"/>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9714ED-777F-D947-A1A3-06493DFA6212}" v="165" dt="2021-07-02T12:56:51.7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7"/>
    <p:restoredTop sz="94694"/>
  </p:normalViewPr>
  <p:slideViewPr>
    <p:cSldViewPr snapToGrid="0" snapToObjects="1">
      <p:cViewPr varScale="1">
        <p:scale>
          <a:sx n="121" d="100"/>
          <a:sy n="121"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ey Dobrovolsky" userId="73d305bacc4c2cf3" providerId="LiveId" clId="{EC9714ED-777F-D947-A1A3-06493DFA6212}"/>
    <pc:docChg chg="undo custSel addSld delSld modSld">
      <pc:chgData name="Sergey Dobrovolsky" userId="73d305bacc4c2cf3" providerId="LiveId" clId="{EC9714ED-777F-D947-A1A3-06493DFA6212}" dt="2021-07-02T12:58:45.968" v="1554" actId="1076"/>
      <pc:docMkLst>
        <pc:docMk/>
      </pc:docMkLst>
      <pc:sldChg chg="addSp delSp modSp">
        <pc:chgData name="Sergey Dobrovolsky" userId="73d305bacc4c2cf3" providerId="LiveId" clId="{EC9714ED-777F-D947-A1A3-06493DFA6212}" dt="2021-06-30T20:31:08.330" v="678"/>
        <pc:sldMkLst>
          <pc:docMk/>
          <pc:sldMk cId="1127298390" sldId="257"/>
        </pc:sldMkLst>
        <pc:spChg chg="del">
          <ac:chgData name="Sergey Dobrovolsky" userId="73d305bacc4c2cf3" providerId="LiveId" clId="{EC9714ED-777F-D947-A1A3-06493DFA6212}" dt="2021-06-30T20:31:08.330" v="678"/>
          <ac:spMkLst>
            <pc:docMk/>
            <pc:sldMk cId="1127298390" sldId="257"/>
            <ac:spMk id="3" creationId="{ACA7952A-8ED5-3F45-849C-AEE5D414BBAB}"/>
          </ac:spMkLst>
        </pc:spChg>
        <pc:picChg chg="add mod">
          <ac:chgData name="Sergey Dobrovolsky" userId="73d305bacc4c2cf3" providerId="LiveId" clId="{EC9714ED-777F-D947-A1A3-06493DFA6212}" dt="2021-06-30T20:31:08.330" v="678"/>
          <ac:picMkLst>
            <pc:docMk/>
            <pc:sldMk cId="1127298390" sldId="257"/>
            <ac:picMk id="3074" creationId="{72BA3DCA-97E6-B740-A314-0ABF44F12187}"/>
          </ac:picMkLst>
        </pc:picChg>
      </pc:sldChg>
      <pc:sldChg chg="addSp delSp modSp">
        <pc:chgData name="Sergey Dobrovolsky" userId="73d305bacc4c2cf3" providerId="LiveId" clId="{EC9714ED-777F-D947-A1A3-06493DFA6212}" dt="2021-06-30T20:29:54.261" v="675" actId="1076"/>
        <pc:sldMkLst>
          <pc:docMk/>
          <pc:sldMk cId="2960775889" sldId="258"/>
        </pc:sldMkLst>
        <pc:spChg chg="del">
          <ac:chgData name="Sergey Dobrovolsky" userId="73d305bacc4c2cf3" providerId="LiveId" clId="{EC9714ED-777F-D947-A1A3-06493DFA6212}" dt="2021-06-30T20:29:45.953" v="671"/>
          <ac:spMkLst>
            <pc:docMk/>
            <pc:sldMk cId="2960775889" sldId="258"/>
            <ac:spMk id="3" creationId="{E3D85876-B7A4-5544-B2CE-7AF8244D8622}"/>
          </ac:spMkLst>
        </pc:spChg>
        <pc:picChg chg="add mod">
          <ac:chgData name="Sergey Dobrovolsky" userId="73d305bacc4c2cf3" providerId="LiveId" clId="{EC9714ED-777F-D947-A1A3-06493DFA6212}" dt="2021-06-30T20:29:54.261" v="675" actId="1076"/>
          <ac:picMkLst>
            <pc:docMk/>
            <pc:sldMk cId="2960775889" sldId="258"/>
            <ac:picMk id="2050" creationId="{F4758FEA-8D03-D14D-BB5D-0623F9813ED5}"/>
          </ac:picMkLst>
        </pc:picChg>
      </pc:sldChg>
      <pc:sldChg chg="addSp delSp modSp mod setBg">
        <pc:chgData name="Sergey Dobrovolsky" userId="73d305bacc4c2cf3" providerId="LiveId" clId="{EC9714ED-777F-D947-A1A3-06493DFA6212}" dt="2021-06-25T10:37:04.517" v="649" actId="20577"/>
        <pc:sldMkLst>
          <pc:docMk/>
          <pc:sldMk cId="1928005898" sldId="259"/>
        </pc:sldMkLst>
        <pc:spChg chg="mod">
          <ac:chgData name="Sergey Dobrovolsky" userId="73d305bacc4c2cf3" providerId="LiveId" clId="{EC9714ED-777F-D947-A1A3-06493DFA6212}" dt="2021-06-25T09:48:12.740" v="4" actId="26606"/>
          <ac:spMkLst>
            <pc:docMk/>
            <pc:sldMk cId="1928005898" sldId="259"/>
            <ac:spMk id="2" creationId="{2BF1EA9F-1939-2044-91FB-C1636295D820}"/>
          </ac:spMkLst>
        </pc:spChg>
        <pc:spChg chg="add del">
          <ac:chgData name="Sergey Dobrovolsky" userId="73d305bacc4c2cf3" providerId="LiveId" clId="{EC9714ED-777F-D947-A1A3-06493DFA6212}" dt="2021-06-25T09:48:14.282" v="6"/>
          <ac:spMkLst>
            <pc:docMk/>
            <pc:sldMk cId="1928005898" sldId="259"/>
            <ac:spMk id="3" creationId="{BB3C1366-A5AD-5448-A915-0629A74680E7}"/>
          </ac:spMkLst>
        </pc:spChg>
        <pc:spChg chg="add mod">
          <ac:chgData name="Sergey Dobrovolsky" userId="73d305bacc4c2cf3" providerId="LiveId" clId="{EC9714ED-777F-D947-A1A3-06493DFA6212}" dt="2021-06-25T10:37:04.517" v="649" actId="20577"/>
          <ac:spMkLst>
            <pc:docMk/>
            <pc:sldMk cId="1928005898" sldId="259"/>
            <ac:spMk id="5" creationId="{EAFB7158-C14C-3940-9CE6-1E47AE329ED1}"/>
          </ac:spMkLst>
        </pc:spChg>
        <pc:spChg chg="add del mod">
          <ac:chgData name="Sergey Dobrovolsky" userId="73d305bacc4c2cf3" providerId="LiveId" clId="{EC9714ED-777F-D947-A1A3-06493DFA6212}" dt="2021-06-25T09:50:31.879" v="101" actId="478"/>
          <ac:spMkLst>
            <pc:docMk/>
            <pc:sldMk cId="1928005898" sldId="259"/>
            <ac:spMk id="6" creationId="{3F813FE0-A9E5-9142-9613-F58331EB1FE7}"/>
          </ac:spMkLst>
        </pc:spChg>
        <pc:spChg chg="add mod">
          <ac:chgData name="Sergey Dobrovolsky" userId="73d305bacc4c2cf3" providerId="LiveId" clId="{EC9714ED-777F-D947-A1A3-06493DFA6212}" dt="2021-06-25T10:36:58.735" v="648" actId="14100"/>
          <ac:spMkLst>
            <pc:docMk/>
            <pc:sldMk cId="1928005898" sldId="259"/>
            <ac:spMk id="8" creationId="{1A6534CF-666D-6E44-A322-80DC1EE9ECFC}"/>
          </ac:spMkLst>
        </pc:spChg>
        <pc:spChg chg="add del">
          <ac:chgData name="Sergey Dobrovolsky" userId="73d305bacc4c2cf3" providerId="LiveId" clId="{EC9714ED-777F-D947-A1A3-06493DFA6212}" dt="2021-06-25T09:48:03.210" v="2" actId="26606"/>
          <ac:spMkLst>
            <pc:docMk/>
            <pc:sldMk cId="1928005898" sldId="259"/>
            <ac:spMk id="79" creationId="{4E1EF4E8-5513-4BF5-BC41-04645281C672}"/>
          </ac:spMkLst>
        </pc:spChg>
        <pc:spChg chg="add del">
          <ac:chgData name="Sergey Dobrovolsky" userId="73d305bacc4c2cf3" providerId="LiveId" clId="{EC9714ED-777F-D947-A1A3-06493DFA6212}" dt="2021-06-25T09:48:03.210" v="2" actId="26606"/>
          <ac:spMkLst>
            <pc:docMk/>
            <pc:sldMk cId="1928005898" sldId="259"/>
            <ac:spMk id="81" creationId="{361EA5BB-A258-4E22-94F4-C79A441363DA}"/>
          </ac:spMkLst>
        </pc:spChg>
        <pc:spChg chg="add del">
          <ac:chgData name="Sergey Dobrovolsky" userId="73d305bacc4c2cf3" providerId="LiveId" clId="{EC9714ED-777F-D947-A1A3-06493DFA6212}" dt="2021-06-25T09:48:03.210" v="2" actId="26606"/>
          <ac:spMkLst>
            <pc:docMk/>
            <pc:sldMk cId="1928005898" sldId="259"/>
            <ac:spMk id="88" creationId="{8333FD0A-502E-4A24-8E99-5496F09DC714}"/>
          </ac:spMkLst>
        </pc:spChg>
        <pc:spChg chg="add del">
          <ac:chgData name="Sergey Dobrovolsky" userId="73d305bacc4c2cf3" providerId="LiveId" clId="{EC9714ED-777F-D947-A1A3-06493DFA6212}" dt="2021-06-25T09:48:12.740" v="4" actId="26606"/>
          <ac:spMkLst>
            <pc:docMk/>
            <pc:sldMk cId="1928005898" sldId="259"/>
            <ac:spMk id="1028" creationId="{25AD4A59-91FA-4E30-8F32-A8AB51F768C6}"/>
          </ac:spMkLst>
        </pc:spChg>
        <pc:spChg chg="add del">
          <ac:chgData name="Sergey Dobrovolsky" userId="73d305bacc4c2cf3" providerId="LiveId" clId="{EC9714ED-777F-D947-A1A3-06493DFA6212}" dt="2021-06-25T09:48:12.740" v="4" actId="26606"/>
          <ac:spMkLst>
            <pc:docMk/>
            <pc:sldMk cId="1928005898" sldId="259"/>
            <ac:spMk id="1029" creationId="{CDFF45EF-8068-49B8-AFAE-404F6EB18882}"/>
          </ac:spMkLst>
        </pc:spChg>
        <pc:spChg chg="add del">
          <ac:chgData name="Sergey Dobrovolsky" userId="73d305bacc4c2cf3" providerId="LiveId" clId="{EC9714ED-777F-D947-A1A3-06493DFA6212}" dt="2021-06-25T09:48:12.740" v="4" actId="26606"/>
          <ac:spMkLst>
            <pc:docMk/>
            <pc:sldMk cId="1928005898" sldId="259"/>
            <ac:spMk id="1030" creationId="{3AFF4C04-4389-4562-AAC6-A720487F5D3A}"/>
          </ac:spMkLst>
        </pc:spChg>
        <pc:grpChg chg="add del">
          <ac:chgData name="Sergey Dobrovolsky" userId="73d305bacc4c2cf3" providerId="LiveId" clId="{EC9714ED-777F-D947-A1A3-06493DFA6212}" dt="2021-06-25T09:48:03.210" v="2" actId="26606"/>
          <ac:grpSpMkLst>
            <pc:docMk/>
            <pc:sldMk cId="1928005898" sldId="259"/>
            <ac:grpSpMk id="71" creationId="{D91916A1-FEE7-41E7-BEE3-2B4941A6F305}"/>
          </ac:grpSpMkLst>
        </pc:grpChg>
        <pc:grpChg chg="add del">
          <ac:chgData name="Sergey Dobrovolsky" userId="73d305bacc4c2cf3" providerId="LiveId" clId="{EC9714ED-777F-D947-A1A3-06493DFA6212}" dt="2021-06-25T09:48:03.210" v="2" actId="26606"/>
          <ac:grpSpMkLst>
            <pc:docMk/>
            <pc:sldMk cId="1928005898" sldId="259"/>
            <ac:grpSpMk id="83" creationId="{AF7B2BB7-8E22-4794-9BDE-B71129D776FE}"/>
          </ac:grpSpMkLst>
        </pc:grpChg>
        <pc:grpChg chg="add del">
          <ac:chgData name="Sergey Dobrovolsky" userId="73d305bacc4c2cf3" providerId="LiveId" clId="{EC9714ED-777F-D947-A1A3-06493DFA6212}" dt="2021-06-25T09:48:12.740" v="4" actId="26606"/>
          <ac:grpSpMkLst>
            <pc:docMk/>
            <pc:sldMk cId="1928005898" sldId="259"/>
            <ac:grpSpMk id="1031" creationId="{187DE861-9AC3-4AA5-B885-AF8EBE9480A2}"/>
          </ac:grpSpMkLst>
        </pc:grpChg>
        <pc:picChg chg="add del mod">
          <ac:chgData name="Sergey Dobrovolsky" userId="73d305bacc4c2cf3" providerId="LiveId" clId="{EC9714ED-777F-D947-A1A3-06493DFA6212}" dt="2021-06-25T09:50:23.809" v="97" actId="478"/>
          <ac:picMkLst>
            <pc:docMk/>
            <pc:sldMk cId="1928005898" sldId="259"/>
            <ac:picMk id="4" creationId="{1C668670-9A0E-F44D-8BC3-E1E3EA98732F}"/>
          </ac:picMkLst>
        </pc:picChg>
        <pc:picChg chg="add mod">
          <ac:chgData name="Sergey Dobrovolsky" userId="73d305bacc4c2cf3" providerId="LiveId" clId="{EC9714ED-777F-D947-A1A3-06493DFA6212}" dt="2021-06-25T09:50:44.217" v="105" actId="1076"/>
          <ac:picMkLst>
            <pc:docMk/>
            <pc:sldMk cId="1928005898" sldId="259"/>
            <ac:picMk id="7" creationId="{BB06F59A-C5EC-EC4C-AFDE-DED02B1CA35B}"/>
          </ac:picMkLst>
        </pc:picChg>
        <pc:picChg chg="add del mod">
          <ac:chgData name="Sergey Dobrovolsky" userId="73d305bacc4c2cf3" providerId="LiveId" clId="{EC9714ED-777F-D947-A1A3-06493DFA6212}" dt="2021-06-25T09:48:13.085" v="5"/>
          <ac:picMkLst>
            <pc:docMk/>
            <pc:sldMk cId="1928005898" sldId="259"/>
            <ac:picMk id="1026" creationId="{CB9FE125-8C4F-F241-B73A-8A5212D8C558}"/>
          </ac:picMkLst>
        </pc:picChg>
      </pc:sldChg>
      <pc:sldChg chg="addSp delSp modSp mod">
        <pc:chgData name="Sergey Dobrovolsky" userId="73d305bacc4c2cf3" providerId="LiveId" clId="{EC9714ED-777F-D947-A1A3-06493DFA6212}" dt="2021-07-01T14:53:43.266" v="889" actId="14"/>
        <pc:sldMkLst>
          <pc:docMk/>
          <pc:sldMk cId="4167542381" sldId="260"/>
        </pc:sldMkLst>
        <pc:spChg chg="del">
          <ac:chgData name="Sergey Dobrovolsky" userId="73d305bacc4c2cf3" providerId="LiveId" clId="{EC9714ED-777F-D947-A1A3-06493DFA6212}" dt="2021-06-30T20:32:00.161" v="679"/>
          <ac:spMkLst>
            <pc:docMk/>
            <pc:sldMk cId="4167542381" sldId="260"/>
            <ac:spMk id="3" creationId="{2EAD427B-D1CC-DC4C-B282-A4F818D22AC0}"/>
          </ac:spMkLst>
        </pc:spChg>
        <pc:spChg chg="add del mod">
          <ac:chgData name="Sergey Dobrovolsky" userId="73d305bacc4c2cf3" providerId="LiveId" clId="{EC9714ED-777F-D947-A1A3-06493DFA6212}" dt="2021-06-30T20:32:19.820" v="681"/>
          <ac:spMkLst>
            <pc:docMk/>
            <pc:sldMk cId="4167542381" sldId="260"/>
            <ac:spMk id="4" creationId="{6DF07744-FE8C-9349-87F0-CA679718CC5E}"/>
          </ac:spMkLst>
        </pc:spChg>
        <pc:spChg chg="add del mod">
          <ac:chgData name="Sergey Dobrovolsky" userId="73d305bacc4c2cf3" providerId="LiveId" clId="{EC9714ED-777F-D947-A1A3-06493DFA6212}" dt="2021-06-30T20:33:41.027" v="683"/>
          <ac:spMkLst>
            <pc:docMk/>
            <pc:sldMk cId="4167542381" sldId="260"/>
            <ac:spMk id="5" creationId="{C9352351-CF1C-5348-8BF0-BED729E1F706}"/>
          </ac:spMkLst>
        </pc:spChg>
        <pc:spChg chg="add mod">
          <ac:chgData name="Sergey Dobrovolsky" userId="73d305bacc4c2cf3" providerId="LiveId" clId="{EC9714ED-777F-D947-A1A3-06493DFA6212}" dt="2021-07-01T14:53:43.266" v="889" actId="14"/>
          <ac:spMkLst>
            <pc:docMk/>
            <pc:sldMk cId="4167542381" sldId="260"/>
            <ac:spMk id="6" creationId="{EB13BA74-6515-1A44-844F-D398F90D90B2}"/>
          </ac:spMkLst>
        </pc:spChg>
        <pc:picChg chg="add del mod">
          <ac:chgData name="Sergey Dobrovolsky" userId="73d305bacc4c2cf3" providerId="LiveId" clId="{EC9714ED-777F-D947-A1A3-06493DFA6212}" dt="2021-06-30T20:32:17.260" v="680" actId="478"/>
          <ac:picMkLst>
            <pc:docMk/>
            <pc:sldMk cId="4167542381" sldId="260"/>
            <ac:picMk id="4098" creationId="{AF485FFB-1367-9644-B1E9-7232092A2621}"/>
          </ac:picMkLst>
        </pc:picChg>
        <pc:picChg chg="add del mod">
          <ac:chgData name="Sergey Dobrovolsky" userId="73d305bacc4c2cf3" providerId="LiveId" clId="{EC9714ED-777F-D947-A1A3-06493DFA6212}" dt="2021-06-30T20:33:39.477" v="682" actId="478"/>
          <ac:picMkLst>
            <pc:docMk/>
            <pc:sldMk cId="4167542381" sldId="260"/>
            <ac:picMk id="4100" creationId="{92EEAEB3-A36D-154D-B426-55459382F45C}"/>
          </ac:picMkLst>
        </pc:picChg>
        <pc:picChg chg="add mod">
          <ac:chgData name="Sergey Dobrovolsky" userId="73d305bacc4c2cf3" providerId="LiveId" clId="{EC9714ED-777F-D947-A1A3-06493DFA6212}" dt="2021-07-01T14:34:37.013" v="879" actId="1076"/>
          <ac:picMkLst>
            <pc:docMk/>
            <pc:sldMk cId="4167542381" sldId="260"/>
            <ac:picMk id="4102" creationId="{F46B00CD-DFC0-8048-8C52-6E23DD25A71C}"/>
          </ac:picMkLst>
        </pc:picChg>
      </pc:sldChg>
      <pc:sldChg chg="addSp delSp modSp new mod">
        <pc:chgData name="Sergey Dobrovolsky" userId="73d305bacc4c2cf3" providerId="LiveId" clId="{EC9714ED-777F-D947-A1A3-06493DFA6212}" dt="2021-06-30T20:29:59.925" v="677" actId="1076"/>
        <pc:sldMkLst>
          <pc:docMk/>
          <pc:sldMk cId="1367620722" sldId="261"/>
        </pc:sldMkLst>
        <pc:spChg chg="mod">
          <ac:chgData name="Sergey Dobrovolsky" userId="73d305bacc4c2cf3" providerId="LiveId" clId="{EC9714ED-777F-D947-A1A3-06493DFA6212}" dt="2021-06-30T20:29:26.678" v="666" actId="20577"/>
          <ac:spMkLst>
            <pc:docMk/>
            <pc:sldMk cId="1367620722" sldId="261"/>
            <ac:spMk id="2" creationId="{B8885AB4-6EF5-014A-AE8C-2FAC5B332965}"/>
          </ac:spMkLst>
        </pc:spChg>
        <pc:spChg chg="del">
          <ac:chgData name="Sergey Dobrovolsky" userId="73d305bacc4c2cf3" providerId="LiveId" clId="{EC9714ED-777F-D947-A1A3-06493DFA6212}" dt="2021-06-30T20:29:29.700" v="667"/>
          <ac:spMkLst>
            <pc:docMk/>
            <pc:sldMk cId="1367620722" sldId="261"/>
            <ac:spMk id="3" creationId="{0FB45852-94EF-B448-A213-95581869DB7C}"/>
          </ac:spMkLst>
        </pc:spChg>
        <pc:picChg chg="add mod">
          <ac:chgData name="Sergey Dobrovolsky" userId="73d305bacc4c2cf3" providerId="LiveId" clId="{EC9714ED-777F-D947-A1A3-06493DFA6212}" dt="2021-06-30T20:29:59.925" v="677" actId="1076"/>
          <ac:picMkLst>
            <pc:docMk/>
            <pc:sldMk cId="1367620722" sldId="261"/>
            <ac:picMk id="1026" creationId="{D7AE750B-8E70-314E-B5F4-91AD25AC28C2}"/>
          </ac:picMkLst>
        </pc:picChg>
      </pc:sldChg>
      <pc:sldChg chg="addSp delSp modSp new mod">
        <pc:chgData name="Sergey Dobrovolsky" userId="73d305bacc4c2cf3" providerId="LiveId" clId="{EC9714ED-777F-D947-A1A3-06493DFA6212}" dt="2021-07-01T15:18:45.890" v="965" actId="20577"/>
        <pc:sldMkLst>
          <pc:docMk/>
          <pc:sldMk cId="2171999565" sldId="262"/>
        </pc:sldMkLst>
        <pc:spChg chg="mod">
          <ac:chgData name="Sergey Dobrovolsky" userId="73d305bacc4c2cf3" providerId="LiveId" clId="{EC9714ED-777F-D947-A1A3-06493DFA6212}" dt="2021-07-01T15:16:04.177" v="907" actId="20577"/>
          <ac:spMkLst>
            <pc:docMk/>
            <pc:sldMk cId="2171999565" sldId="262"/>
            <ac:spMk id="2" creationId="{784CB5E0-DBFC-B94B-A10A-FCC0B5F31D0A}"/>
          </ac:spMkLst>
        </pc:spChg>
        <pc:spChg chg="del mod">
          <ac:chgData name="Sergey Dobrovolsky" userId="73d305bacc4c2cf3" providerId="LiveId" clId="{EC9714ED-777F-D947-A1A3-06493DFA6212}" dt="2021-07-01T15:16:46.418" v="924" actId="478"/>
          <ac:spMkLst>
            <pc:docMk/>
            <pc:sldMk cId="2171999565" sldId="262"/>
            <ac:spMk id="3" creationId="{868213BA-2BBC-1642-9B43-D67E468F5325}"/>
          </ac:spMkLst>
        </pc:spChg>
        <pc:spChg chg="add mod">
          <ac:chgData name="Sergey Dobrovolsky" userId="73d305bacc4c2cf3" providerId="LiveId" clId="{EC9714ED-777F-D947-A1A3-06493DFA6212}" dt="2021-07-01T15:18:45.890" v="965" actId="20577"/>
          <ac:spMkLst>
            <pc:docMk/>
            <pc:sldMk cId="2171999565" sldId="262"/>
            <ac:spMk id="4" creationId="{3E186DAF-2B6A-6641-9A12-7D5DCA0ECCDA}"/>
          </ac:spMkLst>
        </pc:spChg>
        <pc:spChg chg="add del mod">
          <ac:chgData name="Sergey Dobrovolsky" userId="73d305bacc4c2cf3" providerId="LiveId" clId="{EC9714ED-777F-D947-A1A3-06493DFA6212}" dt="2021-07-01T15:17:00.119" v="926" actId="478"/>
          <ac:spMkLst>
            <pc:docMk/>
            <pc:sldMk cId="2171999565" sldId="262"/>
            <ac:spMk id="6" creationId="{62D2792F-70A3-5245-9F39-B8FFD8EA309E}"/>
          </ac:spMkLst>
        </pc:spChg>
      </pc:sldChg>
      <pc:sldChg chg="modSp new mod">
        <pc:chgData name="Sergey Dobrovolsky" userId="73d305bacc4c2cf3" providerId="LiveId" clId="{EC9714ED-777F-D947-A1A3-06493DFA6212}" dt="2021-07-02T12:55:30.395" v="1338" actId="20577"/>
        <pc:sldMkLst>
          <pc:docMk/>
          <pc:sldMk cId="3590090490" sldId="263"/>
        </pc:sldMkLst>
        <pc:spChg chg="mod">
          <ac:chgData name="Sergey Dobrovolsky" userId="73d305bacc4c2cf3" providerId="LiveId" clId="{EC9714ED-777F-D947-A1A3-06493DFA6212}" dt="2021-07-01T18:35:37.941" v="996" actId="20577"/>
          <ac:spMkLst>
            <pc:docMk/>
            <pc:sldMk cId="3590090490" sldId="263"/>
            <ac:spMk id="2" creationId="{17555A42-2CA9-454C-A64E-2A5BECB2D210}"/>
          </ac:spMkLst>
        </pc:spChg>
        <pc:spChg chg="mod">
          <ac:chgData name="Sergey Dobrovolsky" userId="73d305bacc4c2cf3" providerId="LiveId" clId="{EC9714ED-777F-D947-A1A3-06493DFA6212}" dt="2021-07-02T12:55:30.395" v="1338" actId="20577"/>
          <ac:spMkLst>
            <pc:docMk/>
            <pc:sldMk cId="3590090490" sldId="263"/>
            <ac:spMk id="3" creationId="{B5E17BE0-827A-E847-8898-6A8EBD2D39DD}"/>
          </ac:spMkLst>
        </pc:spChg>
      </pc:sldChg>
      <pc:sldChg chg="new del">
        <pc:chgData name="Sergey Dobrovolsky" userId="73d305bacc4c2cf3" providerId="LiveId" clId="{EC9714ED-777F-D947-A1A3-06493DFA6212}" dt="2021-07-01T15:15:58.243" v="892" actId="2696"/>
        <pc:sldMkLst>
          <pc:docMk/>
          <pc:sldMk cId="4043448395" sldId="263"/>
        </pc:sldMkLst>
      </pc:sldChg>
      <pc:sldChg chg="addSp delSp modSp new mod">
        <pc:chgData name="Sergey Dobrovolsky" userId="73d305bacc4c2cf3" providerId="LiveId" clId="{EC9714ED-777F-D947-A1A3-06493DFA6212}" dt="2021-07-02T12:58:45.968" v="1554" actId="1076"/>
        <pc:sldMkLst>
          <pc:docMk/>
          <pc:sldMk cId="1173059424" sldId="264"/>
        </pc:sldMkLst>
        <pc:spChg chg="mod">
          <ac:chgData name="Sergey Dobrovolsky" userId="73d305bacc4c2cf3" providerId="LiveId" clId="{EC9714ED-777F-D947-A1A3-06493DFA6212}" dt="2021-07-02T12:56:49.600" v="1354" actId="20577"/>
          <ac:spMkLst>
            <pc:docMk/>
            <pc:sldMk cId="1173059424" sldId="264"/>
            <ac:spMk id="2" creationId="{C7FEC8D3-D9FB-954F-875C-6E0CE7C5AA27}"/>
          </ac:spMkLst>
        </pc:spChg>
        <pc:spChg chg="del mod">
          <ac:chgData name="Sergey Dobrovolsky" userId="73d305bacc4c2cf3" providerId="LiveId" clId="{EC9714ED-777F-D947-A1A3-06493DFA6212}" dt="2021-07-01T19:01:28.538" v="1309"/>
          <ac:spMkLst>
            <pc:docMk/>
            <pc:sldMk cId="1173059424" sldId="264"/>
            <ac:spMk id="3" creationId="{53DDA6E9-79D4-DB40-BDD5-5F2AF3A7EE16}"/>
          </ac:spMkLst>
        </pc:spChg>
        <pc:spChg chg="add mod">
          <ac:chgData name="Sergey Dobrovolsky" userId="73d305bacc4c2cf3" providerId="LiveId" clId="{EC9714ED-777F-D947-A1A3-06493DFA6212}" dt="2021-07-02T12:58:45.968" v="1554" actId="1076"/>
          <ac:spMkLst>
            <pc:docMk/>
            <pc:sldMk cId="1173059424" sldId="264"/>
            <ac:spMk id="3" creationId="{C065E658-B4B3-1044-AB4B-E59AFAB76E8B}"/>
          </ac:spMkLst>
        </pc:spChg>
        <pc:picChg chg="add mod">
          <ac:chgData name="Sergey Dobrovolsky" userId="73d305bacc4c2cf3" providerId="LiveId" clId="{EC9714ED-777F-D947-A1A3-06493DFA6212}" dt="2021-07-02T12:56:45.091" v="1339" actId="1076"/>
          <ac:picMkLst>
            <pc:docMk/>
            <pc:sldMk cId="1173059424" sldId="264"/>
            <ac:picMk id="1026" creationId="{E6CA2790-B285-8447-B907-BC1BEAC7D1E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65B910DF-B555-4D30-B35E-2297D59E32D0}" type="datetime1">
              <a:rPr lang="en-US" smtClean="0"/>
              <a:t>7/2/21</a:t>
            </a:fld>
            <a:endParaRPr lang="en-US" dirty="0"/>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875280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29D1D79F-E600-4AC1-A639-0B9FB8286C38}" type="datetime1">
              <a:rPr lang="en-US" smtClean="0"/>
              <a:t>7/2/21</a:t>
            </a:fld>
            <a:endParaRPr lang="en-US" dirty="0"/>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22481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390F5D60-A842-4D08-9D7D-A7A57AB501A2}" type="datetime1">
              <a:rPr lang="en-US" smtClean="0"/>
              <a:t>7/2/21</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9998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2pPr marL="685800" indent="-228600">
              <a:buFont typeface="Courier New" panose="02070309020205020404" pitchFamily="49" charset="0"/>
              <a:buChar char="o"/>
              <a:defRPr/>
            </a:lvl2pPr>
            <a:lvl4pPr marL="1600200" indent="-228600">
              <a:buFont typeface="Courier New" panose="02070309020205020404" pitchFamily="49" charset="0"/>
              <a:buChar char="o"/>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0DF2F1F9-9322-493A-A9EE-BB75692CE5F5}" type="datetime1">
              <a:rPr lang="en-US" smtClean="0"/>
              <a:t>7/2/21</a:t>
            </a:fld>
            <a:endParaRPr lang="en-US" dirty="0"/>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803619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7858DE51-4D5E-4D23-8181-86A5B05D5351}" type="datetime1">
              <a:rPr lang="en-US" smtClean="0"/>
              <a:t>7/2/21</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323154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9C399FCA-87F3-427A-B1A2-15346103C68A}" type="datetime1">
              <a:rPr lang="en-US" smtClean="0"/>
              <a:t>7/2/21</a:t>
            </a:fld>
            <a:endParaRPr lang="en-US" dirty="0"/>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970335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693DF709-7E2D-49E6-A629-D8E3363D194F}" type="datetime1">
              <a:rPr lang="en-US" smtClean="0"/>
              <a:t>7/2/21</a:t>
            </a:fld>
            <a:endParaRPr lang="en-US" dirty="0"/>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065281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85D0A921-9375-4BAA-A7C2-7975528669FA}" type="datetime1">
              <a:rPr lang="en-US" smtClean="0"/>
              <a:t>7/2/21</a:t>
            </a:fld>
            <a:endParaRPr lang="en-US" dirty="0"/>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296992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5D25425-F285-48AE-A409-A618E3EEA628}" type="datetime1">
              <a:rPr lang="en-US" smtClean="0"/>
              <a:t>7/2/21</a:t>
            </a:fld>
            <a:endParaRPr lang="en-US" dirty="0"/>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580153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EB56A94D-7D6A-4378-93F6-A3A33186E34B}" type="datetime1">
              <a:rPr lang="en-US" smtClean="0"/>
              <a:t>7/2/21</a:t>
            </a:fld>
            <a:endParaRPr lang="en-US" dirty="0"/>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12109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285FC0F9-687B-4417-9D77-CE2D7AD8C321}" type="datetime1">
              <a:rPr lang="en-US" smtClean="0"/>
              <a:t>7/2/21</a:t>
            </a:fld>
            <a:endParaRPr lang="en-US" dirty="0"/>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250655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p:nvPr/>
        </p:nvGrpSpPr>
        <p:grpSpPr>
          <a:xfrm>
            <a:off x="175990" y="62886"/>
            <a:ext cx="11708355" cy="6301715"/>
            <a:chOff x="175990" y="62886"/>
            <a:chExt cx="11708355" cy="6301715"/>
          </a:xfrm>
        </p:grpSpPr>
        <p:sp useBgFill="1">
          <p:nvSpPr>
            <p:cNvPr id="18" name="Graphic 10">
              <a:extLst>
                <a:ext uri="{FF2B5EF4-FFF2-40B4-BE49-F238E27FC236}">
                  <a16:creationId xmlns:a16="http://schemas.microsoft.com/office/drawing/2014/main" id="{EAFF5F08-677C-4873-9274-02B6FE751044}"/>
                </a:ext>
              </a:extLst>
            </p:cNvPr>
            <p:cNvSpPr/>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9" name="Graphic 10">
              <a:extLst>
                <a:ext uri="{FF2B5EF4-FFF2-40B4-BE49-F238E27FC236}">
                  <a16:creationId xmlns:a16="http://schemas.microsoft.com/office/drawing/2014/main" id="{16514C65-F179-4953-B660-5FC657697957}"/>
                </a:ext>
              </a:extLst>
            </p:cNvPr>
            <p:cNvSpPr/>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Graphic 10">
              <a:extLst>
                <a:ext uri="{FF2B5EF4-FFF2-40B4-BE49-F238E27FC236}">
                  <a16:creationId xmlns:a16="http://schemas.microsoft.com/office/drawing/2014/main" id="{DF5DA89C-9FED-4AE0-8C36-20612E77FAC0}"/>
                </a:ext>
              </a:extLst>
            </p:cNvPr>
            <p:cNvSpPr/>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1" name="Oval 20">
              <a:extLst>
                <a:ext uri="{FF2B5EF4-FFF2-40B4-BE49-F238E27FC236}">
                  <a16:creationId xmlns:a16="http://schemas.microsoft.com/office/drawing/2014/main" id="{FB98224C-F1DB-4F10-9B7F-93B86BA13F40}"/>
                </a:ext>
              </a:extLst>
            </p:cNvPr>
            <p:cNvSpPr/>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2" name="Oval 21">
              <a:extLst>
                <a:ext uri="{FF2B5EF4-FFF2-40B4-BE49-F238E27FC236}">
                  <a16:creationId xmlns:a16="http://schemas.microsoft.com/office/drawing/2014/main" id="{9AE1FC9E-06C9-4A12-8BE7-766C3DA8B9AC}"/>
                </a:ext>
              </a:extLst>
            </p:cNvPr>
            <p:cNvSpPr/>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3" name="Oval 22">
              <a:extLst>
                <a:ext uri="{FF2B5EF4-FFF2-40B4-BE49-F238E27FC236}">
                  <a16:creationId xmlns:a16="http://schemas.microsoft.com/office/drawing/2014/main" id="{29954B75-D8C7-439C-A014-E644E3E2C0A5}"/>
                </a:ext>
              </a:extLst>
            </p:cNvPr>
            <p:cNvSpPr/>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fld id="{B32DFD30-2122-4F4A-97B4-D0A849E36C5F}" type="datetime1">
              <a:rPr lang="en-US" smtClean="0"/>
              <a:t>7/2/21</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07078736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16">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10" name="Picture 3" descr="Cross-section of a plant stem under a microscope">
            <a:extLst>
              <a:ext uri="{FF2B5EF4-FFF2-40B4-BE49-F238E27FC236}">
                <a16:creationId xmlns:a16="http://schemas.microsoft.com/office/drawing/2014/main" id="{328F6120-7C14-4177-9A2C-4C2D423ECA2D}"/>
              </a:ext>
            </a:extLst>
          </p:cNvPr>
          <p:cNvPicPr>
            <a:picLocks noChangeAspect="1"/>
          </p:cNvPicPr>
          <p:nvPr/>
        </p:nvPicPr>
        <p:blipFill rotWithShape="1">
          <a:blip r:embed="rId2"/>
          <a:srcRect t="2996" b="12734"/>
          <a:stretch/>
        </p:blipFill>
        <p:spPr>
          <a:xfrm>
            <a:off x="20" y="10"/>
            <a:ext cx="12191980" cy="6857989"/>
          </a:xfrm>
          <a:prstGeom prst="rect">
            <a:avLst/>
          </a:prstGeom>
        </p:spPr>
      </p:pic>
      <p:sp>
        <p:nvSpPr>
          <p:cNvPr id="52" name="Rectangle 18">
            <a:extLst>
              <a:ext uri="{FF2B5EF4-FFF2-40B4-BE49-F238E27FC236}">
                <a16:creationId xmlns:a16="http://schemas.microsoft.com/office/drawing/2014/main" id="{49ECC79D-12AA-4AB2-AA58-D0472E094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E77D5D-5FD8-EC4C-8519-C673759020BA}"/>
              </a:ext>
            </a:extLst>
          </p:cNvPr>
          <p:cNvSpPr>
            <a:spLocks noGrp="1"/>
          </p:cNvSpPr>
          <p:nvPr>
            <p:ph type="ctrTitle"/>
          </p:nvPr>
        </p:nvSpPr>
        <p:spPr>
          <a:xfrm>
            <a:off x="537410" y="728905"/>
            <a:ext cx="5558590" cy="3184274"/>
          </a:xfrm>
        </p:spPr>
        <p:txBody>
          <a:bodyPr>
            <a:normAutofit/>
          </a:bodyPr>
          <a:lstStyle/>
          <a:p>
            <a:pPr algn="l"/>
            <a:r>
              <a:rPr lang="en-DE" sz="5100" dirty="0">
                <a:solidFill>
                  <a:srgbClr val="FFFFFF"/>
                </a:solidFill>
              </a:rPr>
              <a:t>Semi-supervised cell segmentation</a:t>
            </a:r>
          </a:p>
        </p:txBody>
      </p:sp>
      <p:sp>
        <p:nvSpPr>
          <p:cNvPr id="3" name="Subtitle 2">
            <a:extLst>
              <a:ext uri="{FF2B5EF4-FFF2-40B4-BE49-F238E27FC236}">
                <a16:creationId xmlns:a16="http://schemas.microsoft.com/office/drawing/2014/main" id="{4FB84A43-24EE-724D-97E0-E7EA3835C945}"/>
              </a:ext>
            </a:extLst>
          </p:cNvPr>
          <p:cNvSpPr>
            <a:spLocks noGrp="1"/>
          </p:cNvSpPr>
          <p:nvPr>
            <p:ph type="subTitle" idx="1"/>
          </p:nvPr>
        </p:nvSpPr>
        <p:spPr>
          <a:xfrm>
            <a:off x="537410" y="4072044"/>
            <a:ext cx="4567990" cy="1495379"/>
          </a:xfrm>
        </p:spPr>
        <p:txBody>
          <a:bodyPr>
            <a:normAutofit/>
          </a:bodyPr>
          <a:lstStyle/>
          <a:p>
            <a:pPr algn="l"/>
            <a:r>
              <a:rPr lang="en-DE" sz="2200">
                <a:solidFill>
                  <a:srgbClr val="FFFFFF"/>
                </a:solidFill>
              </a:rPr>
              <a:t>Dr. Sebastian Schürmann, Dobrovolskii Sergei</a:t>
            </a:r>
          </a:p>
        </p:txBody>
      </p:sp>
      <p:grpSp>
        <p:nvGrpSpPr>
          <p:cNvPr id="53" name="Group 20">
            <a:extLst>
              <a:ext uri="{FF2B5EF4-FFF2-40B4-BE49-F238E27FC236}">
                <a16:creationId xmlns:a16="http://schemas.microsoft.com/office/drawing/2014/main" id="{E2F6F869-F143-4607-BEE5-AA6FEB71E1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77400" y="254882"/>
            <a:ext cx="1942299" cy="2505141"/>
            <a:chOff x="559425" y="344186"/>
            <a:chExt cx="1942299" cy="2505141"/>
          </a:xfrm>
        </p:grpSpPr>
        <p:sp useBgFill="1">
          <p:nvSpPr>
            <p:cNvPr id="54" name="Graphic 10">
              <a:extLst>
                <a:ext uri="{FF2B5EF4-FFF2-40B4-BE49-F238E27FC236}">
                  <a16:creationId xmlns:a16="http://schemas.microsoft.com/office/drawing/2014/main" id="{C75470B2-BBA7-4280-A6F6-FAE9E9F1C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559425" y="99503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55" name="Oval 22">
              <a:extLst>
                <a:ext uri="{FF2B5EF4-FFF2-40B4-BE49-F238E27FC236}">
                  <a16:creationId xmlns:a16="http://schemas.microsoft.com/office/drawing/2014/main" id="{9A54C6CC-DDAA-4A39-ADF6-3C8475C5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286000" y="1378534"/>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56" name="Oval 23">
              <a:extLst>
                <a:ext uri="{FF2B5EF4-FFF2-40B4-BE49-F238E27FC236}">
                  <a16:creationId xmlns:a16="http://schemas.microsoft.com/office/drawing/2014/main" id="{714358CC-CF77-4F38-89E2-D6A3ABD0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10155" y="3441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57" name="Oval 24">
              <a:extLst>
                <a:ext uri="{FF2B5EF4-FFF2-40B4-BE49-F238E27FC236}">
                  <a16:creationId xmlns:a16="http://schemas.microsoft.com/office/drawing/2014/main" id="{0CB44DA0-4772-4F1E-982F-12BAC7C58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838200" y="2514942"/>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250947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64C73-3B58-FB4D-AED9-003A273A7B44}"/>
              </a:ext>
            </a:extLst>
          </p:cNvPr>
          <p:cNvSpPr>
            <a:spLocks noGrp="1"/>
          </p:cNvSpPr>
          <p:nvPr>
            <p:ph type="title"/>
          </p:nvPr>
        </p:nvSpPr>
        <p:spPr/>
        <p:txBody>
          <a:bodyPr/>
          <a:lstStyle/>
          <a:p>
            <a:r>
              <a:rPr lang="en-DE" dirty="0"/>
              <a:t>Classification and Regression tree (CART)</a:t>
            </a:r>
          </a:p>
        </p:txBody>
      </p:sp>
      <p:pic>
        <p:nvPicPr>
          <p:cNvPr id="4102" name="Picture 6">
            <a:extLst>
              <a:ext uri="{FF2B5EF4-FFF2-40B4-BE49-F238E27FC236}">
                <a16:creationId xmlns:a16="http://schemas.microsoft.com/office/drawing/2014/main" id="{F46B00CD-DFC0-8048-8C52-6E23DD25A7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01391" y="2881202"/>
            <a:ext cx="5890609" cy="31924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B13BA74-6515-1A44-844F-D398F90D90B2}"/>
              </a:ext>
            </a:extLst>
          </p:cNvPr>
          <p:cNvSpPr txBox="1"/>
          <p:nvPr/>
        </p:nvSpPr>
        <p:spPr>
          <a:xfrm>
            <a:off x="752805" y="1841500"/>
            <a:ext cx="6036878" cy="4801314"/>
          </a:xfrm>
          <a:prstGeom prst="rect">
            <a:avLst/>
          </a:prstGeom>
          <a:noFill/>
        </p:spPr>
        <p:txBody>
          <a:bodyPr wrap="square" rtlCol="0">
            <a:spAutoFit/>
          </a:bodyPr>
          <a:lstStyle/>
          <a:p>
            <a:pPr marL="285750" indent="-285750">
              <a:buFont typeface="Arial" panose="020B0604020202020204" pitchFamily="34" charset="0"/>
              <a:buChar char="•"/>
            </a:pPr>
            <a:r>
              <a:rPr lang="en-GB" dirty="0"/>
              <a:t>The idea of CARTs is to</a:t>
            </a:r>
          </a:p>
          <a:p>
            <a:pPr marL="742950" lvl="1" indent="-285750">
              <a:buFont typeface="Arial" panose="020B0604020202020204" pitchFamily="34" charset="0"/>
              <a:buChar char="•"/>
            </a:pPr>
            <a:r>
              <a:rPr lang="en-GB" dirty="0"/>
              <a:t>Recursively subdivide the sample space</a:t>
            </a:r>
          </a:p>
          <a:p>
            <a:pPr marL="742950" lvl="1" indent="-285750">
              <a:buFont typeface="Arial" panose="020B0604020202020204" pitchFamily="34" charset="0"/>
              <a:buChar char="•"/>
            </a:pPr>
            <a:r>
              <a:rPr lang="en-GB" dirty="0"/>
              <a:t>To perform classification or regression locally in each partition</a:t>
            </a:r>
          </a:p>
          <a:p>
            <a:pPr marL="285750" indent="-285750">
              <a:buFont typeface="Arial" panose="020B0604020202020204" pitchFamily="34" charset="0"/>
              <a:buChar char="•"/>
            </a:pPr>
            <a:r>
              <a:rPr lang="en-GB" dirty="0"/>
              <a:t>This subdivision is naturally represented as a binary tree</a:t>
            </a:r>
          </a:p>
          <a:p>
            <a:pPr marL="742950" lvl="1" indent="-285750">
              <a:buFont typeface="Arial" panose="020B0604020202020204" pitchFamily="34" charset="0"/>
              <a:buChar char="•"/>
            </a:pPr>
            <a:r>
              <a:rPr lang="en-GB" dirty="0"/>
              <a:t>Each internal node encodes a split of the feature domain</a:t>
            </a:r>
          </a:p>
          <a:p>
            <a:pPr marL="742950" lvl="1" indent="-285750">
              <a:buFont typeface="Arial" panose="020B0604020202020204" pitchFamily="34" charset="0"/>
              <a:buChar char="•"/>
            </a:pPr>
            <a:r>
              <a:rPr lang="en-GB" dirty="0"/>
              <a:t>Left and right successor nodes operate on the “left” and “right” part of the split</a:t>
            </a:r>
          </a:p>
          <a:p>
            <a:pPr marL="742950" lvl="1" indent="-285750">
              <a:buFont typeface="Arial" panose="020B0604020202020204" pitchFamily="34" charset="0"/>
              <a:buChar char="•"/>
            </a:pPr>
            <a:r>
              <a:rPr lang="en-GB" dirty="0"/>
              <a:t>If the split is sufficiently simple (e.g., a threshold along one of the dimensions), define “left” as below the threshold, and “right” as above</a:t>
            </a:r>
          </a:p>
          <a:p>
            <a:pPr marL="285750" indent="-285750">
              <a:buFont typeface="Arial" panose="020B0604020202020204" pitchFamily="34" charset="0"/>
              <a:buChar char="•"/>
            </a:pPr>
            <a:r>
              <a:rPr lang="en-GB" dirty="0"/>
              <a:t>The leaf nodes perform the actual task on the samples </a:t>
            </a:r>
          </a:p>
          <a:p>
            <a:pPr marL="742950" lvl="1" indent="-285750">
              <a:buFont typeface="Arial" panose="020B0604020202020204" pitchFamily="34" charset="0"/>
              <a:buChar char="•"/>
            </a:pPr>
            <a:r>
              <a:rPr lang="en-GB" dirty="0"/>
              <a:t>For classification, return the relative frequencies per class</a:t>
            </a:r>
            <a:endParaRPr lang="en-DE" dirty="0"/>
          </a:p>
        </p:txBody>
      </p:sp>
    </p:spTree>
    <p:extLst>
      <p:ext uri="{BB962C8B-B14F-4D97-AF65-F5344CB8AC3E}">
        <p14:creationId xmlns:p14="http://schemas.microsoft.com/office/powerpoint/2010/main" val="4167542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CB5E0-DBFC-B94B-A10A-FCC0B5F31D0A}"/>
              </a:ext>
            </a:extLst>
          </p:cNvPr>
          <p:cNvSpPr>
            <a:spLocks noGrp="1"/>
          </p:cNvSpPr>
          <p:nvPr>
            <p:ph type="title"/>
          </p:nvPr>
        </p:nvSpPr>
        <p:spPr/>
        <p:txBody>
          <a:bodyPr/>
          <a:lstStyle/>
          <a:p>
            <a:r>
              <a:rPr lang="en-DE" dirty="0"/>
              <a:t>CART Training</a:t>
            </a:r>
          </a:p>
        </p:txBody>
      </p:sp>
      <p:sp>
        <p:nvSpPr>
          <p:cNvPr id="4" name="TextBox 3">
            <a:extLst>
              <a:ext uri="{FF2B5EF4-FFF2-40B4-BE49-F238E27FC236}">
                <a16:creationId xmlns:a16="http://schemas.microsoft.com/office/drawing/2014/main" id="{3E186DAF-2B6A-6641-9A12-7D5DCA0ECCDA}"/>
              </a:ext>
            </a:extLst>
          </p:cNvPr>
          <p:cNvSpPr txBox="1"/>
          <p:nvPr/>
        </p:nvSpPr>
        <p:spPr>
          <a:xfrm>
            <a:off x="752804" y="1841500"/>
            <a:ext cx="11197457" cy="2585323"/>
          </a:xfrm>
          <a:prstGeom prst="rect">
            <a:avLst/>
          </a:prstGeom>
          <a:noFill/>
        </p:spPr>
        <p:txBody>
          <a:bodyPr wrap="square" rtlCol="0">
            <a:spAutoFit/>
          </a:bodyPr>
          <a:lstStyle/>
          <a:p>
            <a:pPr marL="285750" indent="-285750">
              <a:buFont typeface="Arial" panose="020B0604020202020204" pitchFamily="34" charset="0"/>
              <a:buChar char="•"/>
            </a:pPr>
            <a:r>
              <a:rPr lang="en-GB" dirty="0"/>
              <a:t>Each node has 2 parameters: one axis-aligned split along one dimension</a:t>
            </a:r>
          </a:p>
          <a:p>
            <a:pPr marL="285750" indent="-285750">
              <a:buFont typeface="Arial" panose="020B0604020202020204" pitchFamily="34" charset="0"/>
              <a:buChar char="•"/>
            </a:pPr>
            <a:r>
              <a:rPr lang="en-GB" dirty="0"/>
              <a:t>The tree has a maximum height, which is a hyper-parameter </a:t>
            </a:r>
          </a:p>
          <a:p>
            <a:pPr marL="285750" indent="-285750">
              <a:buFont typeface="Arial" panose="020B0604020202020204" pitchFamily="34" charset="0"/>
              <a:buChar char="•"/>
            </a:pPr>
            <a:r>
              <a:rPr lang="en-GB" dirty="0"/>
              <a:t>Training steps:</a:t>
            </a:r>
          </a:p>
          <a:p>
            <a:pPr marL="800100" lvl="1" indent="-342900">
              <a:buFont typeface="+mj-lt"/>
              <a:buAutoNum type="arabicPeriod"/>
            </a:pPr>
            <a:r>
              <a:rPr lang="en-GB" dirty="0"/>
              <a:t>The tree is grown greedily from root to leaves</a:t>
            </a:r>
          </a:p>
          <a:p>
            <a:pPr marL="1257300" lvl="2" indent="-342900">
              <a:buFont typeface="+mj-lt"/>
              <a:buAutoNum type="arabicPeriod"/>
            </a:pPr>
            <a:r>
              <a:rPr lang="en-GB" dirty="0"/>
              <a:t>At each node, perform an exhaustive search for the best split </a:t>
            </a:r>
            <a:r>
              <a:rPr lang="en-GB" dirty="0" err="1"/>
              <a:t>w.r.t.</a:t>
            </a:r>
            <a:r>
              <a:rPr lang="en-GB" dirty="0"/>
              <a:t> an objective function </a:t>
            </a:r>
            <a:r>
              <a:rPr lang="en-GB" dirty="0" err="1"/>
              <a:t>Qm</a:t>
            </a:r>
            <a:r>
              <a:rPr lang="en-GB" dirty="0"/>
              <a:t>(T) (→ best dimension, best position) </a:t>
            </a:r>
          </a:p>
          <a:p>
            <a:pPr marL="1257300" lvl="2" indent="-342900">
              <a:buFont typeface="+mj-lt"/>
              <a:buAutoNum type="arabicPeriod"/>
            </a:pPr>
            <a:r>
              <a:rPr lang="en-GB" dirty="0"/>
              <a:t>Stop splitting a node if only few samples are left in this branch</a:t>
            </a:r>
          </a:p>
          <a:p>
            <a:pPr marL="800100" lvl="1" indent="-342900">
              <a:buFont typeface="+mj-lt"/>
              <a:buAutoNum type="arabicPeriod"/>
            </a:pPr>
            <a:r>
              <a:rPr lang="en-GB" dirty="0"/>
              <a:t>Prune the tree by merging those splits with least cost increase. Pruning cost function is </a:t>
            </a:r>
            <a:r>
              <a:rPr lang="en-GB" dirty="0" err="1"/>
              <a:t>tradeoff</a:t>
            </a:r>
            <a:r>
              <a:rPr lang="en-GB" dirty="0"/>
              <a:t> between model accuracy and model complexity</a:t>
            </a:r>
          </a:p>
        </p:txBody>
      </p:sp>
    </p:spTree>
    <p:extLst>
      <p:ext uri="{BB962C8B-B14F-4D97-AF65-F5344CB8AC3E}">
        <p14:creationId xmlns:p14="http://schemas.microsoft.com/office/powerpoint/2010/main" val="217199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EB450-2297-8546-99A7-885259914C66}"/>
              </a:ext>
            </a:extLst>
          </p:cNvPr>
          <p:cNvSpPr>
            <a:spLocks noGrp="1"/>
          </p:cNvSpPr>
          <p:nvPr>
            <p:ph type="title"/>
          </p:nvPr>
        </p:nvSpPr>
        <p:spPr/>
        <p:txBody>
          <a:bodyPr/>
          <a:lstStyle/>
          <a:p>
            <a:r>
              <a:rPr lang="en-DE" dirty="0"/>
              <a:t>Random forest</a:t>
            </a:r>
          </a:p>
        </p:txBody>
      </p:sp>
      <p:pic>
        <p:nvPicPr>
          <p:cNvPr id="3074" name="Picture 2" descr="Random Forests in Machine Learning | Random Forests for Data Science">
            <a:extLst>
              <a:ext uri="{FF2B5EF4-FFF2-40B4-BE49-F238E27FC236}">
                <a16:creationId xmlns:a16="http://schemas.microsoft.com/office/drawing/2014/main" id="{72BA3DCA-97E6-B740-A314-0ABF44F121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2110" y="1825625"/>
            <a:ext cx="792778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7298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EA9F-1939-2044-91FB-C1636295D820}"/>
              </a:ext>
            </a:extLst>
          </p:cNvPr>
          <p:cNvSpPr>
            <a:spLocks noGrp="1"/>
          </p:cNvSpPr>
          <p:nvPr>
            <p:ph type="title"/>
          </p:nvPr>
        </p:nvSpPr>
        <p:spPr/>
        <p:txBody>
          <a:bodyPr/>
          <a:lstStyle/>
          <a:p>
            <a:r>
              <a:rPr lang="en-DE"/>
              <a:t>Cross-Validation</a:t>
            </a:r>
            <a:endParaRPr lang="en-DE" dirty="0"/>
          </a:p>
        </p:txBody>
      </p:sp>
      <p:sp>
        <p:nvSpPr>
          <p:cNvPr id="5" name="TextBox 4">
            <a:extLst>
              <a:ext uri="{FF2B5EF4-FFF2-40B4-BE49-F238E27FC236}">
                <a16:creationId xmlns:a16="http://schemas.microsoft.com/office/drawing/2014/main" id="{EAFB7158-C14C-3940-9CE6-1E47AE329ED1}"/>
              </a:ext>
            </a:extLst>
          </p:cNvPr>
          <p:cNvSpPr txBox="1"/>
          <p:nvPr/>
        </p:nvSpPr>
        <p:spPr>
          <a:xfrm>
            <a:off x="838200" y="1690688"/>
            <a:ext cx="4143110" cy="2308324"/>
          </a:xfrm>
          <a:prstGeom prst="rect">
            <a:avLst/>
          </a:prstGeom>
          <a:noFill/>
        </p:spPr>
        <p:txBody>
          <a:bodyPr wrap="square" rtlCol="0">
            <a:spAutoFit/>
          </a:bodyPr>
          <a:lstStyle/>
          <a:p>
            <a:r>
              <a:rPr lang="en-DE" dirty="0"/>
              <a:t>ML strategy for the estimator performance evaluation. </a:t>
            </a:r>
          </a:p>
          <a:p>
            <a:endParaRPr lang="en-DE" dirty="0"/>
          </a:p>
          <a:p>
            <a:r>
              <a:rPr lang="en-DE" dirty="0"/>
              <a:t>Dataset is splitted into training dataset and testing dataset. At each fold the testing set is diffent. Errors from each fold are averaged to get the final model performance:</a:t>
            </a:r>
          </a:p>
        </p:txBody>
      </p:sp>
      <p:pic>
        <p:nvPicPr>
          <p:cNvPr id="7" name="Picture 6" descr="Cross-Validation - MATLAB &amp;amp; Simulink">
            <a:extLst>
              <a:ext uri="{FF2B5EF4-FFF2-40B4-BE49-F238E27FC236}">
                <a16:creationId xmlns:a16="http://schemas.microsoft.com/office/drawing/2014/main" id="{BB06F59A-C5EC-EC4C-AFDE-DED02B1CA3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5100" y="1690688"/>
            <a:ext cx="6464300" cy="352590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A6534CF-666D-6E44-A322-80DC1EE9ECFC}"/>
                  </a:ext>
                </a:extLst>
              </p:cNvPr>
              <p:cNvSpPr txBox="1"/>
              <p:nvPr/>
            </p:nvSpPr>
            <p:spPr>
              <a:xfrm>
                <a:off x="838201" y="4148959"/>
                <a:ext cx="4143110" cy="7789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𝑖</m:t>
                              </m:r>
                            </m:sub>
                          </m:sSub>
                        </m:e>
                      </m:nary>
                    </m:oMath>
                  </m:oMathPara>
                </a14:m>
                <a:endParaRPr lang="en-DE" dirty="0"/>
              </a:p>
            </p:txBody>
          </p:sp>
        </mc:Choice>
        <mc:Fallback xmlns="">
          <p:sp>
            <p:nvSpPr>
              <p:cNvPr id="8" name="TextBox 7">
                <a:extLst>
                  <a:ext uri="{FF2B5EF4-FFF2-40B4-BE49-F238E27FC236}">
                    <a16:creationId xmlns:a16="http://schemas.microsoft.com/office/drawing/2014/main" id="{1A6534CF-666D-6E44-A322-80DC1EE9ECFC}"/>
                  </a:ext>
                </a:extLst>
              </p:cNvPr>
              <p:cNvSpPr txBox="1">
                <a:spLocks noRot="1" noChangeAspect="1" noMove="1" noResize="1" noEditPoints="1" noAdjustHandles="1" noChangeArrowheads="1" noChangeShapeType="1" noTextEdit="1"/>
              </p:cNvSpPr>
              <p:nvPr/>
            </p:nvSpPr>
            <p:spPr>
              <a:xfrm>
                <a:off x="838201" y="4148959"/>
                <a:ext cx="4143110" cy="778931"/>
              </a:xfrm>
              <a:prstGeom prst="rect">
                <a:avLst/>
              </a:prstGeom>
              <a:blipFill>
                <a:blip r:embed="rId3"/>
                <a:stretch>
                  <a:fillRect t="-111290" b="-174194"/>
                </a:stretch>
              </a:blipFill>
            </p:spPr>
            <p:txBody>
              <a:bodyPr/>
              <a:lstStyle/>
              <a:p>
                <a:r>
                  <a:rPr lang="en-DE">
                    <a:noFill/>
                  </a:rPr>
                  <a:t> </a:t>
                </a:r>
              </a:p>
            </p:txBody>
          </p:sp>
        </mc:Fallback>
      </mc:AlternateContent>
    </p:spTree>
    <p:extLst>
      <p:ext uri="{BB962C8B-B14F-4D97-AF65-F5344CB8AC3E}">
        <p14:creationId xmlns:p14="http://schemas.microsoft.com/office/powerpoint/2010/main" val="1928005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EC8D3-D9FB-954F-875C-6E0CE7C5AA27}"/>
              </a:ext>
            </a:extLst>
          </p:cNvPr>
          <p:cNvSpPr>
            <a:spLocks noGrp="1"/>
          </p:cNvSpPr>
          <p:nvPr>
            <p:ph type="title"/>
          </p:nvPr>
        </p:nvSpPr>
        <p:spPr/>
        <p:txBody>
          <a:bodyPr/>
          <a:lstStyle/>
          <a:p>
            <a:r>
              <a:rPr lang="en-DE" dirty="0"/>
              <a:t>Accuracy metric</a:t>
            </a:r>
          </a:p>
        </p:txBody>
      </p:sp>
      <p:pic>
        <p:nvPicPr>
          <p:cNvPr id="1026" name="Picture 2" descr="Figure 2: Computing the Intersection of Union is as simple as dividing the area of overlap between the bounding boxes by the area of union (thank you to the excellent Pittsburg HW4 assignment for the inspiration for this figure).">
            <a:extLst>
              <a:ext uri="{FF2B5EF4-FFF2-40B4-BE49-F238E27FC236}">
                <a16:creationId xmlns:a16="http://schemas.microsoft.com/office/drawing/2014/main" id="{E6CA2790-B285-8447-B907-BC1BEAC7D1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38763" y="2351142"/>
            <a:ext cx="5578638"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065E658-B4B3-1044-AB4B-E59AFAB76E8B}"/>
              </a:ext>
            </a:extLst>
          </p:cNvPr>
          <p:cNvSpPr txBox="1"/>
          <p:nvPr/>
        </p:nvSpPr>
        <p:spPr>
          <a:xfrm>
            <a:off x="966952" y="2722179"/>
            <a:ext cx="5129048" cy="2308324"/>
          </a:xfrm>
          <a:prstGeom prst="rect">
            <a:avLst/>
          </a:prstGeom>
          <a:noFill/>
        </p:spPr>
        <p:txBody>
          <a:bodyPr wrap="square" rtlCol="0">
            <a:spAutoFit/>
          </a:bodyPr>
          <a:lstStyle/>
          <a:p>
            <a:r>
              <a:rPr lang="en-DE" dirty="0"/>
              <a:t>Accuracy metric :</a:t>
            </a:r>
          </a:p>
          <a:p>
            <a:pPr marL="285750" indent="-285750">
              <a:buFont typeface="Arial" panose="020B0604020202020204" pitchFamily="34" charset="0"/>
              <a:buChar char="•"/>
            </a:pPr>
            <a:r>
              <a:rPr lang="en-DE" dirty="0"/>
              <a:t>Intersection over Union IoU. Spans  from 0 to 100% accuracy</a:t>
            </a:r>
          </a:p>
          <a:p>
            <a:endParaRPr lang="en-DE" dirty="0"/>
          </a:p>
          <a:p>
            <a:r>
              <a:rPr lang="en-DE" dirty="0"/>
              <a:t>Potential evaluating steps:</a:t>
            </a:r>
          </a:p>
          <a:p>
            <a:pPr marL="342900" indent="-342900">
              <a:buFont typeface="+mj-lt"/>
              <a:buAutoNum type="arabicPeriod"/>
            </a:pPr>
            <a:r>
              <a:rPr lang="en-DE" dirty="0"/>
              <a:t>Training accuracy</a:t>
            </a:r>
          </a:p>
          <a:p>
            <a:pPr marL="342900" indent="-342900">
              <a:buFont typeface="+mj-lt"/>
              <a:buAutoNum type="arabicPeriod"/>
            </a:pPr>
            <a:r>
              <a:rPr lang="en-DE" dirty="0"/>
              <a:t>Validation accuracy</a:t>
            </a:r>
          </a:p>
          <a:p>
            <a:pPr marL="342900" indent="-342900">
              <a:buFont typeface="+mj-lt"/>
              <a:buAutoNum type="arabicPeriod"/>
            </a:pPr>
            <a:r>
              <a:rPr lang="en-DE" dirty="0"/>
              <a:t>Test accuracy</a:t>
            </a:r>
          </a:p>
        </p:txBody>
      </p:sp>
    </p:spTree>
    <p:extLst>
      <p:ext uri="{BB962C8B-B14F-4D97-AF65-F5344CB8AC3E}">
        <p14:creationId xmlns:p14="http://schemas.microsoft.com/office/powerpoint/2010/main" val="1173059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01963-19D5-AD45-A5E5-FF4A2985B3FF}"/>
              </a:ext>
            </a:extLst>
          </p:cNvPr>
          <p:cNvSpPr>
            <a:spLocks noGrp="1"/>
          </p:cNvSpPr>
          <p:nvPr>
            <p:ph type="title"/>
          </p:nvPr>
        </p:nvSpPr>
        <p:spPr/>
        <p:txBody>
          <a:bodyPr/>
          <a:lstStyle/>
          <a:p>
            <a:r>
              <a:rPr lang="en-DE" dirty="0"/>
              <a:t>Ilastik</a:t>
            </a:r>
          </a:p>
        </p:txBody>
      </p:sp>
      <p:pic>
        <p:nvPicPr>
          <p:cNvPr id="2050" name="Picture 2">
            <a:extLst>
              <a:ext uri="{FF2B5EF4-FFF2-40B4-BE49-F238E27FC236}">
                <a16:creationId xmlns:a16="http://schemas.microsoft.com/office/drawing/2014/main" id="{F4758FEA-8D03-D14D-BB5D-0623F9813E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69678" y="1295400"/>
            <a:ext cx="5652644" cy="528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775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5AB4-6EF5-014A-AE8C-2FAC5B332965}"/>
              </a:ext>
            </a:extLst>
          </p:cNvPr>
          <p:cNvSpPr>
            <a:spLocks noGrp="1"/>
          </p:cNvSpPr>
          <p:nvPr>
            <p:ph type="title"/>
          </p:nvPr>
        </p:nvSpPr>
        <p:spPr/>
        <p:txBody>
          <a:bodyPr/>
          <a:lstStyle/>
          <a:p>
            <a:r>
              <a:rPr lang="en-DE" dirty="0"/>
              <a:t>FIJI Weka plugin</a:t>
            </a:r>
          </a:p>
        </p:txBody>
      </p:sp>
      <p:pic>
        <p:nvPicPr>
          <p:cNvPr id="1026" name="Picture 2">
            <a:extLst>
              <a:ext uri="{FF2B5EF4-FFF2-40B4-BE49-F238E27FC236}">
                <a16:creationId xmlns:a16="http://schemas.microsoft.com/office/drawing/2014/main" id="{D7AE750B-8E70-314E-B5F4-91AD25AC28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6890" y="1405773"/>
            <a:ext cx="6378219" cy="5149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620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5A42-2CA9-454C-A64E-2A5BECB2D210}"/>
              </a:ext>
            </a:extLst>
          </p:cNvPr>
          <p:cNvSpPr>
            <a:spLocks noGrp="1"/>
          </p:cNvSpPr>
          <p:nvPr>
            <p:ph type="title"/>
          </p:nvPr>
        </p:nvSpPr>
        <p:spPr/>
        <p:txBody>
          <a:bodyPr/>
          <a:lstStyle/>
          <a:p>
            <a:r>
              <a:rPr lang="en-DE" dirty="0"/>
              <a:t>Current Framework:</a:t>
            </a:r>
          </a:p>
        </p:txBody>
      </p:sp>
      <p:sp>
        <p:nvSpPr>
          <p:cNvPr id="3" name="Content Placeholder 2">
            <a:extLst>
              <a:ext uri="{FF2B5EF4-FFF2-40B4-BE49-F238E27FC236}">
                <a16:creationId xmlns:a16="http://schemas.microsoft.com/office/drawing/2014/main" id="{B5E17BE0-827A-E847-8898-6A8EBD2D39DD}"/>
              </a:ext>
            </a:extLst>
          </p:cNvPr>
          <p:cNvSpPr>
            <a:spLocks noGrp="1"/>
          </p:cNvSpPr>
          <p:nvPr>
            <p:ph idx="1"/>
          </p:nvPr>
        </p:nvSpPr>
        <p:spPr/>
        <p:txBody>
          <a:bodyPr/>
          <a:lstStyle/>
          <a:p>
            <a:r>
              <a:rPr lang="en-DE" dirty="0"/>
              <a:t>Stack – class for convenient 3d data handling</a:t>
            </a:r>
          </a:p>
          <a:p>
            <a:r>
              <a:rPr lang="en-DE" dirty="0"/>
              <a:t>Classifier – class for Random forest training</a:t>
            </a:r>
          </a:p>
          <a:p>
            <a:r>
              <a:rPr lang="en-DE" dirty="0"/>
              <a:t>Augmenter – class for feture maps creation (requires refactoring)</a:t>
            </a:r>
          </a:p>
          <a:p>
            <a:endParaRPr lang="en-DE" dirty="0"/>
          </a:p>
          <a:p>
            <a:endParaRPr lang="en-DE" dirty="0"/>
          </a:p>
        </p:txBody>
      </p:sp>
    </p:spTree>
    <p:extLst>
      <p:ext uri="{BB962C8B-B14F-4D97-AF65-F5344CB8AC3E}">
        <p14:creationId xmlns:p14="http://schemas.microsoft.com/office/powerpoint/2010/main" val="3590090490"/>
      </p:ext>
    </p:extLst>
  </p:cSld>
  <p:clrMapOvr>
    <a:masterClrMapping/>
  </p:clrMapOvr>
</p:sld>
</file>

<file path=ppt/theme/theme1.xml><?xml version="1.0" encoding="utf-8"?>
<a:theme xmlns:a="http://schemas.openxmlformats.org/drawingml/2006/main" name="MinimalXOVTI">
  <a:themeElements>
    <a:clrScheme name="AnalogousFromLightSeedRightStep">
      <a:dk1>
        <a:srgbClr val="000000"/>
      </a:dk1>
      <a:lt1>
        <a:srgbClr val="FFFFFF"/>
      </a:lt1>
      <a:dk2>
        <a:srgbClr val="2C2441"/>
      </a:dk2>
      <a:lt2>
        <a:srgbClr val="E8E2E4"/>
      </a:lt2>
      <a:accent1>
        <a:srgbClr val="81AA9A"/>
      </a:accent1>
      <a:accent2>
        <a:srgbClr val="74A9AA"/>
      </a:accent2>
      <a:accent3>
        <a:srgbClr val="86A5BE"/>
      </a:accent3>
      <a:accent4>
        <a:srgbClr val="7F87BA"/>
      </a:accent4>
      <a:accent5>
        <a:srgbClr val="A396C6"/>
      </a:accent5>
      <a:accent6>
        <a:srgbClr val="A87FBA"/>
      </a:accent6>
      <a:hlink>
        <a:srgbClr val="AE6984"/>
      </a:hlink>
      <a:folHlink>
        <a:srgbClr val="7F7F7F"/>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docProps/app.xml><?xml version="1.0" encoding="utf-8"?>
<Properties xmlns="http://schemas.openxmlformats.org/officeDocument/2006/extended-properties" xmlns:vt="http://schemas.openxmlformats.org/officeDocument/2006/docPropsVTypes">
  <TotalTime>476</TotalTime>
  <Words>341</Words>
  <Application>Microsoft Macintosh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Cambria Math</vt:lpstr>
      <vt:lpstr>Courier New</vt:lpstr>
      <vt:lpstr>Open sans</vt:lpstr>
      <vt:lpstr>Segoe UI</vt:lpstr>
      <vt:lpstr>MinimalXOVTI</vt:lpstr>
      <vt:lpstr>Semi-supervised cell segmentation</vt:lpstr>
      <vt:lpstr>Classification and Regression tree (CART)</vt:lpstr>
      <vt:lpstr>CART Training</vt:lpstr>
      <vt:lpstr>Random forest</vt:lpstr>
      <vt:lpstr>Cross-Validation</vt:lpstr>
      <vt:lpstr>Accuracy metric</vt:lpstr>
      <vt:lpstr>Ilastik</vt:lpstr>
      <vt:lpstr>FIJI Weka plugin</vt:lpstr>
      <vt:lpstr>Current Framework: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Sergey Dobrovolsky</dc:creator>
  <cp:lastModifiedBy>Sergey Dobrovolsky</cp:lastModifiedBy>
  <cp:revision>1</cp:revision>
  <dcterms:created xsi:type="dcterms:W3CDTF">2021-06-23T15:12:20Z</dcterms:created>
  <dcterms:modified xsi:type="dcterms:W3CDTF">2021-07-02T12:59:15Z</dcterms:modified>
</cp:coreProperties>
</file>