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51" r:id="rId18"/>
    <p:sldId id="352" r:id="rId19"/>
    <p:sldId id="376" r:id="rId20"/>
    <p:sldId id="377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5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7" d="100"/>
          <a:sy n="77" d="100"/>
        </p:scale>
        <p:origin x="-108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bg-BG" dirty="0" err="1" smtClean="0"/>
              <a:t>Matrix</a:t>
            </a:r>
            <a:r>
              <a:rPr lang="bg-BG" dirty="0" smtClean="0"/>
              <a:t> </a:t>
            </a:r>
            <a:r>
              <a:rPr lang="bg-BG" dirty="0" err="1" smtClean="0"/>
              <a:t>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/>
              <a:t>Pascal's </a:t>
            </a:r>
            <a:r>
              <a:rPr lang="bg-BG" dirty="0" smtClean="0"/>
              <a:t>T</a:t>
            </a:r>
            <a:r>
              <a:rPr lang="en-US" dirty="0" err="1" smtClean="0"/>
              <a:t>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Heineken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 (array with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1690</TotalTime>
  <Words>1623</Words>
  <Application>Microsoft Office PowerPoint</Application>
  <PresentationFormat>On-screen Show (4:3)</PresentationFormat>
  <Paragraphs>322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Example of Jagged Arrays</vt:lpstr>
      <vt:lpstr>Example of Jagged Arrays</vt:lpstr>
      <vt:lpstr>Remainders of 3</vt:lpstr>
      <vt:lpstr>Matrix Multiplication</vt:lpstr>
      <vt:lpstr>Pascal's Triangle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Dobromira</cp:lastModifiedBy>
  <cp:revision>323</cp:revision>
  <dcterms:created xsi:type="dcterms:W3CDTF">2007-12-08T16:03:35Z</dcterms:created>
  <dcterms:modified xsi:type="dcterms:W3CDTF">2015-02-10T12:04:49Z</dcterms:modified>
  <cp:category>software engineering</cp:category>
</cp:coreProperties>
</file>