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8" r:id="rId6"/>
    <p:sldId id="266" r:id="rId7"/>
    <p:sldId id="269" r:id="rId8"/>
    <p:sldId id="267" r:id="rId9"/>
    <p:sldId id="259" r:id="rId10"/>
    <p:sldId id="263" r:id="rId11"/>
    <p:sldId id="262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nic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cs-CZ" dirty="0"/>
              <a:t>Prezentace sprintu č.2</a:t>
            </a:r>
          </a:p>
          <a:p>
            <a:endParaRPr lang="cs-CZ" dirty="0"/>
          </a:p>
          <a:p>
            <a:endParaRPr lang="cs-CZ" dirty="0"/>
          </a:p>
          <a:p>
            <a:pPr algn="l"/>
            <a:r>
              <a:rPr lang="cs-CZ" dirty="0"/>
              <a:t>Tým:	Daniel Dobrovolný, Jakub 	</a:t>
            </a:r>
            <a:r>
              <a:rPr lang="cs-CZ" dirty="0" err="1"/>
              <a:t>matěna</a:t>
            </a:r>
            <a:r>
              <a:rPr lang="cs-CZ" dirty="0"/>
              <a:t>, Filip Vaníček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DOVAMA</a:t>
            </a:r>
          </a:p>
        </p:txBody>
      </p:sp>
    </p:spTree>
    <p:extLst>
      <p:ext uri="{BB962C8B-B14F-4D97-AF65-F5344CB8AC3E}">
        <p14:creationId xmlns:p14="http://schemas.microsoft.com/office/powerpoint/2010/main" val="18439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r>
              <a:rPr lang="cs-CZ" dirty="0"/>
              <a:t> – Srovnání grafů 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9561" y="1556792"/>
            <a:ext cx="7038782" cy="489654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427983" y="2996952"/>
            <a:ext cx="366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 srovnání s grafem č. 1 je zde patrné výrazné zlepšení.</a:t>
            </a:r>
          </a:p>
        </p:txBody>
      </p:sp>
    </p:spTree>
    <p:extLst>
      <p:ext uri="{BB962C8B-B14F-4D97-AF65-F5344CB8AC3E}">
        <p14:creationId xmlns:p14="http://schemas.microsoft.com/office/powerpoint/2010/main" val="124490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Děkujeme za pozornost</a:t>
            </a:r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DOVAMA</a:t>
            </a:r>
          </a:p>
        </p:txBody>
      </p:sp>
    </p:spTree>
    <p:extLst>
      <p:ext uri="{BB962C8B-B14F-4D97-AF65-F5344CB8AC3E}">
        <p14:creationId xmlns:p14="http://schemas.microsoft.com/office/powerpoint/2010/main" val="3292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Cíl práce: </a:t>
            </a:r>
          </a:p>
          <a:p>
            <a:endParaRPr lang="cs-CZ" dirty="0"/>
          </a:p>
          <a:p>
            <a:pPr lvl="1"/>
            <a:r>
              <a:rPr lang="cs-CZ" dirty="0"/>
              <a:t>Vytvoření informačního  systému pro knihkupectví</a:t>
            </a:r>
          </a:p>
          <a:p>
            <a:endParaRPr lang="cs-CZ" dirty="0"/>
          </a:p>
          <a:p>
            <a:pPr lvl="1"/>
            <a:r>
              <a:rPr lang="cs-CZ" dirty="0"/>
              <a:t>Evidování knih, zaměstnanců, poboček atd.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67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1026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Možnost přihlášení jako administrátor nebo jako zaměstnanec</a:t>
            </a:r>
          </a:p>
          <a:p>
            <a:endParaRPr lang="cs-CZ" dirty="0"/>
          </a:p>
          <a:p>
            <a:r>
              <a:rPr lang="cs-CZ" dirty="0"/>
              <a:t>V IS je možné se registrovat, přihlásit a odhlásit</a:t>
            </a:r>
          </a:p>
          <a:p>
            <a:endParaRPr lang="cs-CZ" dirty="0"/>
          </a:p>
          <a:p>
            <a:r>
              <a:rPr lang="cs-CZ" dirty="0"/>
              <a:t>Možnost vytvořit zaměstnance, uživatele a knihu</a:t>
            </a:r>
          </a:p>
          <a:p>
            <a:endParaRPr lang="cs-CZ" dirty="0"/>
          </a:p>
          <a:p>
            <a:r>
              <a:rPr lang="cs-CZ" dirty="0"/>
              <a:t>Položky dále také upravovat a měnit (smazat)</a:t>
            </a:r>
          </a:p>
          <a:p>
            <a:endParaRPr lang="cs-CZ" dirty="0"/>
          </a:p>
          <a:p>
            <a:r>
              <a:rPr lang="cs-CZ" dirty="0"/>
              <a:t>Informační systém je také responzivní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13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Celá aplikace byla vytvořena pomocí:</a:t>
            </a:r>
          </a:p>
          <a:p>
            <a:endParaRPr lang="cs-CZ" dirty="0"/>
          </a:p>
          <a:p>
            <a:pPr lvl="1"/>
            <a:r>
              <a:rPr lang="cs-CZ" dirty="0"/>
              <a:t> jazyka PHP</a:t>
            </a:r>
          </a:p>
          <a:p>
            <a:pPr lvl="1"/>
            <a:r>
              <a:rPr lang="cs-CZ" dirty="0"/>
              <a:t>HTML a CSS</a:t>
            </a:r>
          </a:p>
          <a:p>
            <a:pPr lvl="1"/>
            <a:r>
              <a:rPr lang="cs-CZ" dirty="0"/>
              <a:t>databázový systém </a:t>
            </a:r>
            <a:r>
              <a:rPr lang="cs-CZ" dirty="0" err="1"/>
              <a:t>MySQL</a:t>
            </a:r>
            <a:endParaRPr lang="cs-CZ" dirty="0"/>
          </a:p>
          <a:p>
            <a:pPr lvl="1"/>
            <a:r>
              <a:rPr lang="cs-CZ" dirty="0"/>
              <a:t>systém běží online na pronajatém hostingu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74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 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98410"/>
            <a:ext cx="8503920" cy="463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1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Spuštění systému</a:t>
            </a:r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02" y="1547812"/>
            <a:ext cx="57531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956475"/>
            <a:ext cx="57531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véPole 5"/>
          <p:cNvSpPr txBox="1"/>
          <p:nvPr/>
        </p:nvSpPr>
        <p:spPr>
          <a:xfrm>
            <a:off x="549795" y="1598583"/>
            <a:ext cx="2568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Při spuštění IS se objeví přihlašovací formulář a po zdárném přihlášení úvodní strana viz obrázky</a:t>
            </a:r>
          </a:p>
        </p:txBody>
      </p:sp>
    </p:spTree>
    <p:extLst>
      <p:ext uri="{BB962C8B-B14F-4D97-AF65-F5344CB8AC3E}">
        <p14:creationId xmlns:p14="http://schemas.microsoft.com/office/powerpoint/2010/main" val="15667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systém </a:t>
            </a:r>
          </a:p>
        </p:txBody>
      </p:sp>
      <p:pic>
        <p:nvPicPr>
          <p:cNvPr id="4" name="Zástupný symbol pro obsah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" y="4077072"/>
            <a:ext cx="8504238" cy="207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" y="1484784"/>
            <a:ext cx="54673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0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Editace knihy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Formulář editace knihy:</a:t>
            </a:r>
          </a:p>
          <a:p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4" y="2780928"/>
            <a:ext cx="5753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/>
          <p:cNvSpPr txBox="1"/>
          <p:nvPr/>
        </p:nvSpPr>
        <p:spPr>
          <a:xfrm>
            <a:off x="392919" y="2734250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 formuláři můžeme upravit název, autora a počet kusů dané knihy. Formulář editace je jednoduchý a přehledný.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r>
              <a:rPr lang="cs-CZ" dirty="0"/>
              <a:t> – Srovnání grafů 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90521" cy="495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3491880" y="26369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Graf sprintu č. 1 nebyl ideální</a:t>
            </a:r>
          </a:p>
        </p:txBody>
      </p:sp>
    </p:spTree>
    <p:extLst>
      <p:ext uri="{BB962C8B-B14F-4D97-AF65-F5344CB8AC3E}">
        <p14:creationId xmlns:p14="http://schemas.microsoft.com/office/powerpoint/2010/main" val="144117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167</Words>
  <Application>Microsoft Office PowerPoint</Application>
  <PresentationFormat>Předvádění na obrazovce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Georgia</vt:lpstr>
      <vt:lpstr>Wingdings</vt:lpstr>
      <vt:lpstr>Wingdings 2</vt:lpstr>
      <vt:lpstr>Administrativní</vt:lpstr>
      <vt:lpstr>DOVAMA</vt:lpstr>
      <vt:lpstr>Téma</vt:lpstr>
      <vt:lpstr>Funkce IS</vt:lpstr>
      <vt:lpstr>Použité nástroje</vt:lpstr>
      <vt:lpstr>Design IS</vt:lpstr>
      <vt:lpstr>Spuštění systému</vt:lpstr>
      <vt:lpstr>Informační systém </vt:lpstr>
      <vt:lpstr>Editace knihy</vt:lpstr>
      <vt:lpstr>SeeNowDo – Srovnání grafů </vt:lpstr>
      <vt:lpstr>SeeNowDo – Srovnání grafů </vt:lpstr>
      <vt:lpstr>DOVAMA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DOVAMA</dc:title>
  <dc:creator>Jakub Matena</dc:creator>
  <cp:lastModifiedBy>Filip</cp:lastModifiedBy>
  <cp:revision>10</cp:revision>
  <dcterms:created xsi:type="dcterms:W3CDTF">2016-11-20T20:24:42Z</dcterms:created>
  <dcterms:modified xsi:type="dcterms:W3CDTF">2017-01-01T20:51:36Z</dcterms:modified>
</cp:coreProperties>
</file>