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Obdélník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élní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Obdélník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bdélník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Kliknutím lze upravit styl předlohy.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20. 11. 2016</a:t>
            </a:fld>
            <a:endParaRPr lang="cs-CZ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Přímá spojnice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bdélník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á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20. 11. 2016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Obdélník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Obdélník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bdélník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Obdélník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bdélník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Přímá spojnice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á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20. 11. 2016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20. 11. 2016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délní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Obdélní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Obdélník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élník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Obdélník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bdélník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13" name="Obdélník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bdélník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20. 11. 2016</a:t>
            </a:fld>
            <a:endParaRPr lang="cs-CZ"/>
          </a:p>
        </p:txBody>
      </p:sp>
      <p:sp>
        <p:nvSpPr>
          <p:cNvPr id="8" name="Přímá spojnice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á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á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5EC1D4A-A796-47C3-A63E-CE236FB377E2}" type="datetimeFigureOut">
              <a:rPr lang="cs-CZ" smtClean="0"/>
              <a:t>20. 11. 2016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8" name="Přímá spojnice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Zástupný symbol pro obsah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2" name="Zástupný symbol pro obsah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ání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římá spojnice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Obdélník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Obdélní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Obdélník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Obdélní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Obdélník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bdélník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20. 11. 2016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cs-CZ"/>
          </a:p>
        </p:txBody>
      </p:sp>
      <p:sp>
        <p:nvSpPr>
          <p:cNvPr id="15" name="Přímá spojnice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élník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Zástupný symbol pro obsah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6" name="Zástupný symbol pro obsah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5" name="Ová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á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23" name="Nadpis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20. 11. 2016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Obdélník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bdélník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Obdélní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Obdélník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Obdélník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20. 11. 2016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délník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Obdélní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élník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Obdélník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Obdélní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Obdélník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8" name="Obdélník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Přímá spojnice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Zástupný symbol pro obsah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0" name="Ová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á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21" name="Obdélník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20. 11. 2016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římá spojnice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Obdélní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Obdélník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Obdélník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élní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Obdélník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bdélník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á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smtClean="0"/>
              <a:t>Kliknutím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22" name="Obdélník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5EC1D4A-A796-47C3-A63E-CE236FB377E2}" type="datetimeFigureOut">
              <a:rPr lang="cs-CZ" smtClean="0"/>
              <a:t>20. 11. 2016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délník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Obdélník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élní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Obdélník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Obdélník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5EC1D4A-A796-47C3-A63E-CE236FB377E2}" type="datetimeFigureOut">
              <a:rPr lang="cs-CZ" smtClean="0"/>
              <a:t>20. 11. 2016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8" name="Obdélník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Přímá spojnice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á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31640" y="3717032"/>
            <a:ext cx="6400800" cy="1752600"/>
          </a:xfrm>
        </p:spPr>
        <p:txBody>
          <a:bodyPr/>
          <a:lstStyle/>
          <a:p>
            <a:r>
              <a:rPr lang="cs-CZ" dirty="0" smtClean="0"/>
              <a:t>Prezentace sprintu č.1</a:t>
            </a:r>
          </a:p>
          <a:p>
            <a:endParaRPr lang="cs-CZ" dirty="0" smtClean="0"/>
          </a:p>
          <a:p>
            <a:endParaRPr lang="cs-CZ" dirty="0"/>
          </a:p>
          <a:p>
            <a:pPr algn="l"/>
            <a:r>
              <a:rPr lang="cs-CZ" dirty="0" smtClean="0"/>
              <a:t>Tým:	Daniel Dobrovolný, Jakub 	</a:t>
            </a:r>
            <a:r>
              <a:rPr lang="cs-CZ" dirty="0" err="1" smtClean="0"/>
              <a:t>matěna</a:t>
            </a:r>
            <a:r>
              <a:rPr lang="cs-CZ" dirty="0" smtClean="0"/>
              <a:t>, Filip Vaníček</a:t>
            </a:r>
            <a:endParaRPr lang="cs-CZ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DOVAMA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439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Téma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/>
              <a:t>I</a:t>
            </a:r>
            <a:r>
              <a:rPr lang="cs-CZ" dirty="0" smtClean="0"/>
              <a:t>nformační systém pro knihkupectví nebo knihovny</a:t>
            </a:r>
          </a:p>
          <a:p>
            <a:endParaRPr lang="cs-CZ" dirty="0" smtClean="0"/>
          </a:p>
          <a:p>
            <a:r>
              <a:rPr lang="cs-CZ" dirty="0" smtClean="0"/>
              <a:t>Evidování knih, zaměstnanců, poboček atd.</a:t>
            </a:r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4678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Problémy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smtClean="0"/>
              <a:t>Laická práce s nástroji </a:t>
            </a:r>
            <a:r>
              <a:rPr lang="cs-CZ" dirty="0" err="1" smtClean="0"/>
              <a:t>seenowdo</a:t>
            </a:r>
            <a:r>
              <a:rPr lang="cs-CZ" dirty="0" smtClean="0"/>
              <a:t> a </a:t>
            </a:r>
            <a:r>
              <a:rPr lang="cs-CZ" dirty="0" err="1" smtClean="0"/>
              <a:t>github</a:t>
            </a:r>
            <a:r>
              <a:rPr lang="cs-CZ" dirty="0" smtClean="0"/>
              <a:t> (vznik zbytečné vedlejší větve)</a:t>
            </a:r>
          </a:p>
          <a:p>
            <a:endParaRPr lang="cs-CZ" dirty="0"/>
          </a:p>
          <a:p>
            <a:r>
              <a:rPr lang="cs-CZ" dirty="0" smtClean="0"/>
              <a:t>Nedostatečná komunikace v týmu na začátku projektu (zpracování </a:t>
            </a:r>
            <a:r>
              <a:rPr lang="cs-CZ" dirty="0" err="1" smtClean="0"/>
              <a:t>bussines</a:t>
            </a:r>
            <a:r>
              <a:rPr lang="cs-CZ" dirty="0" smtClean="0"/>
              <a:t> modelu a projektového plánu dvěma členy týmu nezávisle na sobě)</a:t>
            </a:r>
          </a:p>
          <a:p>
            <a:endParaRPr lang="cs-CZ" dirty="0" smtClean="0"/>
          </a:p>
          <a:p>
            <a:r>
              <a:rPr lang="cs-CZ" dirty="0" smtClean="0"/>
              <a:t>Neplnění zadané práce včas -&gt; graf v </a:t>
            </a:r>
            <a:r>
              <a:rPr lang="cs-CZ" dirty="0" err="1" smtClean="0"/>
              <a:t>seenowdo</a:t>
            </a:r>
            <a:r>
              <a:rPr lang="cs-CZ" dirty="0" smtClean="0"/>
              <a:t> mluví sám za sebe</a:t>
            </a:r>
            <a:endParaRPr lang="cs-CZ" dirty="0"/>
          </a:p>
          <a:p>
            <a:endParaRPr lang="cs-CZ" dirty="0" smtClean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966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SeeNowDo</a:t>
            </a:r>
            <a:r>
              <a:rPr lang="cs-CZ" dirty="0" smtClean="0"/>
              <a:t> - graf</a:t>
            </a:r>
            <a:endParaRPr lang="cs-CZ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7290521" cy="4951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17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Nástroje a technologie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smtClean="0"/>
              <a:t>IS programován v PHP – funguje tedy ve webovém prohlížeči</a:t>
            </a:r>
          </a:p>
          <a:p>
            <a:endParaRPr lang="cs-CZ" dirty="0"/>
          </a:p>
          <a:p>
            <a:r>
              <a:rPr lang="cs-CZ" dirty="0" smtClean="0"/>
              <a:t>Databáze řešena pomocí </a:t>
            </a:r>
            <a:r>
              <a:rPr lang="cs-CZ" dirty="0" err="1" smtClean="0"/>
              <a:t>MySQL</a:t>
            </a:r>
            <a:endParaRPr lang="cs-CZ" dirty="0" smtClean="0"/>
          </a:p>
          <a:p>
            <a:endParaRPr lang="cs-CZ" dirty="0"/>
          </a:p>
          <a:p>
            <a:r>
              <a:rPr lang="cs-CZ" dirty="0" smtClean="0"/>
              <a:t>Design řešen pomocí CSS (přehledný, jednoduchý)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8324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Design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2050" name="Picture 2" descr="C:\Users\Jakub\Downloads\15133636_10207812512138534_253097559_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2856"/>
            <a:ext cx="8281549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type="subTitle" idx="1"/>
          </p:nvPr>
        </p:nvSpPr>
        <p:spPr>
          <a:xfrm>
            <a:off x="0" y="4437112"/>
            <a:ext cx="6400800" cy="1752600"/>
          </a:xfrm>
        </p:spPr>
        <p:txBody>
          <a:bodyPr/>
          <a:lstStyle/>
          <a:p>
            <a:pPr marL="0" indent="0">
              <a:buNone/>
            </a:pPr>
            <a:r>
              <a:rPr lang="cs-CZ" dirty="0" smtClean="0"/>
              <a:t>Děkujeme za pozornost</a:t>
            </a:r>
            <a:endParaRPr lang="cs-CZ" dirty="0"/>
          </a:p>
        </p:txBody>
      </p:sp>
      <p:sp>
        <p:nvSpPr>
          <p:cNvPr id="5" name="Nadpis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DOVAMA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213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ministrativní">
  <a:themeElements>
    <a:clrScheme name="Administrativní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Administrativní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dministrativní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17</TotalTime>
  <Words>102</Words>
  <Application>Microsoft Office PowerPoint</Application>
  <PresentationFormat>Předvádění na obrazovce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8" baseType="lpstr">
      <vt:lpstr>Administrativní</vt:lpstr>
      <vt:lpstr>DOVAMA</vt:lpstr>
      <vt:lpstr>Téma</vt:lpstr>
      <vt:lpstr>Problémy</vt:lpstr>
      <vt:lpstr>SeeNowDo - graf</vt:lpstr>
      <vt:lpstr>Nástroje a technologie</vt:lpstr>
      <vt:lpstr>Design</vt:lpstr>
      <vt:lpstr>DOVAMA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DOVAMA</dc:title>
  <dc:creator>Jakub Matena</dc:creator>
  <cp:lastModifiedBy>Jakub Matena</cp:lastModifiedBy>
  <cp:revision>3</cp:revision>
  <dcterms:created xsi:type="dcterms:W3CDTF">2016-11-20T20:24:42Z</dcterms:created>
  <dcterms:modified xsi:type="dcterms:W3CDTF">2016-11-20T20:52:31Z</dcterms:modified>
</cp:coreProperties>
</file>