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76CF-BCFB-4869-BC3D-A9737A4AD8BE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8C76-50AD-4470-A355-EB15690A2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6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9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B5FB-D340-4993-888A-63F0CDD35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A063A-F05A-45AA-A0B7-6A4231042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A162-3A46-4A44-9D3F-B6EC661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93E1-DAA1-40F5-8FF7-21E6E822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126-F931-4701-A614-8BB743B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4F1C-BCEE-439E-BD7D-CD7FB3A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EEE2-1AAE-4CD0-B3BC-EDBBBC82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DA39-19BF-49C0-882B-07FF067F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388-1C9B-46A3-8388-4663749B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53BD-75EB-4C7F-B29D-3D7351E9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EADE7-2E06-4123-9897-64B7404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7B7BD-D83C-4BD9-893D-616655CD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C42A-1450-45D8-9B72-1123FC9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5C51-C6D1-4216-8B41-5568463B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3456-F077-437A-9741-F25033F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7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21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D11-2C39-499A-848F-7F7312E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8798-D824-4B47-9D3D-CC712DB9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24D6-3846-49FE-8CC7-39CF80CB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B4AE-EE16-4811-AE6E-11DFFA0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C64B-9D36-4253-B424-ECB38A0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E8DA-8A70-4F02-BD41-B671EAF0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5704E-0636-4C57-9C9D-955DE60B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30D1-28BA-4E51-AFCB-BD4C82C3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30B7-626B-4B42-B6E7-20BA158B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A381-7B8F-4D3A-9A40-096FE18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000C-C6A3-48B7-8D15-59B95984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928-55FC-4722-8110-8B193261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93AB-1C00-4CE6-97E0-FE14DD0D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5C758-6335-4F02-B2A6-E0887333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D0F03-9FE3-413B-B28F-AD55ECB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8554-4307-47CA-B655-1F6AC2D0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BB40-38F7-477B-AA11-1AC4E78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23C9-6E83-463C-AE97-7FA378B8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DD5D-5364-491B-9ABA-6A9EC61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6ABE6-2359-42C7-8C6B-A8AB8827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B208-91F7-4907-9AFC-FE1E65FE9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A6FDC-B299-4D6E-818A-05F2484A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0BAED-43BC-4269-9D65-72EBA8ED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4148-BDD6-433F-88F4-73F0195E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EB1B-E179-4040-B45E-702A03FE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47F4-6140-4A2C-9A1E-A178D7F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4F27-F1D2-486F-8190-11AA04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6C67F-D577-438A-AC4D-6034D984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46BF-41C0-4CD5-8DFF-E3D1DD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5A61-A6EB-410C-94D0-32304C63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A7B9-4B49-4DA3-BE33-95991634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BFFA-9D11-4D14-A695-A7C0B9F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04F9-9FB8-46F6-A36D-2D187D39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6F34-A895-4E0E-BBA7-C3BC6671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C1C6-7F04-42CD-BCB0-FF68A71A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1750-36D4-4243-8FB3-84BD17E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B699-8B4A-4B71-B803-05ADCBF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5F2-A0A5-432D-AAD3-52B1BCE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87835-B593-4EB3-A704-7816F5D5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40034-FEA3-49DE-9F02-59B50F9B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A2A7-6824-4AEA-BDDB-802EAB8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F059-2BAA-43EE-A225-F82B2463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800A-E180-43B3-A6EB-9F7E892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5796F-CFB9-4EF9-AEC1-1050194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6765-7327-44FB-AC16-DD1C9A04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0CC8-2EA3-43C7-9134-82CCDA74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7C2-5D5A-41BB-A88A-DED32D0919CB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6147-2B90-4C51-87E5-CD42E1F2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7227-E385-469E-8624-2CA2C68B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9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88D-A4EC-4730-B79E-780E5ECF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B2F0-E969-4DC0-B43A-B63D456C0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  <a:t>Southbound Solution  </a:t>
            </a:r>
            <a:b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</a:br>
            <a: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  <a:t>for Transport (ITS-N)</a:t>
            </a:r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897777" y="1424940"/>
            <a:ext cx="4671752" cy="4655184"/>
            <a:chOff x="897777" y="1424940"/>
            <a:chExt cx="4671752" cy="4655184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897777" y="1792018"/>
              <a:ext cx="4671752" cy="4288106"/>
            </a:xfrm>
            <a:prstGeom prst="roundRect">
              <a:avLst>
                <a:gd name="adj" fmla="val 5489"/>
              </a:avLst>
            </a:prstGeom>
            <a:solidFill>
              <a:schemeClr val="bg1"/>
            </a:solidFill>
            <a:ln w="12700" cap="flat" cmpd="sng" algn="ctr">
              <a:solidFill>
                <a:srgbClr val="64863C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</a:rPr>
                <a:t>Transport </a:t>
              </a:r>
              <a:r>
                <a:rPr kumimoji="0" lang="en-US" sz="700" b="1" i="1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</a:rPr>
                <a:t>New</a:t>
              </a:r>
              <a:endParaRPr kumimoji="0" lang="en-US" sz="800" b="1" i="1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141214" y="3470411"/>
              <a:ext cx="4191997" cy="2448329"/>
            </a:xfrm>
            <a:prstGeom prst="roundRect">
              <a:avLst>
                <a:gd name="adj" fmla="val 462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700" b="1" dirty="0">
                  <a:solidFill>
                    <a:schemeClr val="accent1">
                      <a:lumMod val="50000"/>
                    </a:schemeClr>
                  </a:solidFill>
                </a:rPr>
                <a:t>In-vehicle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1226175" y="3780403"/>
              <a:ext cx="3969265" cy="1572149"/>
            </a:xfrm>
            <a:prstGeom prst="roundRect">
              <a:avLst>
                <a:gd name="adj" fmla="val 6447"/>
              </a:avLst>
            </a:prstGeom>
            <a:solidFill>
              <a:schemeClr val="accent5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900" b="1" dirty="0">
                  <a:solidFill>
                    <a:schemeClr val="accent1">
                      <a:lumMod val="50000"/>
                    </a:schemeClr>
                  </a:solidFill>
                </a:rPr>
                <a:t>AGGREGATOR</a:t>
              </a:r>
              <a:endParaRPr 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844734" y="3847646"/>
              <a:ext cx="3303158" cy="613405"/>
            </a:xfrm>
            <a:prstGeom prst="roundRect">
              <a:avLst>
                <a:gd name="adj" fmla="val 857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148398" y="2288476"/>
              <a:ext cx="4137345" cy="703040"/>
            </a:xfrm>
            <a:prstGeom prst="roundRect">
              <a:avLst>
                <a:gd name="adj" fmla="val 11287"/>
              </a:avLst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900" b="1">
                  <a:solidFill>
                    <a:schemeClr val="accent1">
                      <a:lumMod val="50000"/>
                    </a:schemeClr>
                  </a:solidFill>
                </a:rPr>
                <a:t>GATEWAY</a:t>
              </a:r>
              <a:endParaRPr lang="pt-BR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844735" y="4558286"/>
              <a:ext cx="3303158" cy="747397"/>
            </a:xfrm>
            <a:prstGeom prst="roundRect">
              <a:avLst>
                <a:gd name="adj" fmla="val 857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24220" y="4636036"/>
              <a:ext cx="467322" cy="605343"/>
              <a:chOff x="633410" y="2760110"/>
              <a:chExt cx="413134" cy="508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Round Same Side Corner Rectangle 75"/>
              <p:cNvSpPr/>
              <p:nvPr/>
            </p:nvSpPr>
            <p:spPr bwMode="auto">
              <a:xfrm>
                <a:off x="633414" y="2760110"/>
                <a:ext cx="413130" cy="207598"/>
              </a:xfrm>
              <a:prstGeom prst="round2SameRect">
                <a:avLst/>
              </a:prstGeom>
              <a:solidFill>
                <a:schemeClr val="accent5">
                  <a:lumMod val="75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72721" y="2780940"/>
                <a:ext cx="341341" cy="90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OpenCV</a:t>
                </a:r>
                <a:endParaRPr lang="en-US" sz="7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Round Same Side Corner Rectangle 77"/>
              <p:cNvSpPr/>
              <p:nvPr/>
            </p:nvSpPr>
            <p:spPr bwMode="auto">
              <a:xfrm rot="10800000">
                <a:off x="633410" y="2967707"/>
                <a:ext cx="413130" cy="301241"/>
              </a:xfrm>
              <a:prstGeom prst="round2SameRect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72722" y="2988077"/>
                <a:ext cx="341341" cy="181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 dirty="0">
                    <a:solidFill>
                      <a:schemeClr val="bg1"/>
                    </a:solidFill>
                  </a:rPr>
                  <a:t>Modelo .</a:t>
                </a:r>
                <a:r>
                  <a:rPr lang="pt-BR" sz="700" b="1" dirty="0" err="1">
                    <a:solidFill>
                      <a:schemeClr val="bg1"/>
                    </a:solidFill>
                  </a:rPr>
                  <a:t>java</a:t>
                </a:r>
                <a:r>
                  <a:rPr lang="pt-BR" sz="700" b="1" dirty="0">
                    <a:solidFill>
                      <a:schemeClr val="bg1"/>
                    </a:solidFill>
                  </a:rPr>
                  <a:t>/.</a:t>
                </a:r>
                <a:r>
                  <a:rPr lang="pt-BR" sz="700" b="1" dirty="0" err="1">
                    <a:solidFill>
                      <a:schemeClr val="bg1"/>
                    </a:solidFill>
                  </a:rPr>
                  <a:t>xml</a:t>
                </a:r>
                <a:endParaRPr lang="en-US" sz="7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57651" y="4636036"/>
              <a:ext cx="467322" cy="605343"/>
              <a:chOff x="633410" y="2760110"/>
              <a:chExt cx="413134" cy="508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Round Same Side Corner Rectangle 71"/>
              <p:cNvSpPr/>
              <p:nvPr/>
            </p:nvSpPr>
            <p:spPr bwMode="auto">
              <a:xfrm>
                <a:off x="633414" y="2760110"/>
                <a:ext cx="413130" cy="207598"/>
              </a:xfrm>
              <a:prstGeom prst="round2SameRect">
                <a:avLst/>
              </a:prstGeom>
              <a:solidFill>
                <a:schemeClr val="accent5">
                  <a:lumMod val="75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72721" y="2780940"/>
                <a:ext cx="341341" cy="181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 dirty="0">
                    <a:solidFill>
                      <a:schemeClr val="accent1">
                        <a:lumMod val="50000"/>
                      </a:schemeClr>
                    </a:solidFill>
                  </a:rPr>
                  <a:t>Common </a:t>
                </a:r>
                <a:r>
                  <a:rPr lang="pt-BR" sz="7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Lib</a:t>
                </a:r>
                <a:endParaRPr lang="en-US" sz="7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Round Same Side Corner Rectangle 73"/>
              <p:cNvSpPr/>
              <p:nvPr/>
            </p:nvSpPr>
            <p:spPr bwMode="auto">
              <a:xfrm rot="10800000">
                <a:off x="633410" y="2967707"/>
                <a:ext cx="413130" cy="301241"/>
              </a:xfrm>
              <a:prstGeom prst="round2SameRect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72722" y="2988077"/>
                <a:ext cx="341341" cy="27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bg1"/>
                    </a:solidFill>
                  </a:rPr>
                  <a:t>Sensor Related Code</a:t>
                </a:r>
                <a:endParaRPr lang="en-US" sz="7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96490" y="4636036"/>
              <a:ext cx="467322" cy="605343"/>
              <a:chOff x="633410" y="2760110"/>
              <a:chExt cx="413134" cy="508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Round Same Side Corner Rectangle 67"/>
              <p:cNvSpPr/>
              <p:nvPr/>
            </p:nvSpPr>
            <p:spPr bwMode="auto">
              <a:xfrm>
                <a:off x="633414" y="2760110"/>
                <a:ext cx="413130" cy="207598"/>
              </a:xfrm>
              <a:prstGeom prst="round2SameRect">
                <a:avLst/>
              </a:prstGeom>
              <a:solidFill>
                <a:schemeClr val="accent5">
                  <a:lumMod val="75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72721" y="2780940"/>
                <a:ext cx="341341" cy="181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accent1">
                        <a:lumMod val="50000"/>
                      </a:schemeClr>
                    </a:solidFill>
                  </a:rPr>
                  <a:t>Common Lib</a:t>
                </a:r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Round Same Side Corner Rectangle 69"/>
              <p:cNvSpPr/>
              <p:nvPr/>
            </p:nvSpPr>
            <p:spPr bwMode="auto">
              <a:xfrm rot="10800000">
                <a:off x="633410" y="2967707"/>
                <a:ext cx="413130" cy="301241"/>
              </a:xfrm>
              <a:prstGeom prst="round2SameRect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2722" y="2988077"/>
                <a:ext cx="341341" cy="27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bg1"/>
                    </a:solidFill>
                  </a:rPr>
                  <a:t>Sensor Related Code</a:t>
                </a:r>
                <a:endParaRPr lang="en-US" sz="7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35014" y="4636036"/>
              <a:ext cx="467322" cy="605343"/>
              <a:chOff x="633410" y="2760110"/>
              <a:chExt cx="413134" cy="508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ound Same Side Corner Rectangle 63"/>
              <p:cNvSpPr/>
              <p:nvPr/>
            </p:nvSpPr>
            <p:spPr bwMode="auto">
              <a:xfrm>
                <a:off x="633414" y="2760110"/>
                <a:ext cx="413130" cy="207598"/>
              </a:xfrm>
              <a:prstGeom prst="round2SameRect">
                <a:avLst/>
              </a:prstGeom>
              <a:solidFill>
                <a:schemeClr val="accent5">
                  <a:lumMod val="75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72721" y="2780940"/>
                <a:ext cx="341341" cy="181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accent1">
                        <a:lumMod val="50000"/>
                      </a:schemeClr>
                    </a:solidFill>
                  </a:rPr>
                  <a:t>Common Lib</a:t>
                </a:r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ound Same Side Corner Rectangle 65"/>
              <p:cNvSpPr/>
              <p:nvPr/>
            </p:nvSpPr>
            <p:spPr bwMode="auto">
              <a:xfrm rot="10800000">
                <a:off x="633410" y="2967707"/>
                <a:ext cx="413130" cy="301241"/>
              </a:xfrm>
              <a:prstGeom prst="round2SameRect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2722" y="2988077"/>
                <a:ext cx="341341" cy="27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bg1"/>
                    </a:solidFill>
                  </a:rPr>
                  <a:t>Sensor Related Code</a:t>
                </a:r>
                <a:endParaRPr lang="en-US" sz="7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05265" y="4636036"/>
              <a:ext cx="467322" cy="605343"/>
              <a:chOff x="633410" y="2760110"/>
              <a:chExt cx="413134" cy="508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Round Same Side Corner Rectangle 59"/>
              <p:cNvSpPr/>
              <p:nvPr/>
            </p:nvSpPr>
            <p:spPr bwMode="auto">
              <a:xfrm>
                <a:off x="633414" y="2760110"/>
                <a:ext cx="413130" cy="207598"/>
              </a:xfrm>
              <a:prstGeom prst="round2SameRect">
                <a:avLst/>
              </a:prstGeom>
              <a:solidFill>
                <a:schemeClr val="accent5">
                  <a:lumMod val="75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2721" y="2780940"/>
                <a:ext cx="341341" cy="181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accent1">
                        <a:lumMod val="50000"/>
                      </a:schemeClr>
                    </a:solidFill>
                  </a:rPr>
                  <a:t>Common Lib</a:t>
                </a:r>
                <a:endParaRPr lang="en-US" sz="700" b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ound Same Side Corner Rectangle 61"/>
              <p:cNvSpPr/>
              <p:nvPr/>
            </p:nvSpPr>
            <p:spPr bwMode="auto">
              <a:xfrm rot="10800000">
                <a:off x="633410" y="2967707"/>
                <a:ext cx="413130" cy="301241"/>
              </a:xfrm>
              <a:prstGeom prst="round2SameRect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endParaRPr lang="en-US" sz="7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72722" y="2988077"/>
                <a:ext cx="341341" cy="27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700" b="1">
                    <a:solidFill>
                      <a:schemeClr val="bg1"/>
                    </a:solidFill>
                  </a:rPr>
                  <a:t>Sensor Related Code</a:t>
                </a:r>
                <a:endParaRPr lang="en-US" sz="7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 bwMode="auto">
            <a:xfrm>
              <a:off x="2149000" y="3911965"/>
              <a:ext cx="531012" cy="48476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700" b="1" dirty="0">
                  <a:solidFill>
                    <a:schemeClr val="accent1">
                      <a:lumMod val="50000"/>
                    </a:schemeClr>
                  </a:solidFill>
                </a:rPr>
                <a:t>UDP </a:t>
              </a:r>
              <a:br>
                <a:rPr lang="pt-BR" sz="700" b="1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pt-BR" sz="700" b="1" dirty="0" err="1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en-US" sz="7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776042" y="3911970"/>
              <a:ext cx="531012" cy="484763"/>
            </a:xfrm>
            <a:prstGeom prst="roundRect">
              <a:avLst/>
            </a:prstGeom>
            <a:solidFill>
              <a:srgbClr val="FFCCCC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700" b="1" dirty="0" err="1">
                  <a:solidFill>
                    <a:srgbClr val="C00000"/>
                  </a:solidFill>
                </a:rPr>
                <a:t>Message</a:t>
              </a:r>
              <a:r>
                <a:rPr lang="pt-BR" sz="700" b="1" dirty="0">
                  <a:solidFill>
                    <a:srgbClr val="C00000"/>
                  </a:solidFill>
                </a:rPr>
                <a:t> </a:t>
              </a:r>
              <a:br>
                <a:rPr lang="pt-BR" sz="700" b="1" dirty="0">
                  <a:solidFill>
                    <a:srgbClr val="C00000"/>
                  </a:solidFill>
                </a:rPr>
              </a:br>
              <a:r>
                <a:rPr lang="pt-BR" sz="700" b="1" dirty="0">
                  <a:solidFill>
                    <a:srgbClr val="C00000"/>
                  </a:solidFill>
                </a:rPr>
                <a:t>Broker </a:t>
              </a:r>
              <a:br>
                <a:rPr lang="pt-BR" sz="700" b="1" dirty="0">
                  <a:solidFill>
                    <a:srgbClr val="C00000"/>
                  </a:solidFill>
                </a:rPr>
              </a:br>
              <a:r>
                <a:rPr lang="pt-BR" sz="700" b="1" dirty="0">
                  <a:solidFill>
                    <a:srgbClr val="C00000"/>
                  </a:solidFill>
                </a:rPr>
                <a:t>(</a:t>
              </a:r>
              <a:r>
                <a:rPr lang="pt-BR" sz="700" b="1" dirty="0" err="1">
                  <a:solidFill>
                    <a:srgbClr val="C00000"/>
                  </a:solidFill>
                </a:rPr>
                <a:t>MQtt</a:t>
              </a:r>
              <a:r>
                <a:rPr lang="pt-BR" sz="700" b="1" dirty="0">
                  <a:solidFill>
                    <a:srgbClr val="C00000"/>
                  </a:solidFill>
                </a:rPr>
                <a:t>)</a:t>
              </a:r>
              <a:endParaRPr lang="en-US" sz="7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010164" y="3911966"/>
              <a:ext cx="531012" cy="48476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700" b="1" dirty="0" err="1">
                  <a:solidFill>
                    <a:schemeClr val="accent1">
                      <a:lumMod val="50000"/>
                    </a:schemeClr>
                  </a:solidFill>
                </a:rPr>
                <a:t>Control</a:t>
              </a:r>
              <a:endParaRPr lang="en-US" sz="7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157883" y="4345246"/>
              <a:ext cx="1853381" cy="289146"/>
            </a:xfrm>
            <a:custGeom>
              <a:avLst/>
              <a:gdLst>
                <a:gd name="connsiteX0" fmla="*/ 0 w 1733550"/>
                <a:gd name="connsiteY0" fmla="*/ 273050 h 273050"/>
                <a:gd name="connsiteX1" fmla="*/ 463550 w 1733550"/>
                <a:gd name="connsiteY1" fmla="*/ 152400 h 273050"/>
                <a:gd name="connsiteX2" fmla="*/ 1295400 w 1733550"/>
                <a:gd name="connsiteY2" fmla="*/ 120650 h 273050"/>
                <a:gd name="connsiteX3" fmla="*/ 1733550 w 1733550"/>
                <a:gd name="connsiteY3" fmla="*/ 0 h 273050"/>
                <a:gd name="connsiteX0" fmla="*/ 0 w 1733550"/>
                <a:gd name="connsiteY0" fmla="*/ 273050 h 273050"/>
                <a:gd name="connsiteX1" fmla="*/ 463550 w 1733550"/>
                <a:gd name="connsiteY1" fmla="*/ 152400 h 273050"/>
                <a:gd name="connsiteX2" fmla="*/ 1488702 w 1733550"/>
                <a:gd name="connsiteY2" fmla="*/ 130175 h 273050"/>
                <a:gd name="connsiteX3" fmla="*/ 1733550 w 1733550"/>
                <a:gd name="connsiteY3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550" h="273050">
                  <a:moveTo>
                    <a:pt x="0" y="273050"/>
                  </a:moveTo>
                  <a:cubicBezTo>
                    <a:pt x="123825" y="225425"/>
                    <a:pt x="215433" y="176212"/>
                    <a:pt x="463550" y="152400"/>
                  </a:cubicBezTo>
                  <a:cubicBezTo>
                    <a:pt x="711667" y="128588"/>
                    <a:pt x="1277035" y="155575"/>
                    <a:pt x="1488702" y="130175"/>
                  </a:cubicBezTo>
                  <a:cubicBezTo>
                    <a:pt x="1700369" y="104775"/>
                    <a:pt x="1662642" y="20108"/>
                    <a:pt x="1733550" y="0"/>
                  </a:cubicBezTo>
                </a:path>
              </a:pathLst>
            </a:cu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flipH="1">
              <a:off x="4116634" y="4345247"/>
              <a:ext cx="853577" cy="289146"/>
            </a:xfrm>
            <a:custGeom>
              <a:avLst/>
              <a:gdLst>
                <a:gd name="connsiteX0" fmla="*/ 0 w 1733550"/>
                <a:gd name="connsiteY0" fmla="*/ 273050 h 273050"/>
                <a:gd name="connsiteX1" fmla="*/ 463550 w 1733550"/>
                <a:gd name="connsiteY1" fmla="*/ 152400 h 273050"/>
                <a:gd name="connsiteX2" fmla="*/ 1295400 w 1733550"/>
                <a:gd name="connsiteY2" fmla="*/ 120650 h 273050"/>
                <a:gd name="connsiteX3" fmla="*/ 1733550 w 1733550"/>
                <a:gd name="connsiteY3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550" h="273050">
                  <a:moveTo>
                    <a:pt x="0" y="273050"/>
                  </a:moveTo>
                  <a:cubicBezTo>
                    <a:pt x="123825" y="225425"/>
                    <a:pt x="247650" y="177800"/>
                    <a:pt x="463550" y="152400"/>
                  </a:cubicBezTo>
                  <a:cubicBezTo>
                    <a:pt x="679450" y="127000"/>
                    <a:pt x="1083733" y="146050"/>
                    <a:pt x="1295400" y="120650"/>
                  </a:cubicBezTo>
                  <a:cubicBezTo>
                    <a:pt x="1507067" y="95250"/>
                    <a:pt x="1662642" y="20108"/>
                    <a:pt x="1733550" y="0"/>
                  </a:cubicBezTo>
                </a:path>
              </a:pathLst>
            </a:cu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727424" y="4558286"/>
              <a:ext cx="1936016" cy="137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B23A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1844735" y="2341589"/>
              <a:ext cx="3303158" cy="604977"/>
            </a:xfrm>
            <a:prstGeom prst="roundRect">
              <a:avLst>
                <a:gd name="adj" fmla="val 857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Arrow Connector 22"/>
            <p:cNvCxnSpPr>
              <a:stCxn id="17" idx="1"/>
              <a:endCxn id="18" idx="3"/>
            </p:cNvCxnSpPr>
            <p:nvPr/>
          </p:nvCxnSpPr>
          <p:spPr bwMode="auto">
            <a:xfrm flipH="1" flipV="1">
              <a:off x="3541176" y="4154348"/>
              <a:ext cx="234866" cy="4"/>
            </a:xfrm>
            <a:prstGeom prst="straightConnector1">
              <a:avLst/>
            </a:pr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4307911" y="2409690"/>
              <a:ext cx="531012" cy="484763"/>
            </a:xfrm>
            <a:prstGeom prst="roundRect">
              <a:avLst/>
            </a:prstGeom>
            <a:solidFill>
              <a:srgbClr val="FFCCCC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700" b="1" dirty="0" err="1">
                  <a:solidFill>
                    <a:srgbClr val="C00000"/>
                  </a:solidFill>
                </a:rPr>
                <a:t>Message</a:t>
              </a:r>
              <a:r>
                <a:rPr lang="pt-BR" sz="700" b="1" dirty="0">
                  <a:solidFill>
                    <a:srgbClr val="C00000"/>
                  </a:solidFill>
                </a:rPr>
                <a:t> </a:t>
              </a:r>
              <a:br>
                <a:rPr lang="pt-BR" sz="700" b="1" dirty="0">
                  <a:solidFill>
                    <a:srgbClr val="C00000"/>
                  </a:solidFill>
                </a:rPr>
              </a:br>
              <a:r>
                <a:rPr lang="pt-BR" sz="700" b="1" dirty="0" err="1">
                  <a:solidFill>
                    <a:srgbClr val="C00000"/>
                  </a:solidFill>
                </a:rPr>
                <a:t>Broker</a:t>
              </a:r>
              <a:r>
                <a:rPr lang="pt-BR" sz="700" b="1" dirty="0">
                  <a:solidFill>
                    <a:srgbClr val="C00000"/>
                  </a:solidFill>
                </a:rPr>
                <a:t> </a:t>
              </a:r>
              <a:br>
                <a:rPr lang="pt-BR" sz="700" b="1" dirty="0">
                  <a:solidFill>
                    <a:srgbClr val="C00000"/>
                  </a:solidFill>
                </a:rPr>
              </a:br>
              <a:r>
                <a:rPr lang="pt-BR" sz="700" b="1" dirty="0">
                  <a:solidFill>
                    <a:srgbClr val="C00000"/>
                  </a:solidFill>
                </a:rPr>
                <a:t>(</a:t>
              </a:r>
              <a:r>
                <a:rPr lang="pt-BR" sz="700" b="1" dirty="0" err="1">
                  <a:solidFill>
                    <a:srgbClr val="C00000"/>
                  </a:solidFill>
                </a:rPr>
                <a:t>RabbitMQ</a:t>
              </a:r>
              <a:r>
                <a:rPr lang="pt-BR" sz="700" b="1" dirty="0">
                  <a:solidFill>
                    <a:srgbClr val="C00000"/>
                  </a:solidFill>
                </a:rPr>
                <a:t>)</a:t>
              </a:r>
              <a:endParaRPr lang="en-US" sz="7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4044264" y="4931984"/>
              <a:ext cx="531012" cy="0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3" idx="0"/>
              <a:endCxn id="79" idx="2"/>
            </p:cNvCxnSpPr>
            <p:nvPr/>
          </p:nvCxnSpPr>
          <p:spPr bwMode="auto">
            <a:xfrm flipV="1">
              <a:off x="2161744" y="5122682"/>
              <a:ext cx="0" cy="419686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51" idx="0"/>
              <a:endCxn id="75" idx="2"/>
            </p:cNvCxnSpPr>
            <p:nvPr/>
          </p:nvCxnSpPr>
          <p:spPr bwMode="auto">
            <a:xfrm flipV="1">
              <a:off x="2695175" y="5230404"/>
              <a:ext cx="1" cy="311965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52" idx="0"/>
              <a:endCxn id="71" idx="2"/>
            </p:cNvCxnSpPr>
            <p:nvPr/>
          </p:nvCxnSpPr>
          <p:spPr bwMode="auto">
            <a:xfrm flipH="1" flipV="1">
              <a:off x="3234015" y="5230404"/>
              <a:ext cx="3197" cy="311965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50" idx="0"/>
              <a:endCxn id="66" idx="3"/>
            </p:cNvCxnSpPr>
            <p:nvPr/>
          </p:nvCxnSpPr>
          <p:spPr bwMode="auto">
            <a:xfrm flipV="1">
              <a:off x="3768672" y="5241380"/>
              <a:ext cx="1" cy="300989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49" idx="0"/>
              <a:endCxn id="62" idx="3"/>
            </p:cNvCxnSpPr>
            <p:nvPr/>
          </p:nvCxnSpPr>
          <p:spPr bwMode="auto">
            <a:xfrm flipV="1">
              <a:off x="4838923" y="5241380"/>
              <a:ext cx="1" cy="292299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1792047" y="5652848"/>
              <a:ext cx="3355845" cy="12428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887410" y="5474380"/>
              <a:ext cx="8150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b="1"/>
                <a:t>Sensors</a:t>
              </a:r>
              <a:endParaRPr lang="en-US" sz="700" b="1"/>
            </a:p>
          </p:txBody>
        </p:sp>
        <p:cxnSp>
          <p:nvCxnSpPr>
            <p:cNvPr id="37" name="Straight Arrow Connector 36"/>
            <p:cNvCxnSpPr>
              <a:stCxn id="18" idx="1"/>
              <a:endCxn id="16" idx="3"/>
            </p:cNvCxnSpPr>
            <p:nvPr/>
          </p:nvCxnSpPr>
          <p:spPr bwMode="auto">
            <a:xfrm flipH="1" flipV="1">
              <a:off x="2680012" y="4154347"/>
              <a:ext cx="330152" cy="1"/>
            </a:xfrm>
            <a:prstGeom prst="straightConnector1">
              <a:avLst/>
            </a:pr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>
              <a:stCxn id="40" idx="2"/>
              <a:endCxn id="16" idx="0"/>
            </p:cNvCxnSpPr>
            <p:nvPr/>
          </p:nvCxnSpPr>
          <p:spPr bwMode="auto">
            <a:xfrm>
              <a:off x="2414506" y="2894453"/>
              <a:ext cx="0" cy="1017512"/>
            </a:xfrm>
            <a:prstGeom prst="straightConnector1">
              <a:avLst/>
            </a:pr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" name="Straight Arrow Connector 38"/>
            <p:cNvCxnSpPr>
              <a:stCxn id="24" idx="1"/>
              <a:endCxn id="40" idx="3"/>
            </p:cNvCxnSpPr>
            <p:nvPr/>
          </p:nvCxnSpPr>
          <p:spPr bwMode="auto">
            <a:xfrm flipH="1">
              <a:off x="2680012" y="2652072"/>
              <a:ext cx="1627899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2149000" y="2409690"/>
              <a:ext cx="531012" cy="48476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700" b="1" dirty="0">
                  <a:solidFill>
                    <a:schemeClr val="accent1">
                      <a:lumMod val="50000"/>
                    </a:schemeClr>
                  </a:solidFill>
                </a:rPr>
                <a:t>UDP </a:t>
              </a:r>
              <a:br>
                <a:rPr lang="pt-BR" sz="700" b="1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pt-BR" sz="700" b="1" dirty="0">
                  <a:solidFill>
                    <a:schemeClr val="accent1">
                      <a:lumMod val="50000"/>
                    </a:schemeClr>
                  </a:solidFill>
                </a:rPr>
                <a:t>Gateway</a:t>
              </a:r>
              <a:endParaRPr lang="en-US" sz="7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>
              <a:endCxn id="42" idx="2"/>
            </p:cNvCxnSpPr>
            <p:nvPr/>
          </p:nvCxnSpPr>
          <p:spPr bwMode="auto">
            <a:xfrm flipV="1">
              <a:off x="2011048" y="3267662"/>
              <a:ext cx="367806" cy="2376"/>
            </a:xfrm>
            <a:prstGeom prst="straightConnector1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7B23A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2378854" y="3234880"/>
              <a:ext cx="70034" cy="65563"/>
            </a:xfrm>
            <a:prstGeom prst="ellipse">
              <a:avLst/>
            </a:prstGeom>
            <a:noFill/>
            <a:ln w="9525" cap="flat" cmpd="sng" algn="ctr">
              <a:solidFill>
                <a:srgbClr val="7B23AA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/>
            <p:cNvCxnSpPr>
              <a:endCxn id="44" idx="0"/>
            </p:cNvCxnSpPr>
            <p:nvPr/>
          </p:nvCxnSpPr>
          <p:spPr bwMode="auto">
            <a:xfrm flipH="1">
              <a:off x="2842968" y="2127836"/>
              <a:ext cx="3006" cy="491454"/>
            </a:xfrm>
            <a:prstGeom prst="straightConnector1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7B23A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2807951" y="2619290"/>
              <a:ext cx="70034" cy="65563"/>
            </a:xfrm>
            <a:prstGeom prst="ellipse">
              <a:avLst/>
            </a:prstGeom>
            <a:noFill/>
            <a:ln w="9525" cap="flat" cmpd="sng" algn="ctr">
              <a:solidFill>
                <a:srgbClr val="7B23AA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22160" y="3172130"/>
              <a:ext cx="1125108" cy="195815"/>
              <a:chOff x="2940155" y="3331046"/>
              <a:chExt cx="994646" cy="184914"/>
            </a:xfrm>
          </p:grpSpPr>
          <p:sp>
            <p:nvSpPr>
              <p:cNvPr id="56" name="Rounded Rectangle 55"/>
              <p:cNvSpPr/>
              <p:nvPr/>
            </p:nvSpPr>
            <p:spPr bwMode="auto">
              <a:xfrm>
                <a:off x="2977625" y="3331046"/>
                <a:ext cx="943251" cy="180425"/>
              </a:xfrm>
              <a:prstGeom prst="round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B23AA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940155" y="3331047"/>
                <a:ext cx="994646" cy="18491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BR" sz="800" b="1" dirty="0">
                    <a:solidFill>
                      <a:schemeClr val="bg1"/>
                    </a:solidFill>
                  </a:rPr>
                  <a:t>MQTT-SN over UDP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96737" y="1936775"/>
              <a:ext cx="1125108" cy="195815"/>
              <a:chOff x="2940155" y="3331046"/>
              <a:chExt cx="994646" cy="184914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2977625" y="3331046"/>
                <a:ext cx="943251" cy="180425"/>
              </a:xfrm>
              <a:prstGeom prst="roundRect">
                <a:avLst/>
              </a:prstGeom>
              <a:solidFill>
                <a:srgbClr val="7B23AA"/>
              </a:solidFill>
              <a:ln w="19050" cap="flat" cmpd="sng" algn="ctr">
                <a:solidFill>
                  <a:srgbClr val="7B23AA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="1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40155" y="3331047"/>
                <a:ext cx="994646" cy="18491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BR" sz="800" b="1">
                    <a:solidFill>
                      <a:schemeClr val="bg1"/>
                    </a:solidFill>
                  </a:rPr>
                  <a:t>MQTT over TCP</a:t>
                </a:r>
                <a:endParaRPr lang="en-US" sz="2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7" name="Straight Arrow Connector 46"/>
            <p:cNvCxnSpPr>
              <a:stCxn id="44" idx="4"/>
              <a:endCxn id="48" idx="0"/>
            </p:cNvCxnSpPr>
            <p:nvPr/>
          </p:nvCxnSpPr>
          <p:spPr bwMode="auto">
            <a:xfrm>
              <a:off x="2842968" y="2684853"/>
              <a:ext cx="2691" cy="1437001"/>
            </a:xfrm>
            <a:prstGeom prst="straightConnector1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7B23A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>
              <a:off x="2810642" y="4121854"/>
              <a:ext cx="70034" cy="65563"/>
            </a:xfrm>
            <a:prstGeom prst="ellipse">
              <a:avLst/>
            </a:prstGeom>
            <a:noFill/>
            <a:ln w="9525" cap="flat" cmpd="sng" algn="ctr">
              <a:solidFill>
                <a:srgbClr val="7B23AA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400" b="1"/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707633" y="5533678"/>
              <a:ext cx="262579" cy="2458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637382" y="5542368"/>
              <a:ext cx="262579" cy="2458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63885" y="5542368"/>
              <a:ext cx="262579" cy="2458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05922" y="5542368"/>
              <a:ext cx="262579" cy="2458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030454" y="5542368"/>
              <a:ext cx="262579" cy="2458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4541920" y="3910621"/>
              <a:ext cx="531012" cy="48476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700" b="1" dirty="0">
                  <a:solidFill>
                    <a:schemeClr val="accent1">
                      <a:lumMod val="50000"/>
                    </a:schemeClr>
                  </a:solidFill>
                </a:rPr>
                <a:t>UI</a:t>
              </a:r>
              <a:endParaRPr lang="en-US" sz="7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1"/>
              <a:endCxn id="17" idx="3"/>
            </p:cNvCxnSpPr>
            <p:nvPr/>
          </p:nvCxnSpPr>
          <p:spPr bwMode="auto">
            <a:xfrm flipH="1">
              <a:off x="4307054" y="4153003"/>
              <a:ext cx="234866" cy="1349"/>
            </a:xfrm>
            <a:prstGeom prst="straightConnector1">
              <a:avLst/>
            </a:pr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6" name="Straight Arrow Connector 35"/>
            <p:cNvCxnSpPr>
              <a:stCxn id="24" idx="0"/>
            </p:cNvCxnSpPr>
            <p:nvPr/>
          </p:nvCxnSpPr>
          <p:spPr bwMode="auto">
            <a:xfrm flipV="1">
              <a:off x="4573417" y="1424940"/>
              <a:ext cx="0" cy="984750"/>
            </a:xfrm>
            <a:prstGeom prst="straightConnector1">
              <a:avLst/>
            </a:prstGeom>
            <a:noFill/>
            <a:ln w="31750" cap="flat" cmpd="sng" algn="ctr">
              <a:solidFill>
                <a:srgbClr val="7B23AA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96" name="Group 195"/>
          <p:cNvGrpSpPr/>
          <p:nvPr/>
        </p:nvGrpSpPr>
        <p:grpSpPr>
          <a:xfrm>
            <a:off x="7043856" y="1737123"/>
            <a:ext cx="3848041" cy="4030818"/>
            <a:chOff x="7452230" y="1899431"/>
            <a:chExt cx="3848041" cy="4030818"/>
          </a:xfrm>
        </p:grpSpPr>
        <p:sp>
          <p:nvSpPr>
            <p:cNvPr id="100" name="Freeform 99"/>
            <p:cNvSpPr>
              <a:spLocks noChangeAspect="1" noEditPoints="1"/>
            </p:cNvSpPr>
            <p:nvPr/>
          </p:nvSpPr>
          <p:spPr bwMode="auto">
            <a:xfrm flipH="1">
              <a:off x="7605109" y="4461051"/>
              <a:ext cx="2417779" cy="1469198"/>
            </a:xfrm>
            <a:custGeom>
              <a:avLst/>
              <a:gdLst>
                <a:gd name="T0" fmla="*/ 2147483646 w 464"/>
                <a:gd name="T1" fmla="*/ 2147483646 h 282"/>
                <a:gd name="T2" fmla="*/ 2147483646 w 464"/>
                <a:gd name="T3" fmla="*/ 0 h 282"/>
                <a:gd name="T4" fmla="*/ 2147483646 w 464"/>
                <a:gd name="T5" fmla="*/ 2147483646 h 282"/>
                <a:gd name="T6" fmla="*/ 2147483646 w 464"/>
                <a:gd name="T7" fmla="*/ 2147483646 h 282"/>
                <a:gd name="T8" fmla="*/ 2147483646 w 464"/>
                <a:gd name="T9" fmla="*/ 2147483646 h 282"/>
                <a:gd name="T10" fmla="*/ 0 w 464"/>
                <a:gd name="T11" fmla="*/ 2147483646 h 282"/>
                <a:gd name="T12" fmla="*/ 2147483646 w 464"/>
                <a:gd name="T13" fmla="*/ 2147483646 h 282"/>
                <a:gd name="T14" fmla="*/ 2147483646 w 464"/>
                <a:gd name="T15" fmla="*/ 2147483646 h 282"/>
                <a:gd name="T16" fmla="*/ 2147483646 w 464"/>
                <a:gd name="T17" fmla="*/ 2147483646 h 282"/>
                <a:gd name="T18" fmla="*/ 2147483646 w 464"/>
                <a:gd name="T19" fmla="*/ 2147483646 h 282"/>
                <a:gd name="T20" fmla="*/ 2147483646 w 464"/>
                <a:gd name="T21" fmla="*/ 2147483646 h 282"/>
                <a:gd name="T22" fmla="*/ 2147483646 w 464"/>
                <a:gd name="T23" fmla="*/ 2147483646 h 282"/>
                <a:gd name="T24" fmla="*/ 2147483646 w 464"/>
                <a:gd name="T25" fmla="*/ 2147483646 h 282"/>
                <a:gd name="T26" fmla="*/ 2147483646 w 464"/>
                <a:gd name="T27" fmla="*/ 2147483646 h 282"/>
                <a:gd name="T28" fmla="*/ 2147483646 w 464"/>
                <a:gd name="T29" fmla="*/ 2147483646 h 282"/>
                <a:gd name="T30" fmla="*/ 2147483646 w 464"/>
                <a:gd name="T31" fmla="*/ 2147483646 h 282"/>
                <a:gd name="T32" fmla="*/ 2147483646 w 464"/>
                <a:gd name="T33" fmla="*/ 2147483646 h 282"/>
                <a:gd name="T34" fmla="*/ 2147483646 w 464"/>
                <a:gd name="T35" fmla="*/ 2147483646 h 282"/>
                <a:gd name="T36" fmla="*/ 2147483646 w 464"/>
                <a:gd name="T37" fmla="*/ 2147483646 h 282"/>
                <a:gd name="T38" fmla="*/ 2147483646 w 464"/>
                <a:gd name="T39" fmla="*/ 2147483646 h 282"/>
                <a:gd name="T40" fmla="*/ 2147483646 w 464"/>
                <a:gd name="T41" fmla="*/ 2147483646 h 282"/>
                <a:gd name="T42" fmla="*/ 2147483646 w 464"/>
                <a:gd name="T43" fmla="*/ 2147483646 h 282"/>
                <a:gd name="T44" fmla="*/ 2147483646 w 464"/>
                <a:gd name="T45" fmla="*/ 2147483646 h 282"/>
                <a:gd name="T46" fmla="*/ 2147483646 w 464"/>
                <a:gd name="T47" fmla="*/ 2147483646 h 282"/>
                <a:gd name="T48" fmla="*/ 2147483646 w 464"/>
                <a:gd name="T49" fmla="*/ 2147483646 h 282"/>
                <a:gd name="T50" fmla="*/ 2147483646 w 464"/>
                <a:gd name="T51" fmla="*/ 2147483646 h 282"/>
                <a:gd name="T52" fmla="*/ 2147483646 w 464"/>
                <a:gd name="T53" fmla="*/ 2147483646 h 282"/>
                <a:gd name="T54" fmla="*/ 2147483646 w 464"/>
                <a:gd name="T55" fmla="*/ 2147483646 h 282"/>
                <a:gd name="T56" fmla="*/ 2147483646 w 464"/>
                <a:gd name="T57" fmla="*/ 2147483646 h 282"/>
                <a:gd name="T58" fmla="*/ 2147483646 w 464"/>
                <a:gd name="T59" fmla="*/ 2147483646 h 282"/>
                <a:gd name="T60" fmla="*/ 2147483646 w 464"/>
                <a:gd name="T61" fmla="*/ 2147483646 h 282"/>
                <a:gd name="T62" fmla="*/ 2147483646 w 464"/>
                <a:gd name="T63" fmla="*/ 2147483646 h 282"/>
                <a:gd name="T64" fmla="*/ 2147483646 w 464"/>
                <a:gd name="T65" fmla="*/ 2147483646 h 282"/>
                <a:gd name="T66" fmla="*/ 2147483646 w 464"/>
                <a:gd name="T67" fmla="*/ 2147483646 h 282"/>
                <a:gd name="T68" fmla="*/ 2147483646 w 464"/>
                <a:gd name="T69" fmla="*/ 2147483646 h 282"/>
                <a:gd name="T70" fmla="*/ 2147483646 w 464"/>
                <a:gd name="T71" fmla="*/ 2147483646 h 282"/>
                <a:gd name="T72" fmla="*/ 2147483646 w 464"/>
                <a:gd name="T73" fmla="*/ 2147483646 h 282"/>
                <a:gd name="T74" fmla="*/ 2147483646 w 464"/>
                <a:gd name="T75" fmla="*/ 2147483646 h 282"/>
                <a:gd name="T76" fmla="*/ 2147483646 w 464"/>
                <a:gd name="T77" fmla="*/ 2147483646 h 282"/>
                <a:gd name="T78" fmla="*/ 2147483646 w 464"/>
                <a:gd name="T79" fmla="*/ 2147483646 h 28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282">
                  <a:moveTo>
                    <a:pt x="456" y="52"/>
                  </a:moveTo>
                  <a:cubicBezTo>
                    <a:pt x="461" y="52"/>
                    <a:pt x="464" y="49"/>
                    <a:pt x="464" y="44"/>
                  </a:cubicBezTo>
                  <a:cubicBezTo>
                    <a:pt x="464" y="17"/>
                    <a:pt x="464" y="17"/>
                    <a:pt x="464" y="17"/>
                  </a:cubicBezTo>
                  <a:cubicBezTo>
                    <a:pt x="464" y="8"/>
                    <a:pt x="456" y="0"/>
                    <a:pt x="447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87" y="0"/>
                    <a:pt x="179" y="8"/>
                    <a:pt x="179" y="17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56" y="71"/>
                    <a:pt x="156" y="71"/>
                    <a:pt x="156" y="71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6" y="53"/>
                    <a:pt x="148" y="45"/>
                    <a:pt x="138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24" y="45"/>
                    <a:pt x="0" y="101"/>
                    <a:pt x="0" y="15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2"/>
                    <a:pt x="1" y="244"/>
                    <a:pt x="2" y="246"/>
                  </a:cubicBezTo>
                  <a:cubicBezTo>
                    <a:pt x="4" y="247"/>
                    <a:pt x="6" y="248"/>
                    <a:pt x="8" y="248"/>
                  </a:cubicBezTo>
                  <a:cubicBezTo>
                    <a:pt x="40" y="248"/>
                    <a:pt x="40" y="248"/>
                    <a:pt x="40" y="248"/>
                  </a:cubicBezTo>
                  <a:cubicBezTo>
                    <a:pt x="44" y="267"/>
                    <a:pt x="61" y="282"/>
                    <a:pt x="81" y="282"/>
                  </a:cubicBezTo>
                  <a:cubicBezTo>
                    <a:pt x="101" y="282"/>
                    <a:pt x="118" y="267"/>
                    <a:pt x="122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2" y="248"/>
                    <a:pt x="155" y="245"/>
                    <a:pt x="156" y="241"/>
                  </a:cubicBezTo>
                  <a:cubicBezTo>
                    <a:pt x="319" y="241"/>
                    <a:pt x="319" y="241"/>
                    <a:pt x="319" y="241"/>
                  </a:cubicBezTo>
                  <a:cubicBezTo>
                    <a:pt x="319" y="263"/>
                    <a:pt x="338" y="282"/>
                    <a:pt x="360" y="282"/>
                  </a:cubicBezTo>
                  <a:cubicBezTo>
                    <a:pt x="383" y="282"/>
                    <a:pt x="402" y="263"/>
                    <a:pt x="402" y="241"/>
                  </a:cubicBezTo>
                  <a:cubicBezTo>
                    <a:pt x="447" y="241"/>
                    <a:pt x="447" y="241"/>
                    <a:pt x="447" y="241"/>
                  </a:cubicBezTo>
                  <a:cubicBezTo>
                    <a:pt x="456" y="241"/>
                    <a:pt x="464" y="233"/>
                    <a:pt x="464" y="223"/>
                  </a:cubicBezTo>
                  <a:cubicBezTo>
                    <a:pt x="464" y="76"/>
                    <a:pt x="464" y="76"/>
                    <a:pt x="464" y="76"/>
                  </a:cubicBezTo>
                  <a:cubicBezTo>
                    <a:pt x="464" y="71"/>
                    <a:pt x="461" y="68"/>
                    <a:pt x="456" y="68"/>
                  </a:cubicBezTo>
                  <a:cubicBezTo>
                    <a:pt x="452" y="68"/>
                    <a:pt x="448" y="71"/>
                    <a:pt x="448" y="76"/>
                  </a:cubicBezTo>
                  <a:cubicBezTo>
                    <a:pt x="448" y="168"/>
                    <a:pt x="448" y="168"/>
                    <a:pt x="448" y="168"/>
                  </a:cubicBezTo>
                  <a:cubicBezTo>
                    <a:pt x="195" y="168"/>
                    <a:pt x="195" y="168"/>
                    <a:pt x="195" y="168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6"/>
                    <a:pt x="196" y="16"/>
                  </a:cubicBezTo>
                  <a:cubicBezTo>
                    <a:pt x="447" y="16"/>
                    <a:pt x="447" y="16"/>
                    <a:pt x="447" y="16"/>
                  </a:cubicBezTo>
                  <a:cubicBezTo>
                    <a:pt x="448" y="16"/>
                    <a:pt x="448" y="17"/>
                    <a:pt x="448" y="17"/>
                  </a:cubicBezTo>
                  <a:cubicBezTo>
                    <a:pt x="448" y="44"/>
                    <a:pt x="448" y="44"/>
                    <a:pt x="448" y="44"/>
                  </a:cubicBezTo>
                  <a:cubicBezTo>
                    <a:pt x="448" y="49"/>
                    <a:pt x="452" y="52"/>
                    <a:pt x="456" y="52"/>
                  </a:cubicBezTo>
                  <a:close/>
                  <a:moveTo>
                    <a:pt x="27" y="95"/>
                  </a:moveTo>
                  <a:cubicBezTo>
                    <a:pt x="27" y="95"/>
                    <a:pt x="28" y="95"/>
                    <a:pt x="28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7" y="127"/>
                    <a:pt x="21" y="109"/>
                    <a:pt x="27" y="95"/>
                  </a:cubicBezTo>
                  <a:close/>
                  <a:moveTo>
                    <a:pt x="81" y="266"/>
                  </a:moveTo>
                  <a:cubicBezTo>
                    <a:pt x="67" y="266"/>
                    <a:pt x="55" y="254"/>
                    <a:pt x="55" y="240"/>
                  </a:cubicBezTo>
                  <a:cubicBezTo>
                    <a:pt x="55" y="226"/>
                    <a:pt x="67" y="214"/>
                    <a:pt x="81" y="214"/>
                  </a:cubicBezTo>
                  <a:cubicBezTo>
                    <a:pt x="95" y="214"/>
                    <a:pt x="107" y="226"/>
                    <a:pt x="107" y="240"/>
                  </a:cubicBezTo>
                  <a:cubicBezTo>
                    <a:pt x="107" y="254"/>
                    <a:pt x="95" y="266"/>
                    <a:pt x="81" y="266"/>
                  </a:cubicBezTo>
                  <a:close/>
                  <a:moveTo>
                    <a:pt x="140" y="232"/>
                  </a:moveTo>
                  <a:cubicBezTo>
                    <a:pt x="122" y="232"/>
                    <a:pt x="122" y="232"/>
                    <a:pt x="122" y="232"/>
                  </a:cubicBezTo>
                  <a:cubicBezTo>
                    <a:pt x="118" y="213"/>
                    <a:pt x="101" y="198"/>
                    <a:pt x="81" y="198"/>
                  </a:cubicBezTo>
                  <a:cubicBezTo>
                    <a:pt x="61" y="198"/>
                    <a:pt x="44" y="213"/>
                    <a:pt x="40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9" y="161"/>
                    <a:pt x="102" y="157"/>
                    <a:pt x="102" y="153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83"/>
                    <a:pt x="99" y="79"/>
                    <a:pt x="94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68"/>
                    <a:pt x="50" y="61"/>
                    <a:pt x="59" y="61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9" y="61"/>
                    <a:pt x="140" y="62"/>
                    <a:pt x="140" y="63"/>
                  </a:cubicBezTo>
                  <a:lnTo>
                    <a:pt x="140" y="232"/>
                  </a:lnTo>
                  <a:close/>
                  <a:moveTo>
                    <a:pt x="179" y="225"/>
                  </a:moveTo>
                  <a:cubicBezTo>
                    <a:pt x="156" y="225"/>
                    <a:pt x="156" y="225"/>
                    <a:pt x="156" y="225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79" y="87"/>
                    <a:pt x="179" y="87"/>
                    <a:pt x="179" y="87"/>
                  </a:cubicBezTo>
                  <a:lnTo>
                    <a:pt x="179" y="225"/>
                  </a:lnTo>
                  <a:close/>
                  <a:moveTo>
                    <a:pt x="360" y="266"/>
                  </a:moveTo>
                  <a:cubicBezTo>
                    <a:pt x="346" y="266"/>
                    <a:pt x="335" y="254"/>
                    <a:pt x="335" y="240"/>
                  </a:cubicBezTo>
                  <a:cubicBezTo>
                    <a:pt x="335" y="226"/>
                    <a:pt x="346" y="214"/>
                    <a:pt x="360" y="214"/>
                  </a:cubicBezTo>
                  <a:cubicBezTo>
                    <a:pt x="375" y="214"/>
                    <a:pt x="386" y="226"/>
                    <a:pt x="386" y="240"/>
                  </a:cubicBezTo>
                  <a:cubicBezTo>
                    <a:pt x="386" y="254"/>
                    <a:pt x="375" y="266"/>
                    <a:pt x="360" y="266"/>
                  </a:cubicBezTo>
                  <a:close/>
                  <a:moveTo>
                    <a:pt x="448" y="184"/>
                  </a:moveTo>
                  <a:cubicBezTo>
                    <a:pt x="448" y="223"/>
                    <a:pt x="448" y="223"/>
                    <a:pt x="448" y="223"/>
                  </a:cubicBezTo>
                  <a:cubicBezTo>
                    <a:pt x="448" y="224"/>
                    <a:pt x="448" y="225"/>
                    <a:pt x="447" y="225"/>
                  </a:cubicBezTo>
                  <a:cubicBezTo>
                    <a:pt x="399" y="225"/>
                    <a:pt x="399" y="225"/>
                    <a:pt x="399" y="225"/>
                  </a:cubicBezTo>
                  <a:cubicBezTo>
                    <a:pt x="393" y="209"/>
                    <a:pt x="378" y="198"/>
                    <a:pt x="360" y="198"/>
                  </a:cubicBezTo>
                  <a:cubicBezTo>
                    <a:pt x="343" y="198"/>
                    <a:pt x="327" y="209"/>
                    <a:pt x="321" y="225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5" y="184"/>
                    <a:pt x="195" y="184"/>
                    <a:pt x="195" y="184"/>
                  </a:cubicBezTo>
                  <a:lnTo>
                    <a:pt x="448" y="18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72" name="Freeform 171"/>
            <p:cNvSpPr>
              <a:spLocks noChangeAspect="1" noEditPoints="1"/>
            </p:cNvSpPr>
            <p:nvPr/>
          </p:nvSpPr>
          <p:spPr bwMode="auto">
            <a:xfrm>
              <a:off x="8677366" y="3909448"/>
              <a:ext cx="1247869" cy="300785"/>
            </a:xfrm>
            <a:custGeom>
              <a:avLst/>
              <a:gdLst>
                <a:gd name="T0" fmla="*/ 2147483646 w 472"/>
                <a:gd name="T1" fmla="*/ 2147483646 h 114"/>
                <a:gd name="T2" fmla="*/ 2147483646 w 472"/>
                <a:gd name="T3" fmla="*/ 2147483646 h 114"/>
                <a:gd name="T4" fmla="*/ 2147483646 w 472"/>
                <a:gd name="T5" fmla="*/ 2147483646 h 114"/>
                <a:gd name="T6" fmla="*/ 2147483646 w 472"/>
                <a:gd name="T7" fmla="*/ 2147483646 h 114"/>
                <a:gd name="T8" fmla="*/ 2147483646 w 472"/>
                <a:gd name="T9" fmla="*/ 2147483646 h 114"/>
                <a:gd name="T10" fmla="*/ 2147483646 w 472"/>
                <a:gd name="T11" fmla="*/ 2147483646 h 114"/>
                <a:gd name="T12" fmla="*/ 2147483646 w 472"/>
                <a:gd name="T13" fmla="*/ 2147483646 h 114"/>
                <a:gd name="T14" fmla="*/ 2147483646 w 472"/>
                <a:gd name="T15" fmla="*/ 2147483646 h 114"/>
                <a:gd name="T16" fmla="*/ 2147483646 w 472"/>
                <a:gd name="T17" fmla="*/ 2147483646 h 114"/>
                <a:gd name="T18" fmla="*/ 2147483646 w 472"/>
                <a:gd name="T19" fmla="*/ 2147483646 h 114"/>
                <a:gd name="T20" fmla="*/ 2147483646 w 472"/>
                <a:gd name="T21" fmla="*/ 2147483646 h 114"/>
                <a:gd name="T22" fmla="*/ 2147483646 w 472"/>
                <a:gd name="T23" fmla="*/ 2147483646 h 114"/>
                <a:gd name="T24" fmla="*/ 2147483646 w 472"/>
                <a:gd name="T25" fmla="*/ 2147483646 h 114"/>
                <a:gd name="T26" fmla="*/ 2147483646 w 472"/>
                <a:gd name="T27" fmla="*/ 2147483646 h 114"/>
                <a:gd name="T28" fmla="*/ 2147483646 w 472"/>
                <a:gd name="T29" fmla="*/ 2147483646 h 114"/>
                <a:gd name="T30" fmla="*/ 2147483646 w 472"/>
                <a:gd name="T31" fmla="*/ 2147483646 h 114"/>
                <a:gd name="T32" fmla="*/ 2147483646 w 472"/>
                <a:gd name="T33" fmla="*/ 2147483646 h 114"/>
                <a:gd name="T34" fmla="*/ 2147483646 w 472"/>
                <a:gd name="T35" fmla="*/ 2147483646 h 114"/>
                <a:gd name="T36" fmla="*/ 2147483646 w 472"/>
                <a:gd name="T37" fmla="*/ 2147483646 h 114"/>
                <a:gd name="T38" fmla="*/ 2147483646 w 472"/>
                <a:gd name="T39" fmla="*/ 2147483646 h 114"/>
                <a:gd name="T40" fmla="*/ 2147483646 w 472"/>
                <a:gd name="T41" fmla="*/ 2147483646 h 114"/>
                <a:gd name="T42" fmla="*/ 2147483646 w 472"/>
                <a:gd name="T43" fmla="*/ 2147483646 h 114"/>
                <a:gd name="T44" fmla="*/ 2147483646 w 472"/>
                <a:gd name="T45" fmla="*/ 0 h 114"/>
                <a:gd name="T46" fmla="*/ 2147483646 w 472"/>
                <a:gd name="T47" fmla="*/ 0 h 114"/>
                <a:gd name="T48" fmla="*/ 0 w 472"/>
                <a:gd name="T49" fmla="*/ 2147483646 h 114"/>
                <a:gd name="T50" fmla="*/ 0 w 472"/>
                <a:gd name="T51" fmla="*/ 2147483646 h 114"/>
                <a:gd name="T52" fmla="*/ 2147483646 w 472"/>
                <a:gd name="T53" fmla="*/ 2147483646 h 114"/>
                <a:gd name="T54" fmla="*/ 2147483646 w 472"/>
                <a:gd name="T55" fmla="*/ 2147483646 h 114"/>
                <a:gd name="T56" fmla="*/ 2147483646 w 472"/>
                <a:gd name="T57" fmla="*/ 2147483646 h 114"/>
                <a:gd name="T58" fmla="*/ 2147483646 w 472"/>
                <a:gd name="T59" fmla="*/ 2147483646 h 114"/>
                <a:gd name="T60" fmla="*/ 2147483646 w 472"/>
                <a:gd name="T61" fmla="*/ 2147483646 h 114"/>
                <a:gd name="T62" fmla="*/ 2147483646 w 472"/>
                <a:gd name="T63" fmla="*/ 2147483646 h 114"/>
                <a:gd name="T64" fmla="*/ 2147483646 w 472"/>
                <a:gd name="T65" fmla="*/ 2147483646 h 114"/>
                <a:gd name="T66" fmla="*/ 2147483646 w 472"/>
                <a:gd name="T67" fmla="*/ 2147483646 h 114"/>
                <a:gd name="T68" fmla="*/ 2147483646 w 472"/>
                <a:gd name="T69" fmla="*/ 2147483646 h 114"/>
                <a:gd name="T70" fmla="*/ 2147483646 w 472"/>
                <a:gd name="T71" fmla="*/ 2147483646 h 114"/>
                <a:gd name="T72" fmla="*/ 2147483646 w 472"/>
                <a:gd name="T73" fmla="*/ 2147483646 h 114"/>
                <a:gd name="T74" fmla="*/ 2147483646 w 472"/>
                <a:gd name="T75" fmla="*/ 2147483646 h 114"/>
                <a:gd name="T76" fmla="*/ 2147483646 w 472"/>
                <a:gd name="T77" fmla="*/ 2147483646 h 114"/>
                <a:gd name="T78" fmla="*/ 2147483646 w 472"/>
                <a:gd name="T79" fmla="*/ 2147483646 h 114"/>
                <a:gd name="T80" fmla="*/ 2147483646 w 472"/>
                <a:gd name="T81" fmla="*/ 2147483646 h 114"/>
                <a:gd name="T82" fmla="*/ 2147483646 w 472"/>
                <a:gd name="T83" fmla="*/ 2147483646 h 114"/>
                <a:gd name="T84" fmla="*/ 2147483646 w 472"/>
                <a:gd name="T85" fmla="*/ 2147483646 h 114"/>
                <a:gd name="T86" fmla="*/ 2147483646 w 472"/>
                <a:gd name="T87" fmla="*/ 2147483646 h 114"/>
                <a:gd name="T88" fmla="*/ 2147483646 w 472"/>
                <a:gd name="T89" fmla="*/ 2147483646 h 114"/>
                <a:gd name="T90" fmla="*/ 2147483646 w 472"/>
                <a:gd name="T91" fmla="*/ 2147483646 h 114"/>
                <a:gd name="T92" fmla="*/ 2147483646 w 472"/>
                <a:gd name="T93" fmla="*/ 2147483646 h 114"/>
                <a:gd name="T94" fmla="*/ 2147483646 w 472"/>
                <a:gd name="T95" fmla="*/ 2147483646 h 114"/>
                <a:gd name="T96" fmla="*/ 2147483646 w 472"/>
                <a:gd name="T97" fmla="*/ 2147483646 h 114"/>
                <a:gd name="T98" fmla="*/ 2147483646 w 472"/>
                <a:gd name="T99" fmla="*/ 2147483646 h 114"/>
                <a:gd name="T100" fmla="*/ 2147483646 w 472"/>
                <a:gd name="T101" fmla="*/ 2147483646 h 114"/>
                <a:gd name="T102" fmla="*/ 2147483646 w 472"/>
                <a:gd name="T103" fmla="*/ 2147483646 h 1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72" h="114">
                  <a:moveTo>
                    <a:pt x="392" y="46"/>
                  </a:moveTo>
                  <a:cubicBezTo>
                    <a:pt x="396" y="46"/>
                    <a:pt x="400" y="43"/>
                    <a:pt x="400" y="39"/>
                  </a:cubicBezTo>
                  <a:cubicBezTo>
                    <a:pt x="400" y="34"/>
                    <a:pt x="396" y="31"/>
                    <a:pt x="392" y="31"/>
                  </a:cubicBezTo>
                  <a:cubicBezTo>
                    <a:pt x="388" y="31"/>
                    <a:pt x="384" y="34"/>
                    <a:pt x="384" y="39"/>
                  </a:cubicBezTo>
                  <a:cubicBezTo>
                    <a:pt x="384" y="43"/>
                    <a:pt x="388" y="46"/>
                    <a:pt x="392" y="46"/>
                  </a:cubicBezTo>
                  <a:close/>
                  <a:moveTo>
                    <a:pt x="392" y="82"/>
                  </a:moveTo>
                  <a:cubicBezTo>
                    <a:pt x="396" y="82"/>
                    <a:pt x="400" y="79"/>
                    <a:pt x="400" y="74"/>
                  </a:cubicBezTo>
                  <a:cubicBezTo>
                    <a:pt x="400" y="70"/>
                    <a:pt x="396" y="67"/>
                    <a:pt x="392" y="67"/>
                  </a:cubicBezTo>
                  <a:cubicBezTo>
                    <a:pt x="388" y="67"/>
                    <a:pt x="384" y="70"/>
                    <a:pt x="384" y="74"/>
                  </a:cubicBezTo>
                  <a:cubicBezTo>
                    <a:pt x="384" y="79"/>
                    <a:pt x="388" y="82"/>
                    <a:pt x="392" y="82"/>
                  </a:cubicBezTo>
                  <a:close/>
                  <a:moveTo>
                    <a:pt x="208" y="71"/>
                  </a:moveTo>
                  <a:cubicBezTo>
                    <a:pt x="362" y="71"/>
                    <a:pt x="362" y="71"/>
                    <a:pt x="362" y="71"/>
                  </a:cubicBezTo>
                  <a:cubicBezTo>
                    <a:pt x="366" y="71"/>
                    <a:pt x="370" y="67"/>
                    <a:pt x="370" y="63"/>
                  </a:cubicBezTo>
                  <a:cubicBezTo>
                    <a:pt x="370" y="51"/>
                    <a:pt x="370" y="51"/>
                    <a:pt x="370" y="51"/>
                  </a:cubicBezTo>
                  <a:cubicBezTo>
                    <a:pt x="370" y="46"/>
                    <a:pt x="366" y="43"/>
                    <a:pt x="362" y="43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4" y="43"/>
                    <a:pt x="200" y="46"/>
                    <a:pt x="200" y="51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7"/>
                    <a:pt x="204" y="71"/>
                    <a:pt x="208" y="71"/>
                  </a:cubicBezTo>
                  <a:close/>
                  <a:moveTo>
                    <a:pt x="464" y="36"/>
                  </a:moveTo>
                  <a:cubicBezTo>
                    <a:pt x="468" y="36"/>
                    <a:pt x="472" y="33"/>
                    <a:pt x="472" y="28"/>
                  </a:cubicBezTo>
                  <a:cubicBezTo>
                    <a:pt x="472" y="19"/>
                    <a:pt x="472" y="19"/>
                    <a:pt x="472" y="19"/>
                  </a:cubicBezTo>
                  <a:cubicBezTo>
                    <a:pt x="472" y="8"/>
                    <a:pt x="463" y="0"/>
                    <a:pt x="4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19" y="114"/>
                  </a:cubicBezTo>
                  <a:cubicBezTo>
                    <a:pt x="453" y="114"/>
                    <a:pt x="453" y="114"/>
                    <a:pt x="453" y="114"/>
                  </a:cubicBezTo>
                  <a:cubicBezTo>
                    <a:pt x="463" y="114"/>
                    <a:pt x="472" y="105"/>
                    <a:pt x="472" y="94"/>
                  </a:cubicBezTo>
                  <a:cubicBezTo>
                    <a:pt x="472" y="60"/>
                    <a:pt x="472" y="60"/>
                    <a:pt x="472" y="60"/>
                  </a:cubicBezTo>
                  <a:cubicBezTo>
                    <a:pt x="472" y="56"/>
                    <a:pt x="468" y="52"/>
                    <a:pt x="464" y="52"/>
                  </a:cubicBezTo>
                  <a:cubicBezTo>
                    <a:pt x="460" y="52"/>
                    <a:pt x="456" y="56"/>
                    <a:pt x="456" y="60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6"/>
                    <a:pt x="455" y="98"/>
                    <a:pt x="453" y="98"/>
                  </a:cubicBezTo>
                  <a:cubicBezTo>
                    <a:pt x="431" y="98"/>
                    <a:pt x="431" y="98"/>
                    <a:pt x="431" y="98"/>
                  </a:cubicBezTo>
                  <a:cubicBezTo>
                    <a:pt x="431" y="16"/>
                    <a:pt x="431" y="16"/>
                    <a:pt x="431" y="16"/>
                  </a:cubicBezTo>
                  <a:cubicBezTo>
                    <a:pt x="453" y="16"/>
                    <a:pt x="453" y="16"/>
                    <a:pt x="453" y="16"/>
                  </a:cubicBezTo>
                  <a:cubicBezTo>
                    <a:pt x="455" y="16"/>
                    <a:pt x="456" y="17"/>
                    <a:pt x="456" y="19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6" y="33"/>
                    <a:pt x="460" y="36"/>
                    <a:pt x="464" y="36"/>
                  </a:cubicBezTo>
                  <a:close/>
                  <a:moveTo>
                    <a:pt x="41" y="98"/>
                  </a:moveTo>
                  <a:cubicBezTo>
                    <a:pt x="19" y="98"/>
                    <a:pt x="19" y="98"/>
                    <a:pt x="19" y="98"/>
                  </a:cubicBezTo>
                  <a:cubicBezTo>
                    <a:pt x="17" y="98"/>
                    <a:pt x="16" y="96"/>
                    <a:pt x="16" y="9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7"/>
                    <a:pt x="17" y="16"/>
                    <a:pt x="19" y="16"/>
                  </a:cubicBezTo>
                  <a:cubicBezTo>
                    <a:pt x="41" y="16"/>
                    <a:pt x="41" y="16"/>
                    <a:pt x="41" y="16"/>
                  </a:cubicBezTo>
                  <a:lnTo>
                    <a:pt x="41" y="98"/>
                  </a:lnTo>
                  <a:close/>
                  <a:moveTo>
                    <a:pt x="415" y="98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415" y="16"/>
                    <a:pt x="415" y="16"/>
                    <a:pt x="415" y="16"/>
                  </a:cubicBezTo>
                  <a:lnTo>
                    <a:pt x="415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pt-BR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10532337" y="4673243"/>
              <a:ext cx="767934" cy="634887"/>
              <a:chOff x="8677366" y="1891117"/>
              <a:chExt cx="999294" cy="826164"/>
            </a:xfrm>
          </p:grpSpPr>
          <p:sp>
            <p:nvSpPr>
              <p:cNvPr id="173" name="Freeform 172"/>
              <p:cNvSpPr>
                <a:spLocks noChangeAspect="1" noEditPoints="1"/>
              </p:cNvSpPr>
              <p:nvPr/>
            </p:nvSpPr>
            <p:spPr bwMode="auto">
              <a:xfrm>
                <a:off x="8677366" y="1891117"/>
                <a:ext cx="999294" cy="805590"/>
              </a:xfrm>
              <a:custGeom>
                <a:avLst/>
                <a:gdLst>
                  <a:gd name="T0" fmla="*/ 2147483646 w 467"/>
                  <a:gd name="T1" fmla="*/ 2147483646 h 377"/>
                  <a:gd name="T2" fmla="*/ 2147483646 w 467"/>
                  <a:gd name="T3" fmla="*/ 2147483646 h 377"/>
                  <a:gd name="T4" fmla="*/ 2147483646 w 467"/>
                  <a:gd name="T5" fmla="*/ 2147483646 h 377"/>
                  <a:gd name="T6" fmla="*/ 2147483646 w 467"/>
                  <a:gd name="T7" fmla="*/ 2147483646 h 377"/>
                  <a:gd name="T8" fmla="*/ 2147483646 w 467"/>
                  <a:gd name="T9" fmla="*/ 2147483646 h 377"/>
                  <a:gd name="T10" fmla="*/ 2147483646 w 467"/>
                  <a:gd name="T11" fmla="*/ 2147483646 h 377"/>
                  <a:gd name="T12" fmla="*/ 2147483646 w 467"/>
                  <a:gd name="T13" fmla="*/ 2147483646 h 377"/>
                  <a:gd name="T14" fmla="*/ 2147483646 w 467"/>
                  <a:gd name="T15" fmla="*/ 2147483646 h 377"/>
                  <a:gd name="T16" fmla="*/ 2147483646 w 467"/>
                  <a:gd name="T17" fmla="*/ 2147483646 h 377"/>
                  <a:gd name="T18" fmla="*/ 2147483646 w 467"/>
                  <a:gd name="T19" fmla="*/ 2147483646 h 377"/>
                  <a:gd name="T20" fmla="*/ 2147483646 w 467"/>
                  <a:gd name="T21" fmla="*/ 2147483646 h 377"/>
                  <a:gd name="T22" fmla="*/ 2147483646 w 467"/>
                  <a:gd name="T23" fmla="*/ 2147483646 h 377"/>
                  <a:gd name="T24" fmla="*/ 2147483646 w 467"/>
                  <a:gd name="T25" fmla="*/ 2147483646 h 377"/>
                  <a:gd name="T26" fmla="*/ 2147483646 w 467"/>
                  <a:gd name="T27" fmla="*/ 2147483646 h 377"/>
                  <a:gd name="T28" fmla="*/ 2147483646 w 467"/>
                  <a:gd name="T29" fmla="*/ 2147483646 h 377"/>
                  <a:gd name="T30" fmla="*/ 2147483646 w 467"/>
                  <a:gd name="T31" fmla="*/ 2147483646 h 377"/>
                  <a:gd name="T32" fmla="*/ 2147483646 w 467"/>
                  <a:gd name="T33" fmla="*/ 2147483646 h 377"/>
                  <a:gd name="T34" fmla="*/ 2147483646 w 467"/>
                  <a:gd name="T35" fmla="*/ 2147483646 h 377"/>
                  <a:gd name="T36" fmla="*/ 2147483646 w 467"/>
                  <a:gd name="T37" fmla="*/ 2147483646 h 377"/>
                  <a:gd name="T38" fmla="*/ 2147483646 w 467"/>
                  <a:gd name="T39" fmla="*/ 2147483646 h 377"/>
                  <a:gd name="T40" fmla="*/ 2147483646 w 467"/>
                  <a:gd name="T41" fmla="*/ 2147483646 h 377"/>
                  <a:gd name="T42" fmla="*/ 2147483646 w 467"/>
                  <a:gd name="T43" fmla="*/ 0 h 377"/>
                  <a:gd name="T44" fmla="*/ 0 w 467"/>
                  <a:gd name="T45" fmla="*/ 2147483646 h 377"/>
                  <a:gd name="T46" fmla="*/ 2147483646 w 467"/>
                  <a:gd name="T47" fmla="*/ 2147483646 h 377"/>
                  <a:gd name="T48" fmla="*/ 2147483646 w 467"/>
                  <a:gd name="T49" fmla="*/ 2147483646 h 377"/>
                  <a:gd name="T50" fmla="*/ 2147483646 w 467"/>
                  <a:gd name="T51" fmla="*/ 2147483646 h 377"/>
                  <a:gd name="T52" fmla="*/ 2147483646 w 467"/>
                  <a:gd name="T53" fmla="*/ 2147483646 h 377"/>
                  <a:gd name="T54" fmla="*/ 2147483646 w 467"/>
                  <a:gd name="T55" fmla="*/ 2147483646 h 377"/>
                  <a:gd name="T56" fmla="*/ 2147483646 w 467"/>
                  <a:gd name="T57" fmla="*/ 2147483646 h 377"/>
                  <a:gd name="T58" fmla="*/ 2147483646 w 467"/>
                  <a:gd name="T59" fmla="*/ 2147483646 h 377"/>
                  <a:gd name="T60" fmla="*/ 2147483646 w 467"/>
                  <a:gd name="T61" fmla="*/ 2147483646 h 377"/>
                  <a:gd name="T62" fmla="*/ 2147483646 w 467"/>
                  <a:gd name="T63" fmla="*/ 2147483646 h 377"/>
                  <a:gd name="T64" fmla="*/ 2147483646 w 467"/>
                  <a:gd name="T65" fmla="*/ 2147483646 h 377"/>
                  <a:gd name="T66" fmla="*/ 2147483646 w 467"/>
                  <a:gd name="T67" fmla="*/ 2147483646 h 377"/>
                  <a:gd name="T68" fmla="*/ 2147483646 w 467"/>
                  <a:gd name="T69" fmla="*/ 2147483646 h 377"/>
                  <a:gd name="T70" fmla="*/ 2147483646 w 467"/>
                  <a:gd name="T71" fmla="*/ 2147483646 h 377"/>
                  <a:gd name="T72" fmla="*/ 2147483646 w 467"/>
                  <a:gd name="T73" fmla="*/ 2147483646 h 377"/>
                  <a:gd name="T74" fmla="*/ 2147483646 w 467"/>
                  <a:gd name="T75" fmla="*/ 2147483646 h 377"/>
                  <a:gd name="T76" fmla="*/ 2147483646 w 467"/>
                  <a:gd name="T77" fmla="*/ 2147483646 h 377"/>
                  <a:gd name="T78" fmla="*/ 2147483646 w 467"/>
                  <a:gd name="T79" fmla="*/ 2147483646 h 377"/>
                  <a:gd name="T80" fmla="*/ 2147483646 w 467"/>
                  <a:gd name="T81" fmla="*/ 2147483646 h 377"/>
                  <a:gd name="T82" fmla="*/ 2147483646 w 467"/>
                  <a:gd name="T83" fmla="*/ 2147483646 h 377"/>
                  <a:gd name="T84" fmla="*/ 2147483646 w 467"/>
                  <a:gd name="T85" fmla="*/ 2147483646 h 377"/>
                  <a:gd name="T86" fmla="*/ 2147483646 w 467"/>
                  <a:gd name="T87" fmla="*/ 2147483646 h 377"/>
                  <a:gd name="T88" fmla="*/ 2147483646 w 467"/>
                  <a:gd name="T89" fmla="*/ 2147483646 h 377"/>
                  <a:gd name="T90" fmla="*/ 2147483646 w 467"/>
                  <a:gd name="T91" fmla="*/ 2147483646 h 377"/>
                  <a:gd name="T92" fmla="*/ 2147483646 w 467"/>
                  <a:gd name="T93" fmla="*/ 2147483646 h 377"/>
                  <a:gd name="T94" fmla="*/ 2147483646 w 467"/>
                  <a:gd name="T95" fmla="*/ 2147483646 h 377"/>
                  <a:gd name="T96" fmla="*/ 2147483646 w 467"/>
                  <a:gd name="T97" fmla="*/ 2147483646 h 37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67" h="377">
                    <a:moveTo>
                      <a:pt x="270" y="124"/>
                    </a:moveTo>
                    <a:cubicBezTo>
                      <a:pt x="267" y="127"/>
                      <a:pt x="265" y="132"/>
                      <a:pt x="265" y="136"/>
                    </a:cubicBezTo>
                    <a:cubicBezTo>
                      <a:pt x="263" y="137"/>
                      <a:pt x="260" y="138"/>
                      <a:pt x="258" y="141"/>
                    </a:cubicBezTo>
                    <a:cubicBezTo>
                      <a:pt x="253" y="145"/>
                      <a:pt x="252" y="151"/>
                      <a:pt x="252" y="154"/>
                    </a:cubicBezTo>
                    <a:cubicBezTo>
                      <a:pt x="250" y="155"/>
                      <a:pt x="248" y="156"/>
                      <a:pt x="246" y="158"/>
                    </a:cubicBezTo>
                    <a:cubicBezTo>
                      <a:pt x="242" y="162"/>
                      <a:pt x="240" y="167"/>
                      <a:pt x="240" y="172"/>
                    </a:cubicBezTo>
                    <a:cubicBezTo>
                      <a:pt x="240" y="177"/>
                      <a:pt x="242" y="181"/>
                      <a:pt x="245" y="184"/>
                    </a:cubicBezTo>
                    <a:cubicBezTo>
                      <a:pt x="284" y="223"/>
                      <a:pt x="284" y="223"/>
                      <a:pt x="284" y="223"/>
                    </a:cubicBezTo>
                    <a:cubicBezTo>
                      <a:pt x="284" y="223"/>
                      <a:pt x="284" y="223"/>
                      <a:pt x="284" y="223"/>
                    </a:cubicBezTo>
                    <a:cubicBezTo>
                      <a:pt x="284" y="223"/>
                      <a:pt x="284" y="223"/>
                      <a:pt x="284" y="223"/>
                    </a:cubicBezTo>
                    <a:cubicBezTo>
                      <a:pt x="284" y="223"/>
                      <a:pt x="284" y="223"/>
                      <a:pt x="284" y="223"/>
                    </a:cubicBezTo>
                    <a:cubicBezTo>
                      <a:pt x="284" y="223"/>
                      <a:pt x="284" y="223"/>
                      <a:pt x="284" y="223"/>
                    </a:cubicBezTo>
                    <a:cubicBezTo>
                      <a:pt x="296" y="235"/>
                      <a:pt x="328" y="246"/>
                      <a:pt x="352" y="221"/>
                    </a:cubicBezTo>
                    <a:cubicBezTo>
                      <a:pt x="372" y="202"/>
                      <a:pt x="375" y="186"/>
                      <a:pt x="376" y="172"/>
                    </a:cubicBezTo>
                    <a:cubicBezTo>
                      <a:pt x="377" y="158"/>
                      <a:pt x="371" y="134"/>
                      <a:pt x="352" y="106"/>
                    </a:cubicBezTo>
                    <a:cubicBezTo>
                      <a:pt x="340" y="88"/>
                      <a:pt x="326" y="72"/>
                      <a:pt x="312" y="80"/>
                    </a:cubicBezTo>
                    <a:cubicBezTo>
                      <a:pt x="308" y="82"/>
                      <a:pt x="306" y="86"/>
                      <a:pt x="305" y="90"/>
                    </a:cubicBezTo>
                    <a:cubicBezTo>
                      <a:pt x="305" y="93"/>
                      <a:pt x="305" y="97"/>
                      <a:pt x="306" y="100"/>
                    </a:cubicBezTo>
                    <a:cubicBezTo>
                      <a:pt x="278" y="72"/>
                      <a:pt x="278" y="72"/>
                      <a:pt x="278" y="72"/>
                    </a:cubicBezTo>
                    <a:cubicBezTo>
                      <a:pt x="277" y="71"/>
                      <a:pt x="272" y="67"/>
                      <a:pt x="265" y="66"/>
                    </a:cubicBezTo>
                    <a:cubicBezTo>
                      <a:pt x="261" y="66"/>
                      <a:pt x="256" y="67"/>
                      <a:pt x="250" y="73"/>
                    </a:cubicBezTo>
                    <a:cubicBezTo>
                      <a:pt x="240" y="83"/>
                      <a:pt x="245" y="94"/>
                      <a:pt x="250" y="100"/>
                    </a:cubicBezTo>
                    <a:cubicBezTo>
                      <a:pt x="273" y="122"/>
                      <a:pt x="273" y="122"/>
                      <a:pt x="273" y="122"/>
                    </a:cubicBezTo>
                    <a:cubicBezTo>
                      <a:pt x="272" y="123"/>
                      <a:pt x="272" y="123"/>
                      <a:pt x="271" y="123"/>
                    </a:cubicBezTo>
                    <a:lnTo>
                      <a:pt x="270" y="124"/>
                    </a:lnTo>
                    <a:close/>
                    <a:moveTo>
                      <a:pt x="284" y="152"/>
                    </a:moveTo>
                    <a:cubicBezTo>
                      <a:pt x="287" y="149"/>
                      <a:pt x="287" y="143"/>
                      <a:pt x="284" y="140"/>
                    </a:cubicBezTo>
                    <a:cubicBezTo>
                      <a:pt x="282" y="138"/>
                      <a:pt x="282" y="138"/>
                      <a:pt x="282" y="138"/>
                    </a:cubicBezTo>
                    <a:cubicBezTo>
                      <a:pt x="281" y="138"/>
                      <a:pt x="281" y="136"/>
                      <a:pt x="282" y="136"/>
                    </a:cubicBezTo>
                    <a:cubicBezTo>
                      <a:pt x="283" y="135"/>
                      <a:pt x="283" y="135"/>
                      <a:pt x="283" y="135"/>
                    </a:cubicBezTo>
                    <a:cubicBezTo>
                      <a:pt x="283" y="134"/>
                      <a:pt x="285" y="134"/>
                      <a:pt x="285" y="135"/>
                    </a:cubicBezTo>
                    <a:cubicBezTo>
                      <a:pt x="288" y="138"/>
                      <a:pt x="294" y="138"/>
                      <a:pt x="297" y="135"/>
                    </a:cubicBezTo>
                    <a:cubicBezTo>
                      <a:pt x="300" y="132"/>
                      <a:pt x="300" y="126"/>
                      <a:pt x="297" y="123"/>
                    </a:cubicBezTo>
                    <a:cubicBezTo>
                      <a:pt x="262" y="88"/>
                      <a:pt x="262" y="88"/>
                      <a:pt x="262" y="88"/>
                    </a:cubicBezTo>
                    <a:cubicBezTo>
                      <a:pt x="260" y="87"/>
                      <a:pt x="261" y="85"/>
                      <a:pt x="262" y="84"/>
                    </a:cubicBezTo>
                    <a:cubicBezTo>
                      <a:pt x="264" y="82"/>
                      <a:pt x="265" y="82"/>
                      <a:pt x="267" y="84"/>
                    </a:cubicBezTo>
                    <a:cubicBezTo>
                      <a:pt x="326" y="143"/>
                      <a:pt x="326" y="143"/>
                      <a:pt x="326" y="143"/>
                    </a:cubicBezTo>
                    <a:cubicBezTo>
                      <a:pt x="328" y="145"/>
                      <a:pt x="331" y="146"/>
                      <a:pt x="334" y="145"/>
                    </a:cubicBezTo>
                    <a:cubicBezTo>
                      <a:pt x="336" y="145"/>
                      <a:pt x="338" y="143"/>
                      <a:pt x="339" y="140"/>
                    </a:cubicBezTo>
                    <a:cubicBezTo>
                      <a:pt x="340" y="138"/>
                      <a:pt x="343" y="127"/>
                      <a:pt x="329" y="110"/>
                    </a:cubicBezTo>
                    <a:cubicBezTo>
                      <a:pt x="324" y="104"/>
                      <a:pt x="323" y="100"/>
                      <a:pt x="322" y="97"/>
                    </a:cubicBezTo>
                    <a:cubicBezTo>
                      <a:pt x="321" y="96"/>
                      <a:pt x="323" y="95"/>
                      <a:pt x="324" y="96"/>
                    </a:cubicBezTo>
                    <a:cubicBezTo>
                      <a:pt x="327" y="99"/>
                      <a:pt x="332" y="104"/>
                      <a:pt x="339" y="115"/>
                    </a:cubicBezTo>
                    <a:cubicBezTo>
                      <a:pt x="356" y="140"/>
                      <a:pt x="361" y="161"/>
                      <a:pt x="360" y="171"/>
                    </a:cubicBezTo>
                    <a:cubicBezTo>
                      <a:pt x="359" y="180"/>
                      <a:pt x="359" y="192"/>
                      <a:pt x="341" y="210"/>
                    </a:cubicBezTo>
                    <a:cubicBezTo>
                      <a:pt x="321" y="230"/>
                      <a:pt x="298" y="213"/>
                      <a:pt x="292" y="208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6" y="172"/>
                      <a:pt x="256" y="171"/>
                      <a:pt x="257" y="170"/>
                    </a:cubicBezTo>
                    <a:cubicBezTo>
                      <a:pt x="258" y="170"/>
                      <a:pt x="258" y="170"/>
                      <a:pt x="258" y="170"/>
                    </a:cubicBezTo>
                    <a:cubicBezTo>
                      <a:pt x="258" y="169"/>
                      <a:pt x="259" y="169"/>
                      <a:pt x="260" y="169"/>
                    </a:cubicBezTo>
                    <a:cubicBezTo>
                      <a:pt x="263" y="173"/>
                      <a:pt x="268" y="173"/>
                      <a:pt x="272" y="169"/>
                    </a:cubicBezTo>
                    <a:cubicBezTo>
                      <a:pt x="275" y="166"/>
                      <a:pt x="275" y="161"/>
                      <a:pt x="272" y="158"/>
                    </a:cubicBezTo>
                    <a:cubicBezTo>
                      <a:pt x="269" y="155"/>
                      <a:pt x="269" y="155"/>
                      <a:pt x="269" y="155"/>
                    </a:cubicBezTo>
                    <a:cubicBezTo>
                      <a:pt x="268" y="154"/>
                      <a:pt x="269" y="153"/>
                      <a:pt x="269" y="153"/>
                    </a:cubicBezTo>
                    <a:cubicBezTo>
                      <a:pt x="270" y="152"/>
                      <a:pt x="270" y="152"/>
                      <a:pt x="270" y="152"/>
                    </a:cubicBezTo>
                    <a:cubicBezTo>
                      <a:pt x="271" y="151"/>
                      <a:pt x="272" y="151"/>
                      <a:pt x="272" y="152"/>
                    </a:cubicBezTo>
                    <a:cubicBezTo>
                      <a:pt x="275" y="155"/>
                      <a:pt x="281" y="155"/>
                      <a:pt x="284" y="152"/>
                    </a:cubicBezTo>
                    <a:close/>
                    <a:moveTo>
                      <a:pt x="89" y="120"/>
                    </a:moveTo>
                    <a:cubicBezTo>
                      <a:pt x="84" y="120"/>
                      <a:pt x="81" y="124"/>
                      <a:pt x="81" y="128"/>
                    </a:cubicBezTo>
                    <a:cubicBezTo>
                      <a:pt x="81" y="133"/>
                      <a:pt x="84" y="137"/>
                      <a:pt x="89" y="137"/>
                    </a:cubicBezTo>
                    <a:cubicBezTo>
                      <a:pt x="93" y="137"/>
                      <a:pt x="97" y="133"/>
                      <a:pt x="97" y="128"/>
                    </a:cubicBezTo>
                    <a:cubicBezTo>
                      <a:pt x="97" y="124"/>
                      <a:pt x="93" y="120"/>
                      <a:pt x="89" y="120"/>
                    </a:cubicBezTo>
                    <a:close/>
                    <a:moveTo>
                      <a:pt x="459" y="42"/>
                    </a:moveTo>
                    <a:cubicBezTo>
                      <a:pt x="463" y="42"/>
                      <a:pt x="467" y="38"/>
                      <a:pt x="467" y="34"/>
                    </a:cubicBezTo>
                    <a:cubicBezTo>
                      <a:pt x="467" y="14"/>
                      <a:pt x="467" y="14"/>
                      <a:pt x="467" y="14"/>
                    </a:cubicBezTo>
                    <a:cubicBezTo>
                      <a:pt x="467" y="6"/>
                      <a:pt x="461" y="0"/>
                      <a:pt x="45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283"/>
                      <a:pt x="6" y="290"/>
                      <a:pt x="13" y="290"/>
                    </a:cubicBezTo>
                    <a:cubicBezTo>
                      <a:pt x="185" y="290"/>
                      <a:pt x="185" y="290"/>
                      <a:pt x="185" y="290"/>
                    </a:cubicBezTo>
                    <a:cubicBezTo>
                      <a:pt x="185" y="314"/>
                      <a:pt x="185" y="314"/>
                      <a:pt x="185" y="314"/>
                    </a:cubicBezTo>
                    <a:cubicBezTo>
                      <a:pt x="117" y="314"/>
                      <a:pt x="117" y="314"/>
                      <a:pt x="117" y="314"/>
                    </a:cubicBezTo>
                    <a:cubicBezTo>
                      <a:pt x="115" y="314"/>
                      <a:pt x="114" y="314"/>
                      <a:pt x="112" y="315"/>
                    </a:cubicBezTo>
                    <a:cubicBezTo>
                      <a:pt x="40" y="362"/>
                      <a:pt x="40" y="362"/>
                      <a:pt x="40" y="362"/>
                    </a:cubicBezTo>
                    <a:cubicBezTo>
                      <a:pt x="37" y="364"/>
                      <a:pt x="35" y="368"/>
                      <a:pt x="36" y="371"/>
                    </a:cubicBezTo>
                    <a:cubicBezTo>
                      <a:pt x="37" y="375"/>
                      <a:pt x="41" y="377"/>
                      <a:pt x="44" y="377"/>
                    </a:cubicBezTo>
                    <a:cubicBezTo>
                      <a:pt x="422" y="377"/>
                      <a:pt x="422" y="377"/>
                      <a:pt x="422" y="377"/>
                    </a:cubicBezTo>
                    <a:cubicBezTo>
                      <a:pt x="426" y="377"/>
                      <a:pt x="429" y="375"/>
                      <a:pt x="430" y="371"/>
                    </a:cubicBezTo>
                    <a:cubicBezTo>
                      <a:pt x="431" y="368"/>
                      <a:pt x="429" y="364"/>
                      <a:pt x="426" y="362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52" y="314"/>
                      <a:pt x="351" y="314"/>
                      <a:pt x="349" y="314"/>
                    </a:cubicBezTo>
                    <a:cubicBezTo>
                      <a:pt x="281" y="314"/>
                      <a:pt x="281" y="314"/>
                      <a:pt x="281" y="314"/>
                    </a:cubicBezTo>
                    <a:cubicBezTo>
                      <a:pt x="281" y="290"/>
                      <a:pt x="281" y="290"/>
                      <a:pt x="281" y="290"/>
                    </a:cubicBezTo>
                    <a:cubicBezTo>
                      <a:pt x="453" y="290"/>
                      <a:pt x="453" y="290"/>
                      <a:pt x="453" y="290"/>
                    </a:cubicBezTo>
                    <a:cubicBezTo>
                      <a:pt x="461" y="290"/>
                      <a:pt x="467" y="283"/>
                      <a:pt x="467" y="276"/>
                    </a:cubicBezTo>
                    <a:cubicBezTo>
                      <a:pt x="467" y="66"/>
                      <a:pt x="467" y="66"/>
                      <a:pt x="467" y="66"/>
                    </a:cubicBezTo>
                    <a:cubicBezTo>
                      <a:pt x="467" y="61"/>
                      <a:pt x="463" y="58"/>
                      <a:pt x="459" y="58"/>
                    </a:cubicBezTo>
                    <a:cubicBezTo>
                      <a:pt x="454" y="58"/>
                      <a:pt x="451" y="61"/>
                      <a:pt x="451" y="66"/>
                    </a:cubicBezTo>
                    <a:cubicBezTo>
                      <a:pt x="451" y="274"/>
                      <a:pt x="451" y="274"/>
                      <a:pt x="451" y="274"/>
                    </a:cubicBezTo>
                    <a:cubicBezTo>
                      <a:pt x="16" y="274"/>
                      <a:pt x="16" y="274"/>
                      <a:pt x="16" y="27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451" y="16"/>
                      <a:pt x="451" y="16"/>
                      <a:pt x="451" y="16"/>
                    </a:cubicBezTo>
                    <a:cubicBezTo>
                      <a:pt x="451" y="34"/>
                      <a:pt x="451" y="34"/>
                      <a:pt x="451" y="34"/>
                    </a:cubicBezTo>
                    <a:cubicBezTo>
                      <a:pt x="451" y="38"/>
                      <a:pt x="454" y="42"/>
                      <a:pt x="459" y="42"/>
                    </a:cubicBezTo>
                    <a:close/>
                    <a:moveTo>
                      <a:pt x="347" y="330"/>
                    </a:moveTo>
                    <a:cubicBezTo>
                      <a:pt x="395" y="361"/>
                      <a:pt x="395" y="361"/>
                      <a:pt x="395" y="361"/>
                    </a:cubicBezTo>
                    <a:cubicBezTo>
                      <a:pt x="71" y="361"/>
                      <a:pt x="71" y="361"/>
                      <a:pt x="71" y="361"/>
                    </a:cubicBezTo>
                    <a:cubicBezTo>
                      <a:pt x="119" y="330"/>
                      <a:pt x="119" y="330"/>
                      <a:pt x="119" y="330"/>
                    </a:cubicBezTo>
                    <a:lnTo>
                      <a:pt x="347" y="330"/>
                    </a:lnTo>
                    <a:close/>
                    <a:moveTo>
                      <a:pt x="201" y="290"/>
                    </a:moveTo>
                    <a:cubicBezTo>
                      <a:pt x="265" y="290"/>
                      <a:pt x="265" y="290"/>
                      <a:pt x="265" y="290"/>
                    </a:cubicBezTo>
                    <a:cubicBezTo>
                      <a:pt x="265" y="314"/>
                      <a:pt x="265" y="314"/>
                      <a:pt x="265" y="314"/>
                    </a:cubicBezTo>
                    <a:cubicBezTo>
                      <a:pt x="201" y="314"/>
                      <a:pt x="201" y="314"/>
                      <a:pt x="201" y="314"/>
                    </a:cubicBezTo>
                    <a:lnTo>
                      <a:pt x="201" y="290"/>
                    </a:lnTo>
                    <a:close/>
                    <a:moveTo>
                      <a:pt x="89" y="84"/>
                    </a:moveTo>
                    <a:cubicBezTo>
                      <a:pt x="84" y="84"/>
                      <a:pt x="81" y="87"/>
                      <a:pt x="81" y="92"/>
                    </a:cubicBezTo>
                    <a:cubicBezTo>
                      <a:pt x="81" y="96"/>
                      <a:pt x="84" y="100"/>
                      <a:pt x="89" y="100"/>
                    </a:cubicBezTo>
                    <a:cubicBezTo>
                      <a:pt x="93" y="100"/>
                      <a:pt x="97" y="96"/>
                      <a:pt x="97" y="92"/>
                    </a:cubicBezTo>
                    <a:cubicBezTo>
                      <a:pt x="97" y="87"/>
                      <a:pt x="93" y="84"/>
                      <a:pt x="89" y="84"/>
                    </a:cubicBezTo>
                    <a:close/>
                    <a:moveTo>
                      <a:pt x="203" y="84"/>
                    </a:moveTo>
                    <a:cubicBezTo>
                      <a:pt x="119" y="84"/>
                      <a:pt x="119" y="84"/>
                      <a:pt x="119" y="84"/>
                    </a:cubicBezTo>
                    <a:cubicBezTo>
                      <a:pt x="115" y="84"/>
                      <a:pt x="111" y="87"/>
                      <a:pt x="111" y="92"/>
                    </a:cubicBezTo>
                    <a:cubicBezTo>
                      <a:pt x="111" y="96"/>
                      <a:pt x="115" y="100"/>
                      <a:pt x="119" y="100"/>
                    </a:cubicBezTo>
                    <a:cubicBezTo>
                      <a:pt x="203" y="100"/>
                      <a:pt x="203" y="100"/>
                      <a:pt x="203" y="100"/>
                    </a:cubicBezTo>
                    <a:cubicBezTo>
                      <a:pt x="207" y="100"/>
                      <a:pt x="211" y="96"/>
                      <a:pt x="211" y="92"/>
                    </a:cubicBezTo>
                    <a:cubicBezTo>
                      <a:pt x="211" y="87"/>
                      <a:pt x="207" y="84"/>
                      <a:pt x="203" y="84"/>
                    </a:cubicBezTo>
                    <a:close/>
                    <a:moveTo>
                      <a:pt x="89" y="157"/>
                    </a:moveTo>
                    <a:cubicBezTo>
                      <a:pt x="84" y="157"/>
                      <a:pt x="81" y="161"/>
                      <a:pt x="81" y="165"/>
                    </a:cubicBezTo>
                    <a:cubicBezTo>
                      <a:pt x="81" y="170"/>
                      <a:pt x="84" y="173"/>
                      <a:pt x="89" y="173"/>
                    </a:cubicBezTo>
                    <a:cubicBezTo>
                      <a:pt x="93" y="173"/>
                      <a:pt x="97" y="170"/>
                      <a:pt x="97" y="165"/>
                    </a:cubicBezTo>
                    <a:cubicBezTo>
                      <a:pt x="97" y="161"/>
                      <a:pt x="93" y="157"/>
                      <a:pt x="89" y="157"/>
                    </a:cubicBezTo>
                    <a:close/>
                    <a:moveTo>
                      <a:pt x="89" y="194"/>
                    </a:moveTo>
                    <a:cubicBezTo>
                      <a:pt x="84" y="194"/>
                      <a:pt x="81" y="197"/>
                      <a:pt x="81" y="202"/>
                    </a:cubicBezTo>
                    <a:cubicBezTo>
                      <a:pt x="81" y="206"/>
                      <a:pt x="84" y="210"/>
                      <a:pt x="89" y="210"/>
                    </a:cubicBezTo>
                    <a:cubicBezTo>
                      <a:pt x="93" y="210"/>
                      <a:pt x="97" y="206"/>
                      <a:pt x="97" y="202"/>
                    </a:cubicBezTo>
                    <a:cubicBezTo>
                      <a:pt x="97" y="197"/>
                      <a:pt x="93" y="194"/>
                      <a:pt x="89" y="194"/>
                    </a:cubicBezTo>
                    <a:close/>
                    <a:moveTo>
                      <a:pt x="203" y="158"/>
                    </a:moveTo>
                    <a:cubicBezTo>
                      <a:pt x="119" y="158"/>
                      <a:pt x="119" y="158"/>
                      <a:pt x="119" y="158"/>
                    </a:cubicBezTo>
                    <a:cubicBezTo>
                      <a:pt x="115" y="158"/>
                      <a:pt x="111" y="161"/>
                      <a:pt x="111" y="166"/>
                    </a:cubicBezTo>
                    <a:cubicBezTo>
                      <a:pt x="111" y="170"/>
                      <a:pt x="115" y="174"/>
                      <a:pt x="119" y="174"/>
                    </a:cubicBezTo>
                    <a:cubicBezTo>
                      <a:pt x="203" y="174"/>
                      <a:pt x="203" y="174"/>
                      <a:pt x="203" y="174"/>
                    </a:cubicBezTo>
                    <a:cubicBezTo>
                      <a:pt x="207" y="174"/>
                      <a:pt x="211" y="170"/>
                      <a:pt x="211" y="166"/>
                    </a:cubicBezTo>
                    <a:cubicBezTo>
                      <a:pt x="211" y="161"/>
                      <a:pt x="207" y="158"/>
                      <a:pt x="203" y="158"/>
                    </a:cubicBezTo>
                    <a:close/>
                    <a:moveTo>
                      <a:pt x="203" y="121"/>
                    </a:moveTo>
                    <a:cubicBezTo>
                      <a:pt x="119" y="121"/>
                      <a:pt x="119" y="121"/>
                      <a:pt x="119" y="121"/>
                    </a:cubicBezTo>
                    <a:cubicBezTo>
                      <a:pt x="115" y="121"/>
                      <a:pt x="111" y="124"/>
                      <a:pt x="111" y="129"/>
                    </a:cubicBezTo>
                    <a:cubicBezTo>
                      <a:pt x="111" y="133"/>
                      <a:pt x="115" y="137"/>
                      <a:pt x="119" y="137"/>
                    </a:cubicBezTo>
                    <a:cubicBezTo>
                      <a:pt x="203" y="137"/>
                      <a:pt x="203" y="137"/>
                      <a:pt x="203" y="137"/>
                    </a:cubicBezTo>
                    <a:cubicBezTo>
                      <a:pt x="207" y="137"/>
                      <a:pt x="211" y="133"/>
                      <a:pt x="211" y="129"/>
                    </a:cubicBezTo>
                    <a:cubicBezTo>
                      <a:pt x="211" y="124"/>
                      <a:pt x="207" y="121"/>
                      <a:pt x="203" y="121"/>
                    </a:cubicBezTo>
                    <a:close/>
                    <a:moveTo>
                      <a:pt x="203" y="195"/>
                    </a:moveTo>
                    <a:cubicBezTo>
                      <a:pt x="119" y="195"/>
                      <a:pt x="119" y="195"/>
                      <a:pt x="119" y="195"/>
                    </a:cubicBezTo>
                    <a:cubicBezTo>
                      <a:pt x="115" y="195"/>
                      <a:pt x="111" y="198"/>
                      <a:pt x="111" y="203"/>
                    </a:cubicBezTo>
                    <a:cubicBezTo>
                      <a:pt x="111" y="207"/>
                      <a:pt x="115" y="211"/>
                      <a:pt x="119" y="211"/>
                    </a:cubicBezTo>
                    <a:cubicBezTo>
                      <a:pt x="203" y="211"/>
                      <a:pt x="203" y="211"/>
                      <a:pt x="203" y="211"/>
                    </a:cubicBezTo>
                    <a:cubicBezTo>
                      <a:pt x="207" y="211"/>
                      <a:pt x="211" y="207"/>
                      <a:pt x="211" y="203"/>
                    </a:cubicBezTo>
                    <a:cubicBezTo>
                      <a:pt x="211" y="198"/>
                      <a:pt x="207" y="195"/>
                      <a:pt x="203" y="19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74" name="Rectangle 173"/>
              <p:cNvSpPr/>
              <p:nvPr/>
            </p:nvSpPr>
            <p:spPr bwMode="auto">
              <a:xfrm>
                <a:off x="8677366" y="2518836"/>
                <a:ext cx="999294" cy="19844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6" name="Oval 175"/>
            <p:cNvSpPr/>
            <p:nvPr/>
          </p:nvSpPr>
          <p:spPr bwMode="auto">
            <a:xfrm>
              <a:off x="7794594" y="4588910"/>
              <a:ext cx="152879" cy="1528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9518342" y="5626615"/>
              <a:ext cx="152879" cy="1528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7452230" y="5474380"/>
              <a:ext cx="152879" cy="1528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8737558" y="5143720"/>
              <a:ext cx="152879" cy="1528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10022888" y="5370915"/>
              <a:ext cx="152879" cy="1528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8049396" y="4996207"/>
              <a:ext cx="152879" cy="15287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7883371" y="4190260"/>
              <a:ext cx="870012" cy="498840"/>
            </a:xfrm>
            <a:custGeom>
              <a:avLst/>
              <a:gdLst>
                <a:gd name="connsiteX0" fmla="*/ 0 w 870012"/>
                <a:gd name="connsiteY0" fmla="*/ 470517 h 498840"/>
                <a:gd name="connsiteX1" fmla="*/ 399495 w 870012"/>
                <a:gd name="connsiteY1" fmla="*/ 461639 h 498840"/>
                <a:gd name="connsiteX2" fmla="*/ 754602 w 870012"/>
                <a:gd name="connsiteY2" fmla="*/ 106532 h 498840"/>
                <a:gd name="connsiteX3" fmla="*/ 870012 w 870012"/>
                <a:gd name="connsiteY3" fmla="*/ 0 h 49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012" h="498840">
                  <a:moveTo>
                    <a:pt x="0" y="470517"/>
                  </a:moveTo>
                  <a:cubicBezTo>
                    <a:pt x="136864" y="496410"/>
                    <a:pt x="273728" y="522303"/>
                    <a:pt x="399495" y="461639"/>
                  </a:cubicBezTo>
                  <a:cubicBezTo>
                    <a:pt x="525262" y="400975"/>
                    <a:pt x="676183" y="183472"/>
                    <a:pt x="754602" y="106532"/>
                  </a:cubicBezTo>
                  <a:cubicBezTo>
                    <a:pt x="833021" y="29592"/>
                    <a:pt x="851516" y="14796"/>
                    <a:pt x="870012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7519386" y="4190260"/>
              <a:ext cx="1447061" cy="1331651"/>
            </a:xfrm>
            <a:custGeom>
              <a:avLst/>
              <a:gdLst>
                <a:gd name="connsiteX0" fmla="*/ 0 w 1606859"/>
                <a:gd name="connsiteY0" fmla="*/ 1331651 h 1331651"/>
                <a:gd name="connsiteX1" fmla="*/ 150921 w 1606859"/>
                <a:gd name="connsiteY1" fmla="*/ 843379 h 1331651"/>
                <a:gd name="connsiteX2" fmla="*/ 639193 w 1606859"/>
                <a:gd name="connsiteY2" fmla="*/ 630315 h 1331651"/>
                <a:gd name="connsiteX3" fmla="*/ 1287263 w 1606859"/>
                <a:gd name="connsiteY3" fmla="*/ 452761 h 1331651"/>
                <a:gd name="connsiteX4" fmla="*/ 1606859 w 1606859"/>
                <a:gd name="connsiteY4" fmla="*/ 0 h 1331651"/>
                <a:gd name="connsiteX0" fmla="*/ 0 w 1606859"/>
                <a:gd name="connsiteY0" fmla="*/ 1331651 h 1331651"/>
                <a:gd name="connsiteX1" fmla="*/ 150921 w 1606859"/>
                <a:gd name="connsiteY1" fmla="*/ 843379 h 1331651"/>
                <a:gd name="connsiteX2" fmla="*/ 639193 w 1606859"/>
                <a:gd name="connsiteY2" fmla="*/ 630315 h 1331651"/>
                <a:gd name="connsiteX3" fmla="*/ 1225119 w 1606859"/>
                <a:gd name="connsiteY3" fmla="*/ 346229 h 1331651"/>
                <a:gd name="connsiteX4" fmla="*/ 1606859 w 1606859"/>
                <a:gd name="connsiteY4" fmla="*/ 0 h 1331651"/>
                <a:gd name="connsiteX0" fmla="*/ 0 w 1447061"/>
                <a:gd name="connsiteY0" fmla="*/ 1331651 h 1331651"/>
                <a:gd name="connsiteX1" fmla="*/ 150921 w 1447061"/>
                <a:gd name="connsiteY1" fmla="*/ 843379 h 1331651"/>
                <a:gd name="connsiteX2" fmla="*/ 639193 w 1447061"/>
                <a:gd name="connsiteY2" fmla="*/ 630315 h 1331651"/>
                <a:gd name="connsiteX3" fmla="*/ 1225119 w 1447061"/>
                <a:gd name="connsiteY3" fmla="*/ 346229 h 1331651"/>
                <a:gd name="connsiteX4" fmla="*/ 1447061 w 1447061"/>
                <a:gd name="connsiteY4" fmla="*/ 0 h 1331651"/>
                <a:gd name="connsiteX0" fmla="*/ 0 w 1447061"/>
                <a:gd name="connsiteY0" fmla="*/ 1331651 h 1331651"/>
                <a:gd name="connsiteX1" fmla="*/ 150921 w 1447061"/>
                <a:gd name="connsiteY1" fmla="*/ 843379 h 1331651"/>
                <a:gd name="connsiteX2" fmla="*/ 639193 w 1447061"/>
                <a:gd name="connsiteY2" fmla="*/ 630315 h 1331651"/>
                <a:gd name="connsiteX3" fmla="*/ 1225119 w 1447061"/>
                <a:gd name="connsiteY3" fmla="*/ 346229 h 1331651"/>
                <a:gd name="connsiteX4" fmla="*/ 1447061 w 1447061"/>
                <a:gd name="connsiteY4" fmla="*/ 0 h 1331651"/>
                <a:gd name="connsiteX0" fmla="*/ 0 w 1447061"/>
                <a:gd name="connsiteY0" fmla="*/ 1331651 h 1331651"/>
                <a:gd name="connsiteX1" fmla="*/ 150921 w 1447061"/>
                <a:gd name="connsiteY1" fmla="*/ 843379 h 1331651"/>
                <a:gd name="connsiteX2" fmla="*/ 905523 w 1447061"/>
                <a:gd name="connsiteY2" fmla="*/ 577049 h 1331651"/>
                <a:gd name="connsiteX3" fmla="*/ 1225119 w 1447061"/>
                <a:gd name="connsiteY3" fmla="*/ 346229 h 1331651"/>
                <a:gd name="connsiteX4" fmla="*/ 1447061 w 1447061"/>
                <a:gd name="connsiteY4" fmla="*/ 0 h 133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061" h="1331651">
                  <a:moveTo>
                    <a:pt x="0" y="1331651"/>
                  </a:moveTo>
                  <a:cubicBezTo>
                    <a:pt x="22194" y="1145959"/>
                    <a:pt x="1" y="969146"/>
                    <a:pt x="150921" y="843379"/>
                  </a:cubicBezTo>
                  <a:cubicBezTo>
                    <a:pt x="301841" y="717612"/>
                    <a:pt x="726490" y="659907"/>
                    <a:pt x="905523" y="577049"/>
                  </a:cubicBezTo>
                  <a:cubicBezTo>
                    <a:pt x="1084556" y="494191"/>
                    <a:pt x="1134863" y="442404"/>
                    <a:pt x="1225119" y="346229"/>
                  </a:cubicBezTo>
                  <a:cubicBezTo>
                    <a:pt x="1315375" y="250054"/>
                    <a:pt x="1367902" y="173854"/>
                    <a:pt x="1447061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Freeform 184"/>
            <p:cNvSpPr/>
            <p:nvPr/>
          </p:nvSpPr>
          <p:spPr bwMode="auto">
            <a:xfrm>
              <a:off x="8149700" y="4199138"/>
              <a:ext cx="1038687" cy="870012"/>
            </a:xfrm>
            <a:custGeom>
              <a:avLst/>
              <a:gdLst>
                <a:gd name="connsiteX0" fmla="*/ 0 w 1162974"/>
                <a:gd name="connsiteY0" fmla="*/ 852256 h 852256"/>
                <a:gd name="connsiteX1" fmla="*/ 532660 w 1162974"/>
                <a:gd name="connsiteY1" fmla="*/ 736846 h 852256"/>
                <a:gd name="connsiteX2" fmla="*/ 994299 w 1162974"/>
                <a:gd name="connsiteY2" fmla="*/ 346229 h 852256"/>
                <a:gd name="connsiteX3" fmla="*/ 1162974 w 1162974"/>
                <a:gd name="connsiteY3" fmla="*/ 0 h 852256"/>
                <a:gd name="connsiteX0" fmla="*/ 0 w 1162974"/>
                <a:gd name="connsiteY0" fmla="*/ 852256 h 852256"/>
                <a:gd name="connsiteX1" fmla="*/ 443883 w 1162974"/>
                <a:gd name="connsiteY1" fmla="*/ 745724 h 852256"/>
                <a:gd name="connsiteX2" fmla="*/ 994299 w 1162974"/>
                <a:gd name="connsiteY2" fmla="*/ 346229 h 852256"/>
                <a:gd name="connsiteX3" fmla="*/ 1162974 w 1162974"/>
                <a:gd name="connsiteY3" fmla="*/ 0 h 852256"/>
                <a:gd name="connsiteX0" fmla="*/ 0 w 1040081"/>
                <a:gd name="connsiteY0" fmla="*/ 852256 h 852256"/>
                <a:gd name="connsiteX1" fmla="*/ 443883 w 1040081"/>
                <a:gd name="connsiteY1" fmla="*/ 745724 h 852256"/>
                <a:gd name="connsiteX2" fmla="*/ 994299 w 1040081"/>
                <a:gd name="connsiteY2" fmla="*/ 346229 h 852256"/>
                <a:gd name="connsiteX3" fmla="*/ 1029809 w 1040081"/>
                <a:gd name="connsiteY3" fmla="*/ 0 h 852256"/>
                <a:gd name="connsiteX0" fmla="*/ 0 w 1029809"/>
                <a:gd name="connsiteY0" fmla="*/ 852256 h 852256"/>
                <a:gd name="connsiteX1" fmla="*/ 443883 w 1029809"/>
                <a:gd name="connsiteY1" fmla="*/ 745724 h 852256"/>
                <a:gd name="connsiteX2" fmla="*/ 905522 w 1029809"/>
                <a:gd name="connsiteY2" fmla="*/ 328474 h 852256"/>
                <a:gd name="connsiteX3" fmla="*/ 1029809 w 1029809"/>
                <a:gd name="connsiteY3" fmla="*/ 0 h 852256"/>
                <a:gd name="connsiteX0" fmla="*/ 0 w 1038687"/>
                <a:gd name="connsiteY0" fmla="*/ 870012 h 870012"/>
                <a:gd name="connsiteX1" fmla="*/ 452761 w 1038687"/>
                <a:gd name="connsiteY1" fmla="*/ 745724 h 870012"/>
                <a:gd name="connsiteX2" fmla="*/ 914400 w 1038687"/>
                <a:gd name="connsiteY2" fmla="*/ 328474 h 870012"/>
                <a:gd name="connsiteX3" fmla="*/ 1038687 w 1038687"/>
                <a:gd name="connsiteY3" fmla="*/ 0 h 870012"/>
                <a:gd name="connsiteX0" fmla="*/ 0 w 1038687"/>
                <a:gd name="connsiteY0" fmla="*/ 870012 h 870012"/>
                <a:gd name="connsiteX1" fmla="*/ 408372 w 1038687"/>
                <a:gd name="connsiteY1" fmla="*/ 727969 h 870012"/>
                <a:gd name="connsiteX2" fmla="*/ 914400 w 1038687"/>
                <a:gd name="connsiteY2" fmla="*/ 328474 h 870012"/>
                <a:gd name="connsiteX3" fmla="*/ 1038687 w 1038687"/>
                <a:gd name="connsiteY3" fmla="*/ 0 h 8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687" h="870012">
                  <a:moveTo>
                    <a:pt x="0" y="870012"/>
                  </a:moveTo>
                  <a:cubicBezTo>
                    <a:pt x="183471" y="854476"/>
                    <a:pt x="255972" y="818225"/>
                    <a:pt x="408372" y="727969"/>
                  </a:cubicBezTo>
                  <a:cubicBezTo>
                    <a:pt x="560772" y="637713"/>
                    <a:pt x="809348" y="449802"/>
                    <a:pt x="914400" y="328474"/>
                  </a:cubicBezTo>
                  <a:cubicBezTo>
                    <a:pt x="1019453" y="207146"/>
                    <a:pt x="1006875" y="111710"/>
                    <a:pt x="1038687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Freeform 185"/>
            <p:cNvSpPr/>
            <p:nvPr/>
          </p:nvSpPr>
          <p:spPr bwMode="auto">
            <a:xfrm>
              <a:off x="8797771" y="4181383"/>
              <a:ext cx="630314" cy="994299"/>
            </a:xfrm>
            <a:custGeom>
              <a:avLst/>
              <a:gdLst>
                <a:gd name="connsiteX0" fmla="*/ 0 w 630314"/>
                <a:gd name="connsiteY0" fmla="*/ 994299 h 994299"/>
                <a:gd name="connsiteX1" fmla="*/ 79899 w 630314"/>
                <a:gd name="connsiteY1" fmla="*/ 736846 h 994299"/>
                <a:gd name="connsiteX2" fmla="*/ 346229 w 630314"/>
                <a:gd name="connsiteY2" fmla="*/ 470516 h 994299"/>
                <a:gd name="connsiteX3" fmla="*/ 550415 w 630314"/>
                <a:gd name="connsiteY3" fmla="*/ 292963 h 994299"/>
                <a:gd name="connsiteX4" fmla="*/ 630314 w 630314"/>
                <a:gd name="connsiteY4" fmla="*/ 0 h 99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314" h="994299">
                  <a:moveTo>
                    <a:pt x="0" y="994299"/>
                  </a:moveTo>
                  <a:cubicBezTo>
                    <a:pt x="11097" y="909221"/>
                    <a:pt x="22194" y="824143"/>
                    <a:pt x="79899" y="736846"/>
                  </a:cubicBezTo>
                  <a:cubicBezTo>
                    <a:pt x="137604" y="649549"/>
                    <a:pt x="267810" y="544496"/>
                    <a:pt x="346229" y="470516"/>
                  </a:cubicBezTo>
                  <a:cubicBezTo>
                    <a:pt x="424648" y="396536"/>
                    <a:pt x="503068" y="371382"/>
                    <a:pt x="550415" y="292963"/>
                  </a:cubicBezTo>
                  <a:cubicBezTo>
                    <a:pt x="597762" y="214544"/>
                    <a:pt x="625875" y="39949"/>
                    <a:pt x="630314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Freeform 186"/>
            <p:cNvSpPr/>
            <p:nvPr/>
          </p:nvSpPr>
          <p:spPr bwMode="auto">
            <a:xfrm>
              <a:off x="9356359" y="4190260"/>
              <a:ext cx="231524" cy="1473693"/>
            </a:xfrm>
            <a:custGeom>
              <a:avLst/>
              <a:gdLst>
                <a:gd name="connsiteX0" fmla="*/ 231524 w 231524"/>
                <a:gd name="connsiteY0" fmla="*/ 1473693 h 1473693"/>
                <a:gd name="connsiteX1" fmla="*/ 705 w 231524"/>
                <a:gd name="connsiteY1" fmla="*/ 976544 h 1473693"/>
                <a:gd name="connsiteX2" fmla="*/ 160503 w 231524"/>
                <a:gd name="connsiteY2" fmla="*/ 497150 h 1473693"/>
                <a:gd name="connsiteX3" fmla="*/ 187136 w 231524"/>
                <a:gd name="connsiteY3" fmla="*/ 0 h 147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24" h="1473693">
                  <a:moveTo>
                    <a:pt x="231524" y="1473693"/>
                  </a:moveTo>
                  <a:cubicBezTo>
                    <a:pt x="122033" y="1306497"/>
                    <a:pt x="12542" y="1139301"/>
                    <a:pt x="705" y="976544"/>
                  </a:cubicBezTo>
                  <a:cubicBezTo>
                    <a:pt x="-11132" y="813787"/>
                    <a:pt x="129431" y="659907"/>
                    <a:pt x="160503" y="497150"/>
                  </a:cubicBezTo>
                  <a:cubicBezTo>
                    <a:pt x="191575" y="334393"/>
                    <a:pt x="189355" y="167196"/>
                    <a:pt x="187136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Freeform 187"/>
            <p:cNvSpPr/>
            <p:nvPr/>
          </p:nvSpPr>
          <p:spPr bwMode="auto">
            <a:xfrm>
              <a:off x="9690559" y="4190260"/>
              <a:ext cx="443877" cy="1225119"/>
            </a:xfrm>
            <a:custGeom>
              <a:avLst/>
              <a:gdLst>
                <a:gd name="connsiteX0" fmla="*/ 421107 w 443877"/>
                <a:gd name="connsiteY0" fmla="*/ 1225119 h 1225119"/>
                <a:gd name="connsiteX1" fmla="*/ 403352 w 443877"/>
                <a:gd name="connsiteY1" fmla="*/ 630315 h 1225119"/>
                <a:gd name="connsiteX2" fmla="*/ 48245 w 443877"/>
                <a:gd name="connsiteY2" fmla="*/ 257453 h 1225119"/>
                <a:gd name="connsiteX3" fmla="*/ 12734 w 443877"/>
                <a:gd name="connsiteY3" fmla="*/ 0 h 122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877" h="1225119">
                  <a:moveTo>
                    <a:pt x="421107" y="1225119"/>
                  </a:moveTo>
                  <a:cubicBezTo>
                    <a:pt x="443301" y="1008356"/>
                    <a:pt x="465496" y="791593"/>
                    <a:pt x="403352" y="630315"/>
                  </a:cubicBezTo>
                  <a:cubicBezTo>
                    <a:pt x="341208" y="469037"/>
                    <a:pt x="113348" y="362506"/>
                    <a:pt x="48245" y="257453"/>
                  </a:cubicBezTo>
                  <a:cubicBezTo>
                    <a:pt x="-16858" y="152400"/>
                    <a:pt x="-2062" y="76200"/>
                    <a:pt x="12734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" name="Freeform 189"/>
            <p:cNvSpPr>
              <a:spLocks noChangeAspect="1" noEditPoints="1"/>
            </p:cNvSpPr>
            <p:nvPr/>
          </p:nvSpPr>
          <p:spPr bwMode="auto">
            <a:xfrm>
              <a:off x="7573057" y="2117266"/>
              <a:ext cx="723444" cy="1117614"/>
            </a:xfrm>
            <a:custGeom>
              <a:avLst/>
              <a:gdLst>
                <a:gd name="T0" fmla="*/ 2147483646 w 255"/>
                <a:gd name="T1" fmla="*/ 2147483646 h 394"/>
                <a:gd name="T2" fmla="*/ 0 w 255"/>
                <a:gd name="T3" fmla="*/ 2147483646 h 394"/>
                <a:gd name="T4" fmla="*/ 2147483646 w 255"/>
                <a:gd name="T5" fmla="*/ 2147483646 h 394"/>
                <a:gd name="T6" fmla="*/ 2147483646 w 255"/>
                <a:gd name="T7" fmla="*/ 2147483646 h 394"/>
                <a:gd name="T8" fmla="*/ 2147483646 w 255"/>
                <a:gd name="T9" fmla="*/ 2147483646 h 394"/>
                <a:gd name="T10" fmla="*/ 2147483646 w 255"/>
                <a:gd name="T11" fmla="*/ 2147483646 h 394"/>
                <a:gd name="T12" fmla="*/ 2147483646 w 255"/>
                <a:gd name="T13" fmla="*/ 2147483646 h 394"/>
                <a:gd name="T14" fmla="*/ 2147483646 w 255"/>
                <a:gd name="T15" fmla="*/ 2147483646 h 394"/>
                <a:gd name="T16" fmla="*/ 2147483646 w 255"/>
                <a:gd name="T17" fmla="*/ 2147483646 h 394"/>
                <a:gd name="T18" fmla="*/ 2147483646 w 255"/>
                <a:gd name="T19" fmla="*/ 2147483646 h 394"/>
                <a:gd name="T20" fmla="*/ 2147483646 w 255"/>
                <a:gd name="T21" fmla="*/ 2147483646 h 394"/>
                <a:gd name="T22" fmla="*/ 2147483646 w 255"/>
                <a:gd name="T23" fmla="*/ 2147483646 h 394"/>
                <a:gd name="T24" fmla="*/ 2147483646 w 255"/>
                <a:gd name="T25" fmla="*/ 2147483646 h 394"/>
                <a:gd name="T26" fmla="*/ 2147483646 w 255"/>
                <a:gd name="T27" fmla="*/ 2147483646 h 394"/>
                <a:gd name="T28" fmla="*/ 2147483646 w 255"/>
                <a:gd name="T29" fmla="*/ 2147483646 h 394"/>
                <a:gd name="T30" fmla="*/ 2147483646 w 255"/>
                <a:gd name="T31" fmla="*/ 2147483646 h 394"/>
                <a:gd name="T32" fmla="*/ 2147483646 w 255"/>
                <a:gd name="T33" fmla="*/ 2147483646 h 394"/>
                <a:gd name="T34" fmla="*/ 2147483646 w 255"/>
                <a:gd name="T35" fmla="*/ 2147483646 h 394"/>
                <a:gd name="T36" fmla="*/ 2147483646 w 255"/>
                <a:gd name="T37" fmla="*/ 2147483646 h 394"/>
                <a:gd name="T38" fmla="*/ 2147483646 w 255"/>
                <a:gd name="T39" fmla="*/ 2147483646 h 394"/>
                <a:gd name="T40" fmla="*/ 2147483646 w 255"/>
                <a:gd name="T41" fmla="*/ 2147483646 h 394"/>
                <a:gd name="T42" fmla="*/ 2147483646 w 255"/>
                <a:gd name="T43" fmla="*/ 2147483646 h 394"/>
                <a:gd name="T44" fmla="*/ 2147483646 w 255"/>
                <a:gd name="T45" fmla="*/ 2147483646 h 394"/>
                <a:gd name="T46" fmla="*/ 2147483646 w 255"/>
                <a:gd name="T47" fmla="*/ 2147483646 h 394"/>
                <a:gd name="T48" fmla="*/ 2147483646 w 255"/>
                <a:gd name="T49" fmla="*/ 2147483646 h 394"/>
                <a:gd name="T50" fmla="*/ 2147483646 w 255"/>
                <a:gd name="T51" fmla="*/ 2147483646 h 394"/>
                <a:gd name="T52" fmla="*/ 2147483646 w 255"/>
                <a:gd name="T53" fmla="*/ 2147483646 h 394"/>
                <a:gd name="T54" fmla="*/ 2147483646 w 255"/>
                <a:gd name="T55" fmla="*/ 2147483646 h 394"/>
                <a:gd name="T56" fmla="*/ 2147483646 w 255"/>
                <a:gd name="T57" fmla="*/ 2147483646 h 394"/>
                <a:gd name="T58" fmla="*/ 2147483646 w 255"/>
                <a:gd name="T59" fmla="*/ 2147483646 h 394"/>
                <a:gd name="T60" fmla="*/ 2147483646 w 255"/>
                <a:gd name="T61" fmla="*/ 2147483646 h 394"/>
                <a:gd name="T62" fmla="*/ 2147483646 w 255"/>
                <a:gd name="T63" fmla="*/ 2147483646 h 394"/>
                <a:gd name="T64" fmla="*/ 2147483646 w 255"/>
                <a:gd name="T65" fmla="*/ 2147483646 h 394"/>
                <a:gd name="T66" fmla="*/ 2147483646 w 255"/>
                <a:gd name="T67" fmla="*/ 2147483646 h 394"/>
                <a:gd name="T68" fmla="*/ 2147483646 w 255"/>
                <a:gd name="T69" fmla="*/ 2147483646 h 394"/>
                <a:gd name="T70" fmla="*/ 2147483646 w 255"/>
                <a:gd name="T71" fmla="*/ 2147483646 h 394"/>
                <a:gd name="T72" fmla="*/ 2147483646 w 255"/>
                <a:gd name="T73" fmla="*/ 2147483646 h 394"/>
                <a:gd name="T74" fmla="*/ 2147483646 w 255"/>
                <a:gd name="T75" fmla="*/ 2147483646 h 394"/>
                <a:gd name="T76" fmla="*/ 2147483646 w 255"/>
                <a:gd name="T77" fmla="*/ 2147483646 h 394"/>
                <a:gd name="T78" fmla="*/ 2147483646 w 255"/>
                <a:gd name="T79" fmla="*/ 2147483646 h 394"/>
                <a:gd name="T80" fmla="*/ 2147483646 w 255"/>
                <a:gd name="T81" fmla="*/ 2147483646 h 394"/>
                <a:gd name="T82" fmla="*/ 2147483646 w 255"/>
                <a:gd name="T83" fmla="*/ 2147483646 h 394"/>
                <a:gd name="T84" fmla="*/ 2147483646 w 255"/>
                <a:gd name="T85" fmla="*/ 2147483646 h 394"/>
                <a:gd name="T86" fmla="*/ 2147483646 w 255"/>
                <a:gd name="T87" fmla="*/ 2147483646 h 394"/>
                <a:gd name="T88" fmla="*/ 2147483646 w 255"/>
                <a:gd name="T89" fmla="*/ 2147483646 h 394"/>
                <a:gd name="T90" fmla="*/ 2147483646 w 255"/>
                <a:gd name="T91" fmla="*/ 2147483646 h 39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55" h="394">
                  <a:moveTo>
                    <a:pt x="247" y="53"/>
                  </a:moveTo>
                  <a:cubicBezTo>
                    <a:pt x="251" y="53"/>
                    <a:pt x="255" y="50"/>
                    <a:pt x="255" y="45"/>
                  </a:cubicBezTo>
                  <a:cubicBezTo>
                    <a:pt x="255" y="19"/>
                    <a:pt x="255" y="19"/>
                    <a:pt x="255" y="19"/>
                  </a:cubicBezTo>
                  <a:cubicBezTo>
                    <a:pt x="255" y="8"/>
                    <a:pt x="246" y="0"/>
                    <a:pt x="2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85"/>
                    <a:pt x="9" y="394"/>
                    <a:pt x="19" y="394"/>
                  </a:cubicBezTo>
                  <a:cubicBezTo>
                    <a:pt x="235" y="394"/>
                    <a:pt x="235" y="394"/>
                    <a:pt x="235" y="394"/>
                  </a:cubicBezTo>
                  <a:cubicBezTo>
                    <a:pt x="246" y="394"/>
                    <a:pt x="255" y="385"/>
                    <a:pt x="255" y="374"/>
                  </a:cubicBezTo>
                  <a:cubicBezTo>
                    <a:pt x="255" y="77"/>
                    <a:pt x="255" y="77"/>
                    <a:pt x="255" y="77"/>
                  </a:cubicBezTo>
                  <a:cubicBezTo>
                    <a:pt x="255" y="73"/>
                    <a:pt x="251" y="69"/>
                    <a:pt x="247" y="69"/>
                  </a:cubicBezTo>
                  <a:cubicBezTo>
                    <a:pt x="242" y="69"/>
                    <a:pt x="239" y="73"/>
                    <a:pt x="239" y="77"/>
                  </a:cubicBezTo>
                  <a:cubicBezTo>
                    <a:pt x="239" y="374"/>
                    <a:pt x="239" y="374"/>
                    <a:pt x="239" y="374"/>
                  </a:cubicBezTo>
                  <a:cubicBezTo>
                    <a:pt x="239" y="376"/>
                    <a:pt x="237" y="378"/>
                    <a:pt x="235" y="378"/>
                  </a:cubicBezTo>
                  <a:cubicBezTo>
                    <a:pt x="19" y="378"/>
                    <a:pt x="19" y="378"/>
                    <a:pt x="19" y="378"/>
                  </a:cubicBezTo>
                  <a:cubicBezTo>
                    <a:pt x="17" y="378"/>
                    <a:pt x="16" y="376"/>
                    <a:pt x="16" y="37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7"/>
                    <a:pt x="17" y="16"/>
                    <a:pt x="19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7" y="16"/>
                    <a:pt x="239" y="17"/>
                    <a:pt x="239" y="19"/>
                  </a:cubicBezTo>
                  <a:cubicBezTo>
                    <a:pt x="239" y="45"/>
                    <a:pt x="239" y="45"/>
                    <a:pt x="239" y="45"/>
                  </a:cubicBezTo>
                  <a:cubicBezTo>
                    <a:pt x="239" y="50"/>
                    <a:pt x="242" y="53"/>
                    <a:pt x="247" y="53"/>
                  </a:cubicBezTo>
                  <a:close/>
                  <a:moveTo>
                    <a:pt x="207" y="115"/>
                  </a:moveTo>
                  <a:cubicBezTo>
                    <a:pt x="199" y="115"/>
                    <a:pt x="193" y="121"/>
                    <a:pt x="193" y="129"/>
                  </a:cubicBezTo>
                  <a:cubicBezTo>
                    <a:pt x="193" y="137"/>
                    <a:pt x="199" y="143"/>
                    <a:pt x="207" y="143"/>
                  </a:cubicBezTo>
                  <a:cubicBezTo>
                    <a:pt x="215" y="143"/>
                    <a:pt x="221" y="137"/>
                    <a:pt x="221" y="129"/>
                  </a:cubicBezTo>
                  <a:cubicBezTo>
                    <a:pt x="221" y="121"/>
                    <a:pt x="215" y="115"/>
                    <a:pt x="207" y="115"/>
                  </a:cubicBezTo>
                  <a:close/>
                  <a:moveTo>
                    <a:pt x="207" y="47"/>
                  </a:moveTo>
                  <a:cubicBezTo>
                    <a:pt x="199" y="47"/>
                    <a:pt x="193" y="53"/>
                    <a:pt x="193" y="61"/>
                  </a:cubicBezTo>
                  <a:cubicBezTo>
                    <a:pt x="193" y="69"/>
                    <a:pt x="199" y="75"/>
                    <a:pt x="207" y="75"/>
                  </a:cubicBezTo>
                  <a:cubicBezTo>
                    <a:pt x="215" y="75"/>
                    <a:pt x="221" y="69"/>
                    <a:pt x="221" y="61"/>
                  </a:cubicBezTo>
                  <a:cubicBezTo>
                    <a:pt x="221" y="53"/>
                    <a:pt x="215" y="47"/>
                    <a:pt x="207" y="47"/>
                  </a:cubicBezTo>
                  <a:close/>
                  <a:moveTo>
                    <a:pt x="207" y="318"/>
                  </a:moveTo>
                  <a:cubicBezTo>
                    <a:pt x="199" y="318"/>
                    <a:pt x="193" y="325"/>
                    <a:pt x="193" y="332"/>
                  </a:cubicBezTo>
                  <a:cubicBezTo>
                    <a:pt x="193" y="340"/>
                    <a:pt x="199" y="346"/>
                    <a:pt x="207" y="346"/>
                  </a:cubicBezTo>
                  <a:cubicBezTo>
                    <a:pt x="215" y="346"/>
                    <a:pt x="221" y="340"/>
                    <a:pt x="221" y="332"/>
                  </a:cubicBezTo>
                  <a:cubicBezTo>
                    <a:pt x="221" y="325"/>
                    <a:pt x="215" y="318"/>
                    <a:pt x="207" y="318"/>
                  </a:cubicBezTo>
                  <a:close/>
                  <a:moveTo>
                    <a:pt x="207" y="183"/>
                  </a:moveTo>
                  <a:cubicBezTo>
                    <a:pt x="199" y="183"/>
                    <a:pt x="193" y="189"/>
                    <a:pt x="193" y="197"/>
                  </a:cubicBezTo>
                  <a:cubicBezTo>
                    <a:pt x="193" y="205"/>
                    <a:pt x="199" y="211"/>
                    <a:pt x="207" y="211"/>
                  </a:cubicBezTo>
                  <a:cubicBezTo>
                    <a:pt x="215" y="211"/>
                    <a:pt x="221" y="205"/>
                    <a:pt x="221" y="197"/>
                  </a:cubicBezTo>
                  <a:cubicBezTo>
                    <a:pt x="221" y="189"/>
                    <a:pt x="215" y="183"/>
                    <a:pt x="207" y="183"/>
                  </a:cubicBezTo>
                  <a:close/>
                  <a:moveTo>
                    <a:pt x="207" y="251"/>
                  </a:moveTo>
                  <a:cubicBezTo>
                    <a:pt x="199" y="251"/>
                    <a:pt x="193" y="257"/>
                    <a:pt x="193" y="265"/>
                  </a:cubicBezTo>
                  <a:cubicBezTo>
                    <a:pt x="193" y="272"/>
                    <a:pt x="199" y="279"/>
                    <a:pt x="207" y="279"/>
                  </a:cubicBezTo>
                  <a:cubicBezTo>
                    <a:pt x="215" y="279"/>
                    <a:pt x="221" y="272"/>
                    <a:pt x="221" y="265"/>
                  </a:cubicBezTo>
                  <a:cubicBezTo>
                    <a:pt x="221" y="257"/>
                    <a:pt x="215" y="251"/>
                    <a:pt x="207" y="251"/>
                  </a:cubicBezTo>
                  <a:close/>
                  <a:moveTo>
                    <a:pt x="178" y="57"/>
                  </a:moveTo>
                  <a:cubicBezTo>
                    <a:pt x="178" y="46"/>
                    <a:pt x="169" y="37"/>
                    <a:pt x="159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43" y="37"/>
                    <a:pt x="34" y="46"/>
                    <a:pt x="34" y="57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76"/>
                    <a:pt x="43" y="85"/>
                    <a:pt x="53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69" y="85"/>
                    <a:pt x="178" y="76"/>
                    <a:pt x="178" y="66"/>
                  </a:cubicBezTo>
                  <a:lnTo>
                    <a:pt x="178" y="57"/>
                  </a:lnTo>
                  <a:close/>
                  <a:moveTo>
                    <a:pt x="162" y="66"/>
                  </a:moveTo>
                  <a:cubicBezTo>
                    <a:pt x="162" y="68"/>
                    <a:pt x="160" y="69"/>
                    <a:pt x="159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1" y="69"/>
                    <a:pt x="50" y="68"/>
                    <a:pt x="50" y="66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5"/>
                    <a:pt x="51" y="53"/>
                    <a:pt x="53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60" y="53"/>
                    <a:pt x="162" y="55"/>
                    <a:pt x="162" y="57"/>
                  </a:cubicBezTo>
                  <a:lnTo>
                    <a:pt x="162" y="66"/>
                  </a:lnTo>
                  <a:close/>
                  <a:moveTo>
                    <a:pt x="178" y="125"/>
                  </a:moveTo>
                  <a:cubicBezTo>
                    <a:pt x="178" y="114"/>
                    <a:pt x="169" y="105"/>
                    <a:pt x="159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43" y="105"/>
                    <a:pt x="34" y="114"/>
                    <a:pt x="34" y="125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43" y="153"/>
                    <a:pt x="53" y="153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69" y="153"/>
                    <a:pt x="178" y="144"/>
                    <a:pt x="178" y="133"/>
                  </a:cubicBezTo>
                  <a:lnTo>
                    <a:pt x="178" y="125"/>
                  </a:lnTo>
                  <a:close/>
                  <a:moveTo>
                    <a:pt x="162" y="133"/>
                  </a:moveTo>
                  <a:cubicBezTo>
                    <a:pt x="162" y="135"/>
                    <a:pt x="160" y="137"/>
                    <a:pt x="159" y="137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1" y="137"/>
                    <a:pt x="50" y="135"/>
                    <a:pt x="50" y="133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3"/>
                    <a:pt x="51" y="121"/>
                    <a:pt x="53" y="121"/>
                  </a:cubicBezTo>
                  <a:cubicBezTo>
                    <a:pt x="159" y="121"/>
                    <a:pt x="159" y="121"/>
                    <a:pt x="159" y="121"/>
                  </a:cubicBezTo>
                  <a:cubicBezTo>
                    <a:pt x="160" y="121"/>
                    <a:pt x="162" y="123"/>
                    <a:pt x="162" y="125"/>
                  </a:cubicBezTo>
                  <a:lnTo>
                    <a:pt x="162" y="133"/>
                  </a:lnTo>
                  <a:close/>
                  <a:moveTo>
                    <a:pt x="178" y="260"/>
                  </a:moveTo>
                  <a:cubicBezTo>
                    <a:pt x="178" y="249"/>
                    <a:pt x="169" y="241"/>
                    <a:pt x="159" y="241"/>
                  </a:cubicBezTo>
                  <a:cubicBezTo>
                    <a:pt x="53" y="241"/>
                    <a:pt x="53" y="241"/>
                    <a:pt x="53" y="241"/>
                  </a:cubicBezTo>
                  <a:cubicBezTo>
                    <a:pt x="43" y="241"/>
                    <a:pt x="34" y="249"/>
                    <a:pt x="34" y="260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4" y="280"/>
                    <a:pt x="43" y="288"/>
                    <a:pt x="53" y="288"/>
                  </a:cubicBezTo>
                  <a:cubicBezTo>
                    <a:pt x="159" y="288"/>
                    <a:pt x="159" y="288"/>
                    <a:pt x="159" y="288"/>
                  </a:cubicBezTo>
                  <a:cubicBezTo>
                    <a:pt x="169" y="288"/>
                    <a:pt x="178" y="280"/>
                    <a:pt x="178" y="269"/>
                  </a:cubicBezTo>
                  <a:lnTo>
                    <a:pt x="178" y="260"/>
                  </a:lnTo>
                  <a:close/>
                  <a:moveTo>
                    <a:pt x="162" y="269"/>
                  </a:moveTo>
                  <a:cubicBezTo>
                    <a:pt x="162" y="271"/>
                    <a:pt x="160" y="272"/>
                    <a:pt x="159" y="272"/>
                  </a:cubicBezTo>
                  <a:cubicBezTo>
                    <a:pt x="53" y="272"/>
                    <a:pt x="53" y="272"/>
                    <a:pt x="53" y="272"/>
                  </a:cubicBezTo>
                  <a:cubicBezTo>
                    <a:pt x="51" y="272"/>
                    <a:pt x="50" y="271"/>
                    <a:pt x="50" y="269"/>
                  </a:cubicBezTo>
                  <a:cubicBezTo>
                    <a:pt x="50" y="260"/>
                    <a:pt x="50" y="260"/>
                    <a:pt x="50" y="260"/>
                  </a:cubicBezTo>
                  <a:cubicBezTo>
                    <a:pt x="50" y="258"/>
                    <a:pt x="51" y="257"/>
                    <a:pt x="53" y="257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60" y="257"/>
                    <a:pt x="162" y="258"/>
                    <a:pt x="162" y="260"/>
                  </a:cubicBezTo>
                  <a:lnTo>
                    <a:pt x="162" y="269"/>
                  </a:lnTo>
                  <a:close/>
                  <a:moveTo>
                    <a:pt x="178" y="192"/>
                  </a:moveTo>
                  <a:cubicBezTo>
                    <a:pt x="178" y="182"/>
                    <a:pt x="169" y="173"/>
                    <a:pt x="159" y="173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3" y="173"/>
                    <a:pt x="34" y="182"/>
                    <a:pt x="34" y="192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12"/>
                    <a:pt x="43" y="221"/>
                    <a:pt x="53" y="221"/>
                  </a:cubicBezTo>
                  <a:cubicBezTo>
                    <a:pt x="159" y="221"/>
                    <a:pt x="159" y="221"/>
                    <a:pt x="159" y="221"/>
                  </a:cubicBezTo>
                  <a:cubicBezTo>
                    <a:pt x="169" y="221"/>
                    <a:pt x="178" y="212"/>
                    <a:pt x="178" y="201"/>
                  </a:cubicBezTo>
                  <a:lnTo>
                    <a:pt x="178" y="192"/>
                  </a:lnTo>
                  <a:close/>
                  <a:moveTo>
                    <a:pt x="162" y="201"/>
                  </a:moveTo>
                  <a:cubicBezTo>
                    <a:pt x="162" y="203"/>
                    <a:pt x="160" y="205"/>
                    <a:pt x="159" y="205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51" y="205"/>
                    <a:pt x="50" y="203"/>
                    <a:pt x="50" y="201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0" y="190"/>
                    <a:pt x="51" y="189"/>
                    <a:pt x="53" y="189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160" y="189"/>
                    <a:pt x="162" y="190"/>
                    <a:pt x="162" y="192"/>
                  </a:cubicBezTo>
                  <a:lnTo>
                    <a:pt x="162" y="201"/>
                  </a:lnTo>
                  <a:close/>
                  <a:moveTo>
                    <a:pt x="159" y="309"/>
                  </a:moveTo>
                  <a:cubicBezTo>
                    <a:pt x="53" y="309"/>
                    <a:pt x="53" y="309"/>
                    <a:pt x="53" y="309"/>
                  </a:cubicBezTo>
                  <a:cubicBezTo>
                    <a:pt x="43" y="309"/>
                    <a:pt x="34" y="317"/>
                    <a:pt x="34" y="328"/>
                  </a:cubicBezTo>
                  <a:cubicBezTo>
                    <a:pt x="34" y="337"/>
                    <a:pt x="34" y="337"/>
                    <a:pt x="34" y="337"/>
                  </a:cubicBezTo>
                  <a:cubicBezTo>
                    <a:pt x="34" y="348"/>
                    <a:pt x="43" y="356"/>
                    <a:pt x="53" y="356"/>
                  </a:cubicBezTo>
                  <a:cubicBezTo>
                    <a:pt x="159" y="356"/>
                    <a:pt x="159" y="356"/>
                    <a:pt x="159" y="356"/>
                  </a:cubicBezTo>
                  <a:cubicBezTo>
                    <a:pt x="169" y="356"/>
                    <a:pt x="178" y="348"/>
                    <a:pt x="178" y="337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178" y="317"/>
                    <a:pt x="169" y="309"/>
                    <a:pt x="159" y="309"/>
                  </a:cubicBezTo>
                  <a:close/>
                  <a:moveTo>
                    <a:pt x="162" y="337"/>
                  </a:moveTo>
                  <a:cubicBezTo>
                    <a:pt x="162" y="339"/>
                    <a:pt x="160" y="340"/>
                    <a:pt x="159" y="340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1" y="340"/>
                    <a:pt x="50" y="339"/>
                    <a:pt x="50" y="337"/>
                  </a:cubicBezTo>
                  <a:cubicBezTo>
                    <a:pt x="50" y="328"/>
                    <a:pt x="50" y="328"/>
                    <a:pt x="50" y="328"/>
                  </a:cubicBezTo>
                  <a:cubicBezTo>
                    <a:pt x="50" y="326"/>
                    <a:pt x="51" y="325"/>
                    <a:pt x="53" y="325"/>
                  </a:cubicBezTo>
                  <a:cubicBezTo>
                    <a:pt x="159" y="325"/>
                    <a:pt x="159" y="325"/>
                    <a:pt x="159" y="325"/>
                  </a:cubicBezTo>
                  <a:cubicBezTo>
                    <a:pt x="160" y="325"/>
                    <a:pt x="162" y="326"/>
                    <a:pt x="162" y="328"/>
                  </a:cubicBezTo>
                  <a:lnTo>
                    <a:pt x="162" y="3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573056" y="1899431"/>
              <a:ext cx="723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>
                  <a:solidFill>
                    <a:schemeClr val="accent1">
                      <a:lumMod val="75000"/>
                    </a:schemeClr>
                  </a:solidFill>
                </a:rPr>
                <a:t>GATEWAY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677366" y="3657439"/>
              <a:ext cx="12478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1">
                      <a:lumMod val="75000"/>
                    </a:schemeClr>
                  </a:solidFill>
                </a:rPr>
                <a:t>AGGREGATOR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537794" y="4423242"/>
              <a:ext cx="7624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</a:p>
          </p:txBody>
        </p:sp>
        <p:sp>
          <p:nvSpPr>
            <p:cNvPr id="194" name="Freeform 193"/>
            <p:cNvSpPr/>
            <p:nvPr/>
          </p:nvSpPr>
          <p:spPr bwMode="auto">
            <a:xfrm>
              <a:off x="9871970" y="4181383"/>
              <a:ext cx="665824" cy="665825"/>
            </a:xfrm>
            <a:custGeom>
              <a:avLst/>
              <a:gdLst>
                <a:gd name="connsiteX0" fmla="*/ 0 w 656947"/>
                <a:gd name="connsiteY0" fmla="*/ 0 h 728867"/>
                <a:gd name="connsiteX1" fmla="*/ 337351 w 656947"/>
                <a:gd name="connsiteY1" fmla="*/ 381739 h 728867"/>
                <a:gd name="connsiteX2" fmla="*/ 656947 w 656947"/>
                <a:gd name="connsiteY2" fmla="*/ 692458 h 728867"/>
                <a:gd name="connsiteX0" fmla="*/ 0 w 656947"/>
                <a:gd name="connsiteY0" fmla="*/ 0 h 731092"/>
                <a:gd name="connsiteX1" fmla="*/ 301841 w 656947"/>
                <a:gd name="connsiteY1" fmla="*/ 408372 h 731092"/>
                <a:gd name="connsiteX2" fmla="*/ 656947 w 656947"/>
                <a:gd name="connsiteY2" fmla="*/ 692458 h 731092"/>
                <a:gd name="connsiteX0" fmla="*/ 0 w 656947"/>
                <a:gd name="connsiteY0" fmla="*/ 0 h 730321"/>
                <a:gd name="connsiteX1" fmla="*/ 266330 w 656947"/>
                <a:gd name="connsiteY1" fmla="*/ 399494 h 730321"/>
                <a:gd name="connsiteX2" fmla="*/ 656947 w 656947"/>
                <a:gd name="connsiteY2" fmla="*/ 692458 h 730321"/>
                <a:gd name="connsiteX0" fmla="*/ 0 w 656947"/>
                <a:gd name="connsiteY0" fmla="*/ 0 h 692458"/>
                <a:gd name="connsiteX1" fmla="*/ 266330 w 656947"/>
                <a:gd name="connsiteY1" fmla="*/ 399494 h 692458"/>
                <a:gd name="connsiteX2" fmla="*/ 656947 w 656947"/>
                <a:gd name="connsiteY2" fmla="*/ 692458 h 692458"/>
                <a:gd name="connsiteX0" fmla="*/ 0 w 656947"/>
                <a:gd name="connsiteY0" fmla="*/ 0 h 692458"/>
                <a:gd name="connsiteX1" fmla="*/ 266330 w 656947"/>
                <a:gd name="connsiteY1" fmla="*/ 399494 h 692458"/>
                <a:gd name="connsiteX2" fmla="*/ 656947 w 656947"/>
                <a:gd name="connsiteY2" fmla="*/ 692458 h 692458"/>
                <a:gd name="connsiteX0" fmla="*/ 0 w 665824"/>
                <a:gd name="connsiteY0" fmla="*/ 0 h 665825"/>
                <a:gd name="connsiteX1" fmla="*/ 275207 w 665824"/>
                <a:gd name="connsiteY1" fmla="*/ 372861 h 665825"/>
                <a:gd name="connsiteX2" fmla="*/ 665824 w 665824"/>
                <a:gd name="connsiteY2" fmla="*/ 665825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824" h="665825">
                  <a:moveTo>
                    <a:pt x="0" y="0"/>
                  </a:moveTo>
                  <a:cubicBezTo>
                    <a:pt x="105052" y="150919"/>
                    <a:pt x="164236" y="261890"/>
                    <a:pt x="275207" y="372861"/>
                  </a:cubicBezTo>
                  <a:cubicBezTo>
                    <a:pt x="386178" y="483832"/>
                    <a:pt x="384698" y="547456"/>
                    <a:pt x="665824" y="665825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Freeform 194"/>
            <p:cNvSpPr/>
            <p:nvPr/>
          </p:nvSpPr>
          <p:spPr bwMode="auto">
            <a:xfrm>
              <a:off x="7921656" y="3204839"/>
              <a:ext cx="769583" cy="798990"/>
            </a:xfrm>
            <a:custGeom>
              <a:avLst/>
              <a:gdLst>
                <a:gd name="connsiteX0" fmla="*/ 769583 w 769583"/>
                <a:gd name="connsiteY0" fmla="*/ 798990 h 798990"/>
                <a:gd name="connsiteX1" fmla="*/ 334577 w 769583"/>
                <a:gd name="connsiteY1" fmla="*/ 719091 h 798990"/>
                <a:gd name="connsiteX2" fmla="*/ 432231 w 769583"/>
                <a:gd name="connsiteY2" fmla="*/ 363984 h 798990"/>
                <a:gd name="connsiteX3" fmla="*/ 32736 w 769583"/>
                <a:gd name="connsiteY3" fmla="*/ 221942 h 798990"/>
                <a:gd name="connsiteX4" fmla="*/ 23859 w 769583"/>
                <a:gd name="connsiteY4" fmla="*/ 0 h 79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583" h="798990">
                  <a:moveTo>
                    <a:pt x="769583" y="798990"/>
                  </a:moveTo>
                  <a:cubicBezTo>
                    <a:pt x="580192" y="795291"/>
                    <a:pt x="390802" y="791592"/>
                    <a:pt x="334577" y="719091"/>
                  </a:cubicBezTo>
                  <a:cubicBezTo>
                    <a:pt x="278352" y="646590"/>
                    <a:pt x="482538" y="446842"/>
                    <a:pt x="432231" y="363984"/>
                  </a:cubicBezTo>
                  <a:cubicBezTo>
                    <a:pt x="381924" y="281126"/>
                    <a:pt x="100798" y="282606"/>
                    <a:pt x="32736" y="221942"/>
                  </a:cubicBezTo>
                  <a:cubicBezTo>
                    <a:pt x="-35326" y="161278"/>
                    <a:pt x="23859" y="0"/>
                    <a:pt x="23859" y="0"/>
                  </a:cubicBezTo>
                </a:path>
              </a:pathLst>
            </a:cu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973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edbrdmo\Pictures\RasPi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4367441"/>
            <a:ext cx="3124024" cy="17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119"/>
          <p:cNvGrpSpPr>
            <a:grpSpLocks noChangeAspect="1"/>
          </p:cNvGrpSpPr>
          <p:nvPr/>
        </p:nvGrpSpPr>
        <p:grpSpPr bwMode="auto">
          <a:xfrm>
            <a:off x="4378729" y="2536364"/>
            <a:ext cx="899667" cy="1295484"/>
            <a:chOff x="1275" y="860"/>
            <a:chExt cx="966" cy="1391"/>
          </a:xfrm>
        </p:grpSpPr>
        <p:grpSp>
          <p:nvGrpSpPr>
            <p:cNvPr id="34" name="Group 120"/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36" name="AutoShape 121"/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22"/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1349" y="1847"/>
                <a:ext cx="81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dirty="0">
                    <a:solidFill>
                      <a:srgbClr val="7B0663"/>
                    </a:solidFill>
                  </a:rPr>
                  <a:t>Broker</a:t>
                </a:r>
                <a:endParaRPr lang="sv-SE" altLang="pt-BR" sz="26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35" name="AutoShape 124"/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3898070"/>
            <a:ext cx="1257369" cy="41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D747D-C63E-433F-955B-9954AB9E131B}"/>
              </a:ext>
            </a:extLst>
          </p:cNvPr>
          <p:cNvGrpSpPr/>
          <p:nvPr/>
        </p:nvGrpSpPr>
        <p:grpSpPr>
          <a:xfrm>
            <a:off x="1857954" y="2602749"/>
            <a:ext cx="2521706" cy="579960"/>
            <a:chOff x="1857954" y="2602749"/>
            <a:chExt cx="2521706" cy="579960"/>
          </a:xfrm>
        </p:grpSpPr>
        <p:cxnSp>
          <p:nvCxnSpPr>
            <p:cNvPr id="5" name="Straight Arrow Connector 4"/>
            <p:cNvCxnSpPr>
              <a:cxnSpLocks/>
              <a:stCxn id="72" idx="3"/>
              <a:endCxn id="35" idx="1"/>
            </p:cNvCxnSpPr>
            <p:nvPr/>
          </p:nvCxnSpPr>
          <p:spPr bwMode="auto">
            <a:xfrm>
              <a:off x="1857954" y="2862962"/>
              <a:ext cx="2521706" cy="31974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556293" y="260274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MQTT/TCP</a:t>
              </a:r>
              <a:endParaRPr lang="en-US" b="1" dirty="0"/>
            </a:p>
          </p:txBody>
        </p:sp>
      </p:grpSp>
      <p:cxnSp>
        <p:nvCxnSpPr>
          <p:cNvPr id="48" name="Straight Connector 47"/>
          <p:cNvCxnSpPr>
            <a:cxnSpLocks/>
            <a:stCxn id="35" idx="3"/>
            <a:endCxn id="60" idx="1"/>
          </p:cNvCxnSpPr>
          <p:nvPr/>
        </p:nvCxnSpPr>
        <p:spPr bwMode="auto">
          <a:xfrm flipV="1">
            <a:off x="5277464" y="3119025"/>
            <a:ext cx="2439725" cy="636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60" idx="2"/>
            <a:endCxn id="3078" idx="0"/>
          </p:cNvCxnSpPr>
          <p:nvPr/>
        </p:nvCxnSpPr>
        <p:spPr bwMode="auto">
          <a:xfrm>
            <a:off x="8161066" y="3756669"/>
            <a:ext cx="142712" cy="610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4D59D-0C65-4246-B030-A3581C469FD4}"/>
              </a:ext>
            </a:extLst>
          </p:cNvPr>
          <p:cNvGrpSpPr/>
          <p:nvPr/>
        </p:nvGrpSpPr>
        <p:grpSpPr>
          <a:xfrm>
            <a:off x="7717189" y="2481380"/>
            <a:ext cx="1435481" cy="1539146"/>
            <a:chOff x="9112234" y="2549463"/>
            <a:chExt cx="1435481" cy="1539146"/>
          </a:xfrm>
        </p:grpSpPr>
        <p:grpSp>
          <p:nvGrpSpPr>
            <p:cNvPr id="58" name="Group 71"/>
            <p:cNvGrpSpPr>
              <a:grpSpLocks noChangeAspect="1"/>
            </p:cNvGrpSpPr>
            <p:nvPr/>
          </p:nvGrpSpPr>
          <p:grpSpPr bwMode="auto">
            <a:xfrm>
              <a:off x="9112234" y="2549463"/>
              <a:ext cx="887753" cy="1275289"/>
              <a:chOff x="183" y="860"/>
              <a:chExt cx="969" cy="1392"/>
            </a:xfrm>
          </p:grpSpPr>
          <p:grpSp>
            <p:nvGrpSpPr>
              <p:cNvPr id="59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61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18"/>
                  <a:ext cx="81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MQTT Client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627" y="3588521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677A9-10C6-4202-9052-38FE30CF9159}"/>
              </a:ext>
            </a:extLst>
          </p:cNvPr>
          <p:cNvGrpSpPr/>
          <p:nvPr/>
        </p:nvGrpSpPr>
        <p:grpSpPr>
          <a:xfrm>
            <a:off x="886090" y="1943075"/>
            <a:ext cx="1468711" cy="2103807"/>
            <a:chOff x="1941969" y="1245798"/>
            <a:chExt cx="1468711" cy="2103807"/>
          </a:xfrm>
        </p:grpSpPr>
        <p:grpSp>
          <p:nvGrpSpPr>
            <p:cNvPr id="70" name="Group 71"/>
            <p:cNvGrpSpPr>
              <a:grpSpLocks noChangeAspect="1"/>
            </p:cNvGrpSpPr>
            <p:nvPr/>
          </p:nvGrpSpPr>
          <p:grpSpPr bwMode="auto">
            <a:xfrm>
              <a:off x="2026080" y="1528040"/>
              <a:ext cx="887753" cy="1275289"/>
              <a:chOff x="183" y="860"/>
              <a:chExt cx="969" cy="1392"/>
            </a:xfrm>
          </p:grpSpPr>
          <p:grpSp>
            <p:nvGrpSpPr>
              <p:cNvPr id="71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73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4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18"/>
                  <a:ext cx="81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MQTT Client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75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3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622" y="1245798"/>
              <a:ext cx="826168" cy="258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969" y="2808107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6"/>
            <p:cNvSpPr>
              <a:spLocks noChangeAspect="1" noEditPoints="1"/>
            </p:cNvSpPr>
            <p:nvPr/>
          </p:nvSpPr>
          <p:spPr bwMode="auto">
            <a:xfrm>
              <a:off x="2627374" y="2675747"/>
              <a:ext cx="783306" cy="673858"/>
            </a:xfrm>
            <a:custGeom>
              <a:avLst/>
              <a:gdLst>
                <a:gd name="T0" fmla="*/ 2147483647 w 464"/>
                <a:gd name="T1" fmla="*/ 2147483647 h 399"/>
                <a:gd name="T2" fmla="*/ 2147483647 w 464"/>
                <a:gd name="T3" fmla="*/ 2147483647 h 399"/>
                <a:gd name="T4" fmla="*/ 2147483647 w 464"/>
                <a:gd name="T5" fmla="*/ 2147483647 h 399"/>
                <a:gd name="T6" fmla="*/ 2147483647 w 464"/>
                <a:gd name="T7" fmla="*/ 0 h 399"/>
                <a:gd name="T8" fmla="*/ 2147483647 w 464"/>
                <a:gd name="T9" fmla="*/ 2147483647 h 399"/>
                <a:gd name="T10" fmla="*/ 2147483647 w 464"/>
                <a:gd name="T11" fmla="*/ 2147483647 h 399"/>
                <a:gd name="T12" fmla="*/ 0 w 464"/>
                <a:gd name="T13" fmla="*/ 2147483647 h 399"/>
                <a:gd name="T14" fmla="*/ 2147483647 w 464"/>
                <a:gd name="T15" fmla="*/ 2147483647 h 399"/>
                <a:gd name="T16" fmla="*/ 2147483647 w 464"/>
                <a:gd name="T17" fmla="*/ 2147483647 h 399"/>
                <a:gd name="T18" fmla="*/ 2147483647 w 464"/>
                <a:gd name="T19" fmla="*/ 2147483647 h 399"/>
                <a:gd name="T20" fmla="*/ 2147483647 w 464"/>
                <a:gd name="T21" fmla="*/ 2147483647 h 399"/>
                <a:gd name="T22" fmla="*/ 2147483647 w 464"/>
                <a:gd name="T23" fmla="*/ 2147483647 h 399"/>
                <a:gd name="T24" fmla="*/ 2147483647 w 464"/>
                <a:gd name="T25" fmla="*/ 2147483647 h 399"/>
                <a:gd name="T26" fmla="*/ 2147483647 w 464"/>
                <a:gd name="T27" fmla="*/ 2147483647 h 399"/>
                <a:gd name="T28" fmla="*/ 2147483647 w 464"/>
                <a:gd name="T29" fmla="*/ 2147483647 h 399"/>
                <a:gd name="T30" fmla="*/ 2147483647 w 464"/>
                <a:gd name="T31" fmla="*/ 2147483647 h 399"/>
                <a:gd name="T32" fmla="*/ 2147483647 w 464"/>
                <a:gd name="T33" fmla="*/ 2147483647 h 399"/>
                <a:gd name="T34" fmla="*/ 2147483647 w 464"/>
                <a:gd name="T35" fmla="*/ 0 h 399"/>
                <a:gd name="T36" fmla="*/ 2147483647 w 464"/>
                <a:gd name="T37" fmla="*/ 2147483647 h 399"/>
                <a:gd name="T38" fmla="*/ 2147483647 w 464"/>
                <a:gd name="T39" fmla="*/ 2147483647 h 399"/>
                <a:gd name="T40" fmla="*/ 2147483647 w 464"/>
                <a:gd name="T41" fmla="*/ 2147483647 h 399"/>
                <a:gd name="T42" fmla="*/ 2147483647 w 464"/>
                <a:gd name="T43" fmla="*/ 2147483647 h 399"/>
                <a:gd name="T44" fmla="*/ 2147483647 w 464"/>
                <a:gd name="T45" fmla="*/ 2147483647 h 399"/>
                <a:gd name="T46" fmla="*/ 2147483647 w 464"/>
                <a:gd name="T47" fmla="*/ 2147483647 h 399"/>
                <a:gd name="T48" fmla="*/ 2147483647 w 464"/>
                <a:gd name="T49" fmla="*/ 2147483647 h 399"/>
                <a:gd name="T50" fmla="*/ 2147483647 w 464"/>
                <a:gd name="T51" fmla="*/ 2147483647 h 399"/>
                <a:gd name="T52" fmla="*/ 2147483647 w 464"/>
                <a:gd name="T53" fmla="*/ 2147483647 h 399"/>
                <a:gd name="T54" fmla="*/ 2147483647 w 464"/>
                <a:gd name="T55" fmla="*/ 2147483647 h 399"/>
                <a:gd name="T56" fmla="*/ 2147483647 w 464"/>
                <a:gd name="T57" fmla="*/ 2147483647 h 399"/>
                <a:gd name="T58" fmla="*/ 2147483647 w 464"/>
                <a:gd name="T59" fmla="*/ 2147483647 h 399"/>
                <a:gd name="T60" fmla="*/ 2147483647 w 464"/>
                <a:gd name="T61" fmla="*/ 2147483647 h 399"/>
                <a:gd name="T62" fmla="*/ 2147483647 w 464"/>
                <a:gd name="T63" fmla="*/ 2147483647 h 399"/>
                <a:gd name="T64" fmla="*/ 2147483647 w 464"/>
                <a:gd name="T65" fmla="*/ 2147483647 h 399"/>
                <a:gd name="T66" fmla="*/ 2147483647 w 464"/>
                <a:gd name="T67" fmla="*/ 2147483647 h 399"/>
                <a:gd name="T68" fmla="*/ 2147483647 w 464"/>
                <a:gd name="T69" fmla="*/ 2147483647 h 399"/>
                <a:gd name="T70" fmla="*/ 2147483647 w 464"/>
                <a:gd name="T71" fmla="*/ 2147483647 h 399"/>
                <a:gd name="T72" fmla="*/ 2147483647 w 464"/>
                <a:gd name="T73" fmla="*/ 2147483647 h 399"/>
                <a:gd name="T74" fmla="*/ 2147483647 w 464"/>
                <a:gd name="T75" fmla="*/ 2147483647 h 399"/>
                <a:gd name="T76" fmla="*/ 2147483647 w 464"/>
                <a:gd name="T77" fmla="*/ 2147483647 h 399"/>
                <a:gd name="T78" fmla="*/ 2147483647 w 464"/>
                <a:gd name="T79" fmla="*/ 2147483647 h 3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399">
                  <a:moveTo>
                    <a:pt x="351" y="81"/>
                  </a:moveTo>
                  <a:cubicBezTo>
                    <a:pt x="426" y="81"/>
                    <a:pt x="426" y="81"/>
                    <a:pt x="426" y="81"/>
                  </a:cubicBezTo>
                  <a:cubicBezTo>
                    <a:pt x="430" y="81"/>
                    <a:pt x="434" y="77"/>
                    <a:pt x="434" y="73"/>
                  </a:cubicBezTo>
                  <a:cubicBezTo>
                    <a:pt x="434" y="68"/>
                    <a:pt x="430" y="65"/>
                    <a:pt x="426" y="65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6" y="65"/>
                    <a:pt x="343" y="68"/>
                    <a:pt x="343" y="73"/>
                  </a:cubicBezTo>
                  <a:cubicBezTo>
                    <a:pt x="343" y="77"/>
                    <a:pt x="346" y="81"/>
                    <a:pt x="351" y="81"/>
                  </a:cubicBezTo>
                  <a:close/>
                  <a:moveTo>
                    <a:pt x="450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19" y="0"/>
                    <a:pt x="312" y="6"/>
                    <a:pt x="312" y="14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101"/>
                    <a:pt x="0" y="107"/>
                    <a:pt x="0" y="11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25"/>
                    <a:pt x="6" y="331"/>
                    <a:pt x="13" y="331"/>
                  </a:cubicBezTo>
                  <a:cubicBezTo>
                    <a:pt x="145" y="331"/>
                    <a:pt x="145" y="331"/>
                    <a:pt x="145" y="331"/>
                  </a:cubicBezTo>
                  <a:cubicBezTo>
                    <a:pt x="145" y="346"/>
                    <a:pt x="145" y="346"/>
                    <a:pt x="145" y="346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92" y="346"/>
                    <a:pt x="91" y="347"/>
                    <a:pt x="89" y="348"/>
                  </a:cubicBezTo>
                  <a:cubicBezTo>
                    <a:pt x="33" y="385"/>
                    <a:pt x="33" y="385"/>
                    <a:pt x="33" y="385"/>
                  </a:cubicBezTo>
                  <a:cubicBezTo>
                    <a:pt x="30" y="387"/>
                    <a:pt x="28" y="390"/>
                    <a:pt x="29" y="394"/>
                  </a:cubicBezTo>
                  <a:cubicBezTo>
                    <a:pt x="30" y="397"/>
                    <a:pt x="33" y="399"/>
                    <a:pt x="37" y="399"/>
                  </a:cubicBezTo>
                  <a:cubicBezTo>
                    <a:pt x="332" y="399"/>
                    <a:pt x="332" y="399"/>
                    <a:pt x="332" y="399"/>
                  </a:cubicBezTo>
                  <a:cubicBezTo>
                    <a:pt x="336" y="399"/>
                    <a:pt x="339" y="397"/>
                    <a:pt x="340" y="394"/>
                  </a:cubicBezTo>
                  <a:cubicBezTo>
                    <a:pt x="341" y="390"/>
                    <a:pt x="340" y="387"/>
                    <a:pt x="337" y="385"/>
                  </a:cubicBezTo>
                  <a:cubicBezTo>
                    <a:pt x="280" y="348"/>
                    <a:pt x="280" y="348"/>
                    <a:pt x="280" y="348"/>
                  </a:cubicBezTo>
                  <a:cubicBezTo>
                    <a:pt x="279" y="347"/>
                    <a:pt x="277" y="346"/>
                    <a:pt x="276" y="346"/>
                  </a:cubicBezTo>
                  <a:cubicBezTo>
                    <a:pt x="224" y="346"/>
                    <a:pt x="224" y="346"/>
                    <a:pt x="224" y="346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63" y="331"/>
                    <a:pt x="369" y="325"/>
                    <a:pt x="369" y="318"/>
                  </a:cubicBezTo>
                  <a:cubicBezTo>
                    <a:pt x="369" y="310"/>
                    <a:pt x="369" y="310"/>
                    <a:pt x="369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57" y="310"/>
                    <a:pt x="464" y="303"/>
                    <a:pt x="464" y="296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6"/>
                    <a:pt x="457" y="0"/>
                    <a:pt x="450" y="0"/>
                  </a:cubicBezTo>
                  <a:close/>
                  <a:moveTo>
                    <a:pt x="273" y="362"/>
                  </a:moveTo>
                  <a:cubicBezTo>
                    <a:pt x="305" y="383"/>
                    <a:pt x="305" y="383"/>
                    <a:pt x="305" y="383"/>
                  </a:cubicBezTo>
                  <a:cubicBezTo>
                    <a:pt x="64" y="383"/>
                    <a:pt x="64" y="383"/>
                    <a:pt x="64" y="383"/>
                  </a:cubicBezTo>
                  <a:cubicBezTo>
                    <a:pt x="96" y="362"/>
                    <a:pt x="96" y="362"/>
                    <a:pt x="96" y="362"/>
                  </a:cubicBezTo>
                  <a:lnTo>
                    <a:pt x="273" y="362"/>
                  </a:lnTo>
                  <a:close/>
                  <a:moveTo>
                    <a:pt x="161" y="346"/>
                  </a:moveTo>
                  <a:cubicBezTo>
                    <a:pt x="161" y="331"/>
                    <a:pt x="161" y="331"/>
                    <a:pt x="161" y="331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8" y="346"/>
                    <a:pt x="208" y="346"/>
                    <a:pt x="208" y="346"/>
                  </a:cubicBezTo>
                  <a:lnTo>
                    <a:pt x="161" y="346"/>
                  </a:lnTo>
                  <a:close/>
                  <a:moveTo>
                    <a:pt x="448" y="294"/>
                  </a:moveTo>
                  <a:cubicBezTo>
                    <a:pt x="369" y="294"/>
                    <a:pt x="369" y="294"/>
                    <a:pt x="369" y="294"/>
                  </a:cubicBezTo>
                  <a:cubicBezTo>
                    <a:pt x="369" y="161"/>
                    <a:pt x="369" y="161"/>
                    <a:pt x="369" y="161"/>
                  </a:cubicBezTo>
                  <a:cubicBezTo>
                    <a:pt x="369" y="157"/>
                    <a:pt x="365" y="153"/>
                    <a:pt x="361" y="153"/>
                  </a:cubicBezTo>
                  <a:cubicBezTo>
                    <a:pt x="357" y="153"/>
                    <a:pt x="353" y="157"/>
                    <a:pt x="353" y="161"/>
                  </a:cubicBezTo>
                  <a:cubicBezTo>
                    <a:pt x="353" y="315"/>
                    <a:pt x="353" y="315"/>
                    <a:pt x="353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3" y="129"/>
                    <a:pt x="353" y="129"/>
                    <a:pt x="353" y="129"/>
                  </a:cubicBezTo>
                  <a:cubicBezTo>
                    <a:pt x="353" y="134"/>
                    <a:pt x="357" y="137"/>
                    <a:pt x="361" y="137"/>
                  </a:cubicBezTo>
                  <a:cubicBezTo>
                    <a:pt x="365" y="137"/>
                    <a:pt x="369" y="134"/>
                    <a:pt x="369" y="129"/>
                  </a:cubicBezTo>
                  <a:cubicBezTo>
                    <a:pt x="369" y="113"/>
                    <a:pt x="369" y="113"/>
                    <a:pt x="369" y="113"/>
                  </a:cubicBezTo>
                  <a:cubicBezTo>
                    <a:pt x="369" y="107"/>
                    <a:pt x="363" y="101"/>
                    <a:pt x="357" y="101"/>
                  </a:cubicBezTo>
                  <a:cubicBezTo>
                    <a:pt x="328" y="101"/>
                    <a:pt x="328" y="101"/>
                    <a:pt x="328" y="10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448" y="16"/>
                    <a:pt x="448" y="16"/>
                    <a:pt x="448" y="16"/>
                  </a:cubicBezTo>
                  <a:lnTo>
                    <a:pt x="448" y="294"/>
                  </a:lnTo>
                  <a:close/>
                  <a:moveTo>
                    <a:pt x="428" y="117"/>
                  </a:moveTo>
                  <a:cubicBezTo>
                    <a:pt x="425" y="117"/>
                    <a:pt x="422" y="120"/>
                    <a:pt x="422" y="123"/>
                  </a:cubicBezTo>
                  <a:cubicBezTo>
                    <a:pt x="422" y="126"/>
                    <a:pt x="425" y="128"/>
                    <a:pt x="428" y="128"/>
                  </a:cubicBezTo>
                  <a:cubicBezTo>
                    <a:pt x="431" y="128"/>
                    <a:pt x="434" y="126"/>
                    <a:pt x="434" y="123"/>
                  </a:cubicBezTo>
                  <a:cubicBezTo>
                    <a:pt x="434" y="120"/>
                    <a:pt x="431" y="117"/>
                    <a:pt x="428" y="117"/>
                  </a:cubicBezTo>
                  <a:close/>
                  <a:moveTo>
                    <a:pt x="351" y="50"/>
                  </a:moveTo>
                  <a:cubicBezTo>
                    <a:pt x="426" y="50"/>
                    <a:pt x="426" y="50"/>
                    <a:pt x="426" y="50"/>
                  </a:cubicBezTo>
                  <a:cubicBezTo>
                    <a:pt x="430" y="50"/>
                    <a:pt x="434" y="46"/>
                    <a:pt x="434" y="42"/>
                  </a:cubicBezTo>
                  <a:cubicBezTo>
                    <a:pt x="434" y="38"/>
                    <a:pt x="430" y="34"/>
                    <a:pt x="426" y="34"/>
                  </a:cubicBezTo>
                  <a:cubicBezTo>
                    <a:pt x="351" y="34"/>
                    <a:pt x="351" y="34"/>
                    <a:pt x="351" y="34"/>
                  </a:cubicBezTo>
                  <a:cubicBezTo>
                    <a:pt x="346" y="34"/>
                    <a:pt x="343" y="38"/>
                    <a:pt x="343" y="42"/>
                  </a:cubicBezTo>
                  <a:cubicBezTo>
                    <a:pt x="343" y="46"/>
                    <a:pt x="346" y="50"/>
                    <a:pt x="351" y="50"/>
                  </a:cubicBezTo>
                  <a:close/>
                  <a:moveTo>
                    <a:pt x="428" y="95"/>
                  </a:moveTo>
                  <a:cubicBezTo>
                    <a:pt x="425" y="95"/>
                    <a:pt x="422" y="98"/>
                    <a:pt x="422" y="101"/>
                  </a:cubicBezTo>
                  <a:cubicBezTo>
                    <a:pt x="422" y="104"/>
                    <a:pt x="425" y="106"/>
                    <a:pt x="428" y="106"/>
                  </a:cubicBezTo>
                  <a:cubicBezTo>
                    <a:pt x="431" y="106"/>
                    <a:pt x="434" y="104"/>
                    <a:pt x="434" y="101"/>
                  </a:cubicBezTo>
                  <a:cubicBezTo>
                    <a:pt x="434" y="98"/>
                    <a:pt x="431" y="95"/>
                    <a:pt x="428" y="95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err="1">
                <a:blipFill>
                  <a:blip r:embed="rId7"/>
                  <a:stretch>
                    <a:fillRect/>
                  </a:stretch>
                </a:blipFill>
              </a:rPr>
              <a:t>Arquitetura</a:t>
            </a:r>
            <a:r>
              <a:rPr lang="en-US" dirty="0">
                <a:blipFill>
                  <a:blip r:embed="rId7"/>
                  <a:stretch>
                    <a:fillRect/>
                  </a:stretch>
                </a:blipFill>
              </a:rPr>
              <a:t> - </a:t>
            </a:r>
            <a:r>
              <a:rPr lang="en-US" dirty="0" err="1">
                <a:blipFill>
                  <a:blip r:embed="rId7"/>
                  <a:stretch>
                    <a:fillRect/>
                  </a:stretch>
                </a:blipFill>
              </a:rPr>
              <a:t>comunicação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2F649F-FDF4-4DD7-8E46-F951C9008075}"/>
              </a:ext>
            </a:extLst>
          </p:cNvPr>
          <p:cNvSpPr txBox="1"/>
          <p:nvPr/>
        </p:nvSpPr>
        <p:spPr>
          <a:xfrm>
            <a:off x="6758955" y="277260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MQTT/TCP</a:t>
            </a:r>
            <a:endParaRPr lang="en-US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5CAD617-E387-491A-AFCA-1C19B6815D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" r="62885" b="6027"/>
          <a:stretch/>
        </p:blipFill>
        <p:spPr>
          <a:xfrm>
            <a:off x="9508657" y="3194042"/>
            <a:ext cx="631001" cy="739293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79" name="Bildobjekt 8">
            <a:extLst>
              <a:ext uri="{FF2B5EF4-FFF2-40B4-BE49-F238E27FC236}">
                <a16:creationId xmlns:a16="http://schemas.microsoft.com/office/drawing/2014/main" id="{17BAB1DC-4743-4354-AFB3-B14CB966C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945" y="3974290"/>
            <a:ext cx="1119340" cy="36272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AC97B2-38AD-4C82-B76E-8730AB6F7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80" y="3990588"/>
            <a:ext cx="478165" cy="407396"/>
          </a:xfrm>
          <a:prstGeom prst="rect">
            <a:avLst/>
          </a:prstGeom>
        </p:spPr>
      </p:pic>
      <p:sp>
        <p:nvSpPr>
          <p:cNvPr id="42" name="Rectangle 61">
            <a:extLst>
              <a:ext uri="{FF2B5EF4-FFF2-40B4-BE49-F238E27FC236}">
                <a16:creationId xmlns:a16="http://schemas.microsoft.com/office/drawing/2014/main" id="{3983E8C5-31DF-4212-BA4D-73771053D4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742" y="1146852"/>
            <a:ext cx="3586692" cy="51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spcBef>
                <a:spcPct val="50000"/>
              </a:spcBef>
              <a:defRPr/>
            </a:pPr>
            <a:endParaRPr lang="sv-SE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BEB51-7F29-4BF7-8437-7EDED94F7BBF}"/>
              </a:ext>
            </a:extLst>
          </p:cNvPr>
          <p:cNvSpPr/>
          <p:nvPr/>
        </p:nvSpPr>
        <p:spPr>
          <a:xfrm>
            <a:off x="6517882" y="2243138"/>
            <a:ext cx="4395923" cy="4168243"/>
          </a:xfrm>
          <a:prstGeom prst="rect">
            <a:avLst/>
          </a:prstGeom>
          <a:noFill/>
          <a:ln w="508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0CF3D2-61CA-4DDB-A278-D01DCBBB0B7D}"/>
              </a:ext>
            </a:extLst>
          </p:cNvPr>
          <p:cNvSpPr txBox="1"/>
          <p:nvPr/>
        </p:nvSpPr>
        <p:spPr>
          <a:xfrm>
            <a:off x="7518059" y="1869214"/>
            <a:ext cx="143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Unidade</a:t>
            </a:r>
            <a:r>
              <a:rPr lang="en-US" sz="1600" b="1" dirty="0"/>
              <a:t> Argos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6FCB8B9-0FF1-4AA1-86DE-A5F289E5C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48664" y="2595341"/>
            <a:ext cx="642228" cy="616145"/>
          </a:xfrm>
          <a:custGeom>
            <a:avLst/>
            <a:gdLst>
              <a:gd name="T0" fmla="*/ 2147483647 w 300"/>
              <a:gd name="T1" fmla="*/ 2147483647 h 288"/>
              <a:gd name="T2" fmla="*/ 2147483647 w 300"/>
              <a:gd name="T3" fmla="*/ 2147483647 h 288"/>
              <a:gd name="T4" fmla="*/ 2147483647 w 300"/>
              <a:gd name="T5" fmla="*/ 0 h 288"/>
              <a:gd name="T6" fmla="*/ 2147483647 w 300"/>
              <a:gd name="T7" fmla="*/ 2147483647 h 288"/>
              <a:gd name="T8" fmla="*/ 2147483647 w 300"/>
              <a:gd name="T9" fmla="*/ 2147483647 h 288"/>
              <a:gd name="T10" fmla="*/ 2147483647 w 300"/>
              <a:gd name="T11" fmla="*/ 2147483647 h 288"/>
              <a:gd name="T12" fmla="*/ 2147483647 w 300"/>
              <a:gd name="T13" fmla="*/ 2147483647 h 288"/>
              <a:gd name="T14" fmla="*/ 2147483647 w 300"/>
              <a:gd name="T15" fmla="*/ 2147483647 h 288"/>
              <a:gd name="T16" fmla="*/ 2147483647 w 300"/>
              <a:gd name="T17" fmla="*/ 2147483647 h 288"/>
              <a:gd name="T18" fmla="*/ 2147483647 w 300"/>
              <a:gd name="T19" fmla="*/ 2147483647 h 288"/>
              <a:gd name="T20" fmla="*/ 2147483647 w 300"/>
              <a:gd name="T21" fmla="*/ 2147483647 h 288"/>
              <a:gd name="T22" fmla="*/ 2147483647 w 300"/>
              <a:gd name="T23" fmla="*/ 2147483647 h 288"/>
              <a:gd name="T24" fmla="*/ 2147483647 w 300"/>
              <a:gd name="T25" fmla="*/ 2147483647 h 288"/>
              <a:gd name="T26" fmla="*/ 0 w 300"/>
              <a:gd name="T27" fmla="*/ 2147483647 h 288"/>
              <a:gd name="T28" fmla="*/ 0 w 300"/>
              <a:gd name="T29" fmla="*/ 2147483647 h 288"/>
              <a:gd name="T30" fmla="*/ 2147483647 w 300"/>
              <a:gd name="T31" fmla="*/ 2147483647 h 288"/>
              <a:gd name="T32" fmla="*/ 2147483647 w 300"/>
              <a:gd name="T33" fmla="*/ 2147483647 h 288"/>
              <a:gd name="T34" fmla="*/ 2147483647 w 300"/>
              <a:gd name="T35" fmla="*/ 2147483647 h 288"/>
              <a:gd name="T36" fmla="*/ 2147483647 w 300"/>
              <a:gd name="T37" fmla="*/ 2147483647 h 288"/>
              <a:gd name="T38" fmla="*/ 2147483647 w 300"/>
              <a:gd name="T39" fmla="*/ 2147483647 h 288"/>
              <a:gd name="T40" fmla="*/ 2147483647 w 300"/>
              <a:gd name="T41" fmla="*/ 2147483647 h 288"/>
              <a:gd name="T42" fmla="*/ 2147483647 w 300"/>
              <a:gd name="T43" fmla="*/ 2147483647 h 288"/>
              <a:gd name="T44" fmla="*/ 2147483647 w 300"/>
              <a:gd name="T45" fmla="*/ 2147483647 h 288"/>
              <a:gd name="T46" fmla="*/ 2147483647 w 300"/>
              <a:gd name="T47" fmla="*/ 2147483647 h 288"/>
              <a:gd name="T48" fmla="*/ 2147483647 w 300"/>
              <a:gd name="T49" fmla="*/ 2147483647 h 288"/>
              <a:gd name="T50" fmla="*/ 2147483647 w 300"/>
              <a:gd name="T51" fmla="*/ 2147483647 h 288"/>
              <a:gd name="T52" fmla="*/ 2147483647 w 300"/>
              <a:gd name="T53" fmla="*/ 2147483647 h 288"/>
              <a:gd name="T54" fmla="*/ 2147483647 w 300"/>
              <a:gd name="T55" fmla="*/ 2147483647 h 288"/>
              <a:gd name="T56" fmla="*/ 2147483647 w 300"/>
              <a:gd name="T57" fmla="*/ 2147483647 h 288"/>
              <a:gd name="T58" fmla="*/ 2147483647 w 300"/>
              <a:gd name="T59" fmla="*/ 2147483647 h 288"/>
              <a:gd name="T60" fmla="*/ 2147483647 w 300"/>
              <a:gd name="T61" fmla="*/ 2147483647 h 288"/>
              <a:gd name="T62" fmla="*/ 2147483647 w 300"/>
              <a:gd name="T63" fmla="*/ 2147483647 h 288"/>
              <a:gd name="T64" fmla="*/ 2147483647 w 300"/>
              <a:gd name="T65" fmla="*/ 2147483647 h 288"/>
              <a:gd name="T66" fmla="*/ 2147483647 w 300"/>
              <a:gd name="T67" fmla="*/ 2147483647 h 288"/>
              <a:gd name="T68" fmla="*/ 2147483647 w 300"/>
              <a:gd name="T69" fmla="*/ 2147483647 h 288"/>
              <a:gd name="T70" fmla="*/ 2147483647 w 300"/>
              <a:gd name="T71" fmla="*/ 2147483647 h 288"/>
              <a:gd name="T72" fmla="*/ 2147483647 w 300"/>
              <a:gd name="T73" fmla="*/ 2147483647 h 288"/>
              <a:gd name="T74" fmla="*/ 2147483647 w 300"/>
              <a:gd name="T75" fmla="*/ 2147483647 h 288"/>
              <a:gd name="T76" fmla="*/ 2147483647 w 300"/>
              <a:gd name="T77" fmla="*/ 2147483647 h 288"/>
              <a:gd name="T78" fmla="*/ 0 w 300"/>
              <a:gd name="T79" fmla="*/ 2147483647 h 288"/>
              <a:gd name="T80" fmla="*/ 0 w 300"/>
              <a:gd name="T81" fmla="*/ 2147483647 h 288"/>
              <a:gd name="T82" fmla="*/ 2147483647 w 300"/>
              <a:gd name="T83" fmla="*/ 2147483647 h 288"/>
              <a:gd name="T84" fmla="*/ 2147483647 w 300"/>
              <a:gd name="T85" fmla="*/ 2147483647 h 288"/>
              <a:gd name="T86" fmla="*/ 2147483647 w 300"/>
              <a:gd name="T87" fmla="*/ 2147483647 h 288"/>
              <a:gd name="T88" fmla="*/ 2147483647 w 300"/>
              <a:gd name="T89" fmla="*/ 2147483647 h 288"/>
              <a:gd name="T90" fmla="*/ 2147483647 w 300"/>
              <a:gd name="T91" fmla="*/ 2147483647 h 288"/>
              <a:gd name="T92" fmla="*/ 2147483647 w 300"/>
              <a:gd name="T93" fmla="*/ 2147483647 h 288"/>
              <a:gd name="T94" fmla="*/ 2147483647 w 300"/>
              <a:gd name="T95" fmla="*/ 2147483647 h 288"/>
              <a:gd name="T96" fmla="*/ 2147483647 w 300"/>
              <a:gd name="T97" fmla="*/ 2147483647 h 288"/>
              <a:gd name="T98" fmla="*/ 2147483647 w 300"/>
              <a:gd name="T99" fmla="*/ 2147483647 h 288"/>
              <a:gd name="T100" fmla="*/ 2147483647 w 300"/>
              <a:gd name="T101" fmla="*/ 2147483647 h 288"/>
              <a:gd name="T102" fmla="*/ 2147483647 w 300"/>
              <a:gd name="T103" fmla="*/ 2147483647 h 288"/>
              <a:gd name="T104" fmla="*/ 2147483647 w 300"/>
              <a:gd name="T105" fmla="*/ 0 h 288"/>
              <a:gd name="T106" fmla="*/ 2147483647 w 300"/>
              <a:gd name="T107" fmla="*/ 2147483647 h 288"/>
              <a:gd name="T108" fmla="*/ 2147483647 w 300"/>
              <a:gd name="T109" fmla="*/ 2147483647 h 28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0" h="288">
                <a:moveTo>
                  <a:pt x="171" y="83"/>
                </a:moveTo>
                <a:cubicBezTo>
                  <a:pt x="194" y="83"/>
                  <a:pt x="213" y="64"/>
                  <a:pt x="213" y="41"/>
                </a:cubicBezTo>
                <a:cubicBezTo>
                  <a:pt x="213" y="19"/>
                  <a:pt x="194" y="0"/>
                  <a:pt x="171" y="0"/>
                </a:cubicBezTo>
                <a:cubicBezTo>
                  <a:pt x="149" y="0"/>
                  <a:pt x="130" y="19"/>
                  <a:pt x="130" y="41"/>
                </a:cubicBezTo>
                <a:cubicBezTo>
                  <a:pt x="130" y="64"/>
                  <a:pt x="149" y="83"/>
                  <a:pt x="171" y="83"/>
                </a:cubicBezTo>
                <a:close/>
                <a:moveTo>
                  <a:pt x="300" y="142"/>
                </a:moveTo>
                <a:cubicBezTo>
                  <a:pt x="300" y="137"/>
                  <a:pt x="299" y="132"/>
                  <a:pt x="296" y="128"/>
                </a:cubicBezTo>
                <a:cubicBezTo>
                  <a:pt x="294" y="124"/>
                  <a:pt x="289" y="122"/>
                  <a:pt x="284" y="122"/>
                </a:cubicBezTo>
                <a:cubicBezTo>
                  <a:pt x="279" y="122"/>
                  <a:pt x="275" y="124"/>
                  <a:pt x="271" y="127"/>
                </a:cubicBezTo>
                <a:cubicBezTo>
                  <a:pt x="271" y="127"/>
                  <a:pt x="247" y="146"/>
                  <a:pt x="229" y="161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29" y="116"/>
                  <a:pt x="210" y="97"/>
                  <a:pt x="187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19" y="97"/>
                  <a:pt x="0" y="116"/>
                  <a:pt x="0" y="139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1"/>
                  <a:pt x="4" y="205"/>
                  <a:pt x="8" y="205"/>
                </a:cubicBezTo>
                <a:cubicBezTo>
                  <a:pt x="12" y="205"/>
                  <a:pt x="16" y="201"/>
                  <a:pt x="16" y="197"/>
                </a:cubicBezTo>
                <a:cubicBezTo>
                  <a:pt x="16" y="139"/>
                  <a:pt x="16" y="139"/>
                  <a:pt x="16" y="139"/>
                </a:cubicBezTo>
                <a:cubicBezTo>
                  <a:pt x="16" y="125"/>
                  <a:pt x="28" y="113"/>
                  <a:pt x="42" y="113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201" y="113"/>
                  <a:pt x="213" y="125"/>
                  <a:pt x="213" y="139"/>
                </a:cubicBezTo>
                <a:cubicBezTo>
                  <a:pt x="213" y="177"/>
                  <a:pt x="213" y="177"/>
                  <a:pt x="213" y="177"/>
                </a:cubicBezTo>
                <a:cubicBezTo>
                  <a:pt x="213" y="180"/>
                  <a:pt x="215" y="183"/>
                  <a:pt x="217" y="184"/>
                </a:cubicBezTo>
                <a:cubicBezTo>
                  <a:pt x="220" y="186"/>
                  <a:pt x="223" y="185"/>
                  <a:pt x="226" y="183"/>
                </a:cubicBezTo>
                <a:cubicBezTo>
                  <a:pt x="235" y="176"/>
                  <a:pt x="280" y="140"/>
                  <a:pt x="281" y="140"/>
                </a:cubicBezTo>
                <a:cubicBezTo>
                  <a:pt x="282" y="139"/>
                  <a:pt x="283" y="138"/>
                  <a:pt x="283" y="138"/>
                </a:cubicBezTo>
                <a:cubicBezTo>
                  <a:pt x="284" y="139"/>
                  <a:pt x="284" y="140"/>
                  <a:pt x="284" y="142"/>
                </a:cubicBezTo>
                <a:cubicBezTo>
                  <a:pt x="284" y="143"/>
                  <a:pt x="284" y="250"/>
                  <a:pt x="284" y="252"/>
                </a:cubicBezTo>
                <a:cubicBezTo>
                  <a:pt x="284" y="253"/>
                  <a:pt x="284" y="255"/>
                  <a:pt x="283" y="255"/>
                </a:cubicBezTo>
                <a:cubicBezTo>
                  <a:pt x="283" y="255"/>
                  <a:pt x="282" y="255"/>
                  <a:pt x="281" y="254"/>
                </a:cubicBezTo>
                <a:cubicBezTo>
                  <a:pt x="275" y="249"/>
                  <a:pt x="244" y="224"/>
                  <a:pt x="226" y="210"/>
                </a:cubicBezTo>
                <a:cubicBezTo>
                  <a:pt x="223" y="208"/>
                  <a:pt x="220" y="208"/>
                  <a:pt x="217" y="209"/>
                </a:cubicBezTo>
                <a:cubicBezTo>
                  <a:pt x="215" y="211"/>
                  <a:pt x="213" y="213"/>
                  <a:pt x="213" y="216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13" y="260"/>
                  <a:pt x="201" y="272"/>
                  <a:pt x="187" y="272"/>
                </a:cubicBezTo>
                <a:cubicBezTo>
                  <a:pt x="42" y="272"/>
                  <a:pt x="42" y="272"/>
                  <a:pt x="42" y="272"/>
                </a:cubicBezTo>
                <a:cubicBezTo>
                  <a:pt x="28" y="272"/>
                  <a:pt x="16" y="260"/>
                  <a:pt x="16" y="246"/>
                </a:cubicBezTo>
                <a:cubicBezTo>
                  <a:pt x="16" y="229"/>
                  <a:pt x="16" y="229"/>
                  <a:pt x="16" y="229"/>
                </a:cubicBezTo>
                <a:cubicBezTo>
                  <a:pt x="16" y="224"/>
                  <a:pt x="12" y="221"/>
                  <a:pt x="8" y="221"/>
                </a:cubicBezTo>
                <a:cubicBezTo>
                  <a:pt x="4" y="221"/>
                  <a:pt x="0" y="224"/>
                  <a:pt x="0" y="229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269"/>
                  <a:pt x="19" y="288"/>
                  <a:pt x="42" y="288"/>
                </a:cubicBezTo>
                <a:cubicBezTo>
                  <a:pt x="187" y="288"/>
                  <a:pt x="187" y="288"/>
                  <a:pt x="187" y="288"/>
                </a:cubicBezTo>
                <a:cubicBezTo>
                  <a:pt x="210" y="288"/>
                  <a:pt x="229" y="269"/>
                  <a:pt x="229" y="246"/>
                </a:cubicBezTo>
                <a:cubicBezTo>
                  <a:pt x="229" y="233"/>
                  <a:pt x="229" y="233"/>
                  <a:pt x="229" y="233"/>
                </a:cubicBezTo>
                <a:cubicBezTo>
                  <a:pt x="246" y="246"/>
                  <a:pt x="266" y="262"/>
                  <a:pt x="271" y="266"/>
                </a:cubicBezTo>
                <a:cubicBezTo>
                  <a:pt x="275" y="269"/>
                  <a:pt x="279" y="271"/>
                  <a:pt x="284" y="271"/>
                </a:cubicBezTo>
                <a:cubicBezTo>
                  <a:pt x="288" y="272"/>
                  <a:pt x="293" y="269"/>
                  <a:pt x="296" y="265"/>
                </a:cubicBezTo>
                <a:cubicBezTo>
                  <a:pt x="299" y="261"/>
                  <a:pt x="300" y="257"/>
                  <a:pt x="300" y="252"/>
                </a:cubicBezTo>
                <a:cubicBezTo>
                  <a:pt x="300" y="250"/>
                  <a:pt x="300" y="143"/>
                  <a:pt x="300" y="142"/>
                </a:cubicBezTo>
                <a:close/>
                <a:moveTo>
                  <a:pt x="66" y="83"/>
                </a:moveTo>
                <a:cubicBezTo>
                  <a:pt x="89" y="83"/>
                  <a:pt x="107" y="64"/>
                  <a:pt x="107" y="41"/>
                </a:cubicBezTo>
                <a:cubicBezTo>
                  <a:pt x="107" y="19"/>
                  <a:pt x="89" y="0"/>
                  <a:pt x="66" y="0"/>
                </a:cubicBezTo>
                <a:cubicBezTo>
                  <a:pt x="43" y="0"/>
                  <a:pt x="25" y="19"/>
                  <a:pt x="25" y="41"/>
                </a:cubicBezTo>
                <a:cubicBezTo>
                  <a:pt x="25" y="64"/>
                  <a:pt x="43" y="83"/>
                  <a:pt x="66" y="83"/>
                </a:cubicBezTo>
                <a:close/>
              </a:path>
            </a:pathLst>
          </a:custGeom>
          <a:solidFill>
            <a:srgbClr val="0394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9BB22D-3858-423D-91F9-6AE725372AE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6155" y="3041583"/>
            <a:ext cx="792509" cy="13429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92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19"/>
          <p:cNvGrpSpPr>
            <a:grpSpLocks noChangeAspect="1"/>
          </p:cNvGrpSpPr>
          <p:nvPr/>
        </p:nvGrpSpPr>
        <p:grpSpPr bwMode="auto">
          <a:xfrm>
            <a:off x="5847415" y="1398714"/>
            <a:ext cx="899667" cy="1295484"/>
            <a:chOff x="1275" y="860"/>
            <a:chExt cx="966" cy="1391"/>
          </a:xfrm>
        </p:grpSpPr>
        <p:grpSp>
          <p:nvGrpSpPr>
            <p:cNvPr id="34" name="Group 120"/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36" name="AutoShape 121"/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22"/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1349" y="1847"/>
                <a:ext cx="81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dirty="0">
                    <a:solidFill>
                      <a:srgbClr val="7B0663"/>
                    </a:solidFill>
                  </a:rPr>
                  <a:t>Broker</a:t>
                </a:r>
                <a:endParaRPr lang="sv-SE" altLang="pt-BR" sz="26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35" name="AutoShape 124"/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D747D-C63E-433F-955B-9954AB9E131B}"/>
              </a:ext>
            </a:extLst>
          </p:cNvPr>
          <p:cNvGrpSpPr/>
          <p:nvPr/>
        </p:nvGrpSpPr>
        <p:grpSpPr>
          <a:xfrm>
            <a:off x="1857954" y="2045059"/>
            <a:ext cx="3990392" cy="894101"/>
            <a:chOff x="1857954" y="2045059"/>
            <a:chExt cx="3990392" cy="894101"/>
          </a:xfrm>
        </p:grpSpPr>
        <p:cxnSp>
          <p:nvCxnSpPr>
            <p:cNvPr id="5" name="Straight Arrow Connector 4"/>
            <p:cNvCxnSpPr>
              <a:cxnSpLocks/>
              <a:stCxn id="72" idx="3"/>
              <a:endCxn id="35" idx="1"/>
            </p:cNvCxnSpPr>
            <p:nvPr/>
          </p:nvCxnSpPr>
          <p:spPr bwMode="auto">
            <a:xfrm flipV="1">
              <a:off x="1857954" y="2045059"/>
              <a:ext cx="3990392" cy="817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403725" y="2677550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MQTT/TCP</a:t>
              </a:r>
              <a:endParaRPr lang="en-US" b="1" dirty="0"/>
            </a:p>
          </p:txBody>
        </p:sp>
      </p:grpSp>
      <p:cxnSp>
        <p:nvCxnSpPr>
          <p:cNvPr id="48" name="Straight Connector 47"/>
          <p:cNvCxnSpPr>
            <a:cxnSpLocks/>
            <a:stCxn id="35" idx="2"/>
            <a:endCxn id="60" idx="1"/>
          </p:cNvCxnSpPr>
          <p:nvPr/>
        </p:nvCxnSpPr>
        <p:spPr bwMode="auto">
          <a:xfrm>
            <a:off x="6297248" y="2691404"/>
            <a:ext cx="2249154" cy="15216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8" name="Group 71"/>
          <p:cNvGrpSpPr>
            <a:grpSpLocks noChangeAspect="1"/>
          </p:cNvGrpSpPr>
          <p:nvPr/>
        </p:nvGrpSpPr>
        <p:grpSpPr bwMode="auto">
          <a:xfrm>
            <a:off x="8546402" y="3709953"/>
            <a:ext cx="700408" cy="1006161"/>
            <a:chOff x="183" y="860"/>
            <a:chExt cx="969" cy="1392"/>
          </a:xfrm>
        </p:grpSpPr>
        <p:grpSp>
          <p:nvGrpSpPr>
            <p:cNvPr id="59" name="Group 40"/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61" name="Freeform 3"/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2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63" name="Freeform 29"/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Rectangle 61"/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677A9-10C6-4202-9052-38FE30CF9159}"/>
              </a:ext>
            </a:extLst>
          </p:cNvPr>
          <p:cNvGrpSpPr/>
          <p:nvPr/>
        </p:nvGrpSpPr>
        <p:grpSpPr>
          <a:xfrm>
            <a:off x="886090" y="1943075"/>
            <a:ext cx="1468711" cy="2103807"/>
            <a:chOff x="1941969" y="1245798"/>
            <a:chExt cx="1468711" cy="2103807"/>
          </a:xfrm>
        </p:grpSpPr>
        <p:grpSp>
          <p:nvGrpSpPr>
            <p:cNvPr id="70" name="Group 71"/>
            <p:cNvGrpSpPr>
              <a:grpSpLocks noChangeAspect="1"/>
            </p:cNvGrpSpPr>
            <p:nvPr/>
          </p:nvGrpSpPr>
          <p:grpSpPr bwMode="auto">
            <a:xfrm>
              <a:off x="2026080" y="1528040"/>
              <a:ext cx="887753" cy="1275289"/>
              <a:chOff x="183" y="860"/>
              <a:chExt cx="969" cy="1392"/>
            </a:xfrm>
          </p:grpSpPr>
          <p:grpSp>
            <p:nvGrpSpPr>
              <p:cNvPr id="71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73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4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99"/>
                  <a:ext cx="816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Target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75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3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622" y="1245798"/>
              <a:ext cx="826168" cy="258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969" y="2808107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6"/>
            <p:cNvSpPr>
              <a:spLocks noChangeAspect="1" noEditPoints="1"/>
            </p:cNvSpPr>
            <p:nvPr/>
          </p:nvSpPr>
          <p:spPr bwMode="auto">
            <a:xfrm>
              <a:off x="2627374" y="2675747"/>
              <a:ext cx="783306" cy="673858"/>
            </a:xfrm>
            <a:custGeom>
              <a:avLst/>
              <a:gdLst>
                <a:gd name="T0" fmla="*/ 2147483647 w 464"/>
                <a:gd name="T1" fmla="*/ 2147483647 h 399"/>
                <a:gd name="T2" fmla="*/ 2147483647 w 464"/>
                <a:gd name="T3" fmla="*/ 2147483647 h 399"/>
                <a:gd name="T4" fmla="*/ 2147483647 w 464"/>
                <a:gd name="T5" fmla="*/ 2147483647 h 399"/>
                <a:gd name="T6" fmla="*/ 2147483647 w 464"/>
                <a:gd name="T7" fmla="*/ 0 h 399"/>
                <a:gd name="T8" fmla="*/ 2147483647 w 464"/>
                <a:gd name="T9" fmla="*/ 2147483647 h 399"/>
                <a:gd name="T10" fmla="*/ 2147483647 w 464"/>
                <a:gd name="T11" fmla="*/ 2147483647 h 399"/>
                <a:gd name="T12" fmla="*/ 0 w 464"/>
                <a:gd name="T13" fmla="*/ 2147483647 h 399"/>
                <a:gd name="T14" fmla="*/ 2147483647 w 464"/>
                <a:gd name="T15" fmla="*/ 2147483647 h 399"/>
                <a:gd name="T16" fmla="*/ 2147483647 w 464"/>
                <a:gd name="T17" fmla="*/ 2147483647 h 399"/>
                <a:gd name="T18" fmla="*/ 2147483647 w 464"/>
                <a:gd name="T19" fmla="*/ 2147483647 h 399"/>
                <a:gd name="T20" fmla="*/ 2147483647 w 464"/>
                <a:gd name="T21" fmla="*/ 2147483647 h 399"/>
                <a:gd name="T22" fmla="*/ 2147483647 w 464"/>
                <a:gd name="T23" fmla="*/ 2147483647 h 399"/>
                <a:gd name="T24" fmla="*/ 2147483647 w 464"/>
                <a:gd name="T25" fmla="*/ 2147483647 h 399"/>
                <a:gd name="T26" fmla="*/ 2147483647 w 464"/>
                <a:gd name="T27" fmla="*/ 2147483647 h 399"/>
                <a:gd name="T28" fmla="*/ 2147483647 w 464"/>
                <a:gd name="T29" fmla="*/ 2147483647 h 399"/>
                <a:gd name="T30" fmla="*/ 2147483647 w 464"/>
                <a:gd name="T31" fmla="*/ 2147483647 h 399"/>
                <a:gd name="T32" fmla="*/ 2147483647 w 464"/>
                <a:gd name="T33" fmla="*/ 2147483647 h 399"/>
                <a:gd name="T34" fmla="*/ 2147483647 w 464"/>
                <a:gd name="T35" fmla="*/ 0 h 399"/>
                <a:gd name="T36" fmla="*/ 2147483647 w 464"/>
                <a:gd name="T37" fmla="*/ 2147483647 h 399"/>
                <a:gd name="T38" fmla="*/ 2147483647 w 464"/>
                <a:gd name="T39" fmla="*/ 2147483647 h 399"/>
                <a:gd name="T40" fmla="*/ 2147483647 w 464"/>
                <a:gd name="T41" fmla="*/ 2147483647 h 399"/>
                <a:gd name="T42" fmla="*/ 2147483647 w 464"/>
                <a:gd name="T43" fmla="*/ 2147483647 h 399"/>
                <a:gd name="T44" fmla="*/ 2147483647 w 464"/>
                <a:gd name="T45" fmla="*/ 2147483647 h 399"/>
                <a:gd name="T46" fmla="*/ 2147483647 w 464"/>
                <a:gd name="T47" fmla="*/ 2147483647 h 399"/>
                <a:gd name="T48" fmla="*/ 2147483647 w 464"/>
                <a:gd name="T49" fmla="*/ 2147483647 h 399"/>
                <a:gd name="T50" fmla="*/ 2147483647 w 464"/>
                <a:gd name="T51" fmla="*/ 2147483647 h 399"/>
                <a:gd name="T52" fmla="*/ 2147483647 w 464"/>
                <a:gd name="T53" fmla="*/ 2147483647 h 399"/>
                <a:gd name="T54" fmla="*/ 2147483647 w 464"/>
                <a:gd name="T55" fmla="*/ 2147483647 h 399"/>
                <a:gd name="T56" fmla="*/ 2147483647 w 464"/>
                <a:gd name="T57" fmla="*/ 2147483647 h 399"/>
                <a:gd name="T58" fmla="*/ 2147483647 w 464"/>
                <a:gd name="T59" fmla="*/ 2147483647 h 399"/>
                <a:gd name="T60" fmla="*/ 2147483647 w 464"/>
                <a:gd name="T61" fmla="*/ 2147483647 h 399"/>
                <a:gd name="T62" fmla="*/ 2147483647 w 464"/>
                <a:gd name="T63" fmla="*/ 2147483647 h 399"/>
                <a:gd name="T64" fmla="*/ 2147483647 w 464"/>
                <a:gd name="T65" fmla="*/ 2147483647 h 399"/>
                <a:gd name="T66" fmla="*/ 2147483647 w 464"/>
                <a:gd name="T67" fmla="*/ 2147483647 h 399"/>
                <a:gd name="T68" fmla="*/ 2147483647 w 464"/>
                <a:gd name="T69" fmla="*/ 2147483647 h 399"/>
                <a:gd name="T70" fmla="*/ 2147483647 w 464"/>
                <a:gd name="T71" fmla="*/ 2147483647 h 399"/>
                <a:gd name="T72" fmla="*/ 2147483647 w 464"/>
                <a:gd name="T73" fmla="*/ 2147483647 h 399"/>
                <a:gd name="T74" fmla="*/ 2147483647 w 464"/>
                <a:gd name="T75" fmla="*/ 2147483647 h 399"/>
                <a:gd name="T76" fmla="*/ 2147483647 w 464"/>
                <a:gd name="T77" fmla="*/ 2147483647 h 399"/>
                <a:gd name="T78" fmla="*/ 2147483647 w 464"/>
                <a:gd name="T79" fmla="*/ 2147483647 h 3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399">
                  <a:moveTo>
                    <a:pt x="351" y="81"/>
                  </a:moveTo>
                  <a:cubicBezTo>
                    <a:pt x="426" y="81"/>
                    <a:pt x="426" y="81"/>
                    <a:pt x="426" y="81"/>
                  </a:cubicBezTo>
                  <a:cubicBezTo>
                    <a:pt x="430" y="81"/>
                    <a:pt x="434" y="77"/>
                    <a:pt x="434" y="73"/>
                  </a:cubicBezTo>
                  <a:cubicBezTo>
                    <a:pt x="434" y="68"/>
                    <a:pt x="430" y="65"/>
                    <a:pt x="426" y="65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6" y="65"/>
                    <a:pt x="343" y="68"/>
                    <a:pt x="343" y="73"/>
                  </a:cubicBezTo>
                  <a:cubicBezTo>
                    <a:pt x="343" y="77"/>
                    <a:pt x="346" y="81"/>
                    <a:pt x="351" y="81"/>
                  </a:cubicBezTo>
                  <a:close/>
                  <a:moveTo>
                    <a:pt x="450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19" y="0"/>
                    <a:pt x="312" y="6"/>
                    <a:pt x="312" y="14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101"/>
                    <a:pt x="0" y="107"/>
                    <a:pt x="0" y="11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25"/>
                    <a:pt x="6" y="331"/>
                    <a:pt x="13" y="331"/>
                  </a:cubicBezTo>
                  <a:cubicBezTo>
                    <a:pt x="145" y="331"/>
                    <a:pt x="145" y="331"/>
                    <a:pt x="145" y="331"/>
                  </a:cubicBezTo>
                  <a:cubicBezTo>
                    <a:pt x="145" y="346"/>
                    <a:pt x="145" y="346"/>
                    <a:pt x="145" y="346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92" y="346"/>
                    <a:pt x="91" y="347"/>
                    <a:pt x="89" y="348"/>
                  </a:cubicBezTo>
                  <a:cubicBezTo>
                    <a:pt x="33" y="385"/>
                    <a:pt x="33" y="385"/>
                    <a:pt x="33" y="385"/>
                  </a:cubicBezTo>
                  <a:cubicBezTo>
                    <a:pt x="30" y="387"/>
                    <a:pt x="28" y="390"/>
                    <a:pt x="29" y="394"/>
                  </a:cubicBezTo>
                  <a:cubicBezTo>
                    <a:pt x="30" y="397"/>
                    <a:pt x="33" y="399"/>
                    <a:pt x="37" y="399"/>
                  </a:cubicBezTo>
                  <a:cubicBezTo>
                    <a:pt x="332" y="399"/>
                    <a:pt x="332" y="399"/>
                    <a:pt x="332" y="399"/>
                  </a:cubicBezTo>
                  <a:cubicBezTo>
                    <a:pt x="336" y="399"/>
                    <a:pt x="339" y="397"/>
                    <a:pt x="340" y="394"/>
                  </a:cubicBezTo>
                  <a:cubicBezTo>
                    <a:pt x="341" y="390"/>
                    <a:pt x="340" y="387"/>
                    <a:pt x="337" y="385"/>
                  </a:cubicBezTo>
                  <a:cubicBezTo>
                    <a:pt x="280" y="348"/>
                    <a:pt x="280" y="348"/>
                    <a:pt x="280" y="348"/>
                  </a:cubicBezTo>
                  <a:cubicBezTo>
                    <a:pt x="279" y="347"/>
                    <a:pt x="277" y="346"/>
                    <a:pt x="276" y="346"/>
                  </a:cubicBezTo>
                  <a:cubicBezTo>
                    <a:pt x="224" y="346"/>
                    <a:pt x="224" y="346"/>
                    <a:pt x="224" y="346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63" y="331"/>
                    <a:pt x="369" y="325"/>
                    <a:pt x="369" y="318"/>
                  </a:cubicBezTo>
                  <a:cubicBezTo>
                    <a:pt x="369" y="310"/>
                    <a:pt x="369" y="310"/>
                    <a:pt x="369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57" y="310"/>
                    <a:pt x="464" y="303"/>
                    <a:pt x="464" y="296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6"/>
                    <a:pt x="457" y="0"/>
                    <a:pt x="450" y="0"/>
                  </a:cubicBezTo>
                  <a:close/>
                  <a:moveTo>
                    <a:pt x="273" y="362"/>
                  </a:moveTo>
                  <a:cubicBezTo>
                    <a:pt x="305" y="383"/>
                    <a:pt x="305" y="383"/>
                    <a:pt x="305" y="383"/>
                  </a:cubicBezTo>
                  <a:cubicBezTo>
                    <a:pt x="64" y="383"/>
                    <a:pt x="64" y="383"/>
                    <a:pt x="64" y="383"/>
                  </a:cubicBezTo>
                  <a:cubicBezTo>
                    <a:pt x="96" y="362"/>
                    <a:pt x="96" y="362"/>
                    <a:pt x="96" y="362"/>
                  </a:cubicBezTo>
                  <a:lnTo>
                    <a:pt x="273" y="362"/>
                  </a:lnTo>
                  <a:close/>
                  <a:moveTo>
                    <a:pt x="161" y="346"/>
                  </a:moveTo>
                  <a:cubicBezTo>
                    <a:pt x="161" y="331"/>
                    <a:pt x="161" y="331"/>
                    <a:pt x="161" y="331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8" y="346"/>
                    <a:pt x="208" y="346"/>
                    <a:pt x="208" y="346"/>
                  </a:cubicBezTo>
                  <a:lnTo>
                    <a:pt x="161" y="346"/>
                  </a:lnTo>
                  <a:close/>
                  <a:moveTo>
                    <a:pt x="448" y="294"/>
                  </a:moveTo>
                  <a:cubicBezTo>
                    <a:pt x="369" y="294"/>
                    <a:pt x="369" y="294"/>
                    <a:pt x="369" y="294"/>
                  </a:cubicBezTo>
                  <a:cubicBezTo>
                    <a:pt x="369" y="161"/>
                    <a:pt x="369" y="161"/>
                    <a:pt x="369" y="161"/>
                  </a:cubicBezTo>
                  <a:cubicBezTo>
                    <a:pt x="369" y="157"/>
                    <a:pt x="365" y="153"/>
                    <a:pt x="361" y="153"/>
                  </a:cubicBezTo>
                  <a:cubicBezTo>
                    <a:pt x="357" y="153"/>
                    <a:pt x="353" y="157"/>
                    <a:pt x="353" y="161"/>
                  </a:cubicBezTo>
                  <a:cubicBezTo>
                    <a:pt x="353" y="315"/>
                    <a:pt x="353" y="315"/>
                    <a:pt x="353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3" y="129"/>
                    <a:pt x="353" y="129"/>
                    <a:pt x="353" y="129"/>
                  </a:cubicBezTo>
                  <a:cubicBezTo>
                    <a:pt x="353" y="134"/>
                    <a:pt x="357" y="137"/>
                    <a:pt x="361" y="137"/>
                  </a:cubicBezTo>
                  <a:cubicBezTo>
                    <a:pt x="365" y="137"/>
                    <a:pt x="369" y="134"/>
                    <a:pt x="369" y="129"/>
                  </a:cubicBezTo>
                  <a:cubicBezTo>
                    <a:pt x="369" y="113"/>
                    <a:pt x="369" y="113"/>
                    <a:pt x="369" y="113"/>
                  </a:cubicBezTo>
                  <a:cubicBezTo>
                    <a:pt x="369" y="107"/>
                    <a:pt x="363" y="101"/>
                    <a:pt x="357" y="101"/>
                  </a:cubicBezTo>
                  <a:cubicBezTo>
                    <a:pt x="328" y="101"/>
                    <a:pt x="328" y="101"/>
                    <a:pt x="328" y="10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448" y="16"/>
                    <a:pt x="448" y="16"/>
                    <a:pt x="448" y="16"/>
                  </a:cubicBezTo>
                  <a:lnTo>
                    <a:pt x="448" y="294"/>
                  </a:lnTo>
                  <a:close/>
                  <a:moveTo>
                    <a:pt x="428" y="117"/>
                  </a:moveTo>
                  <a:cubicBezTo>
                    <a:pt x="425" y="117"/>
                    <a:pt x="422" y="120"/>
                    <a:pt x="422" y="123"/>
                  </a:cubicBezTo>
                  <a:cubicBezTo>
                    <a:pt x="422" y="126"/>
                    <a:pt x="425" y="128"/>
                    <a:pt x="428" y="128"/>
                  </a:cubicBezTo>
                  <a:cubicBezTo>
                    <a:pt x="431" y="128"/>
                    <a:pt x="434" y="126"/>
                    <a:pt x="434" y="123"/>
                  </a:cubicBezTo>
                  <a:cubicBezTo>
                    <a:pt x="434" y="120"/>
                    <a:pt x="431" y="117"/>
                    <a:pt x="428" y="117"/>
                  </a:cubicBezTo>
                  <a:close/>
                  <a:moveTo>
                    <a:pt x="351" y="50"/>
                  </a:moveTo>
                  <a:cubicBezTo>
                    <a:pt x="426" y="50"/>
                    <a:pt x="426" y="50"/>
                    <a:pt x="426" y="50"/>
                  </a:cubicBezTo>
                  <a:cubicBezTo>
                    <a:pt x="430" y="50"/>
                    <a:pt x="434" y="46"/>
                    <a:pt x="434" y="42"/>
                  </a:cubicBezTo>
                  <a:cubicBezTo>
                    <a:pt x="434" y="38"/>
                    <a:pt x="430" y="34"/>
                    <a:pt x="426" y="34"/>
                  </a:cubicBezTo>
                  <a:cubicBezTo>
                    <a:pt x="351" y="34"/>
                    <a:pt x="351" y="34"/>
                    <a:pt x="351" y="34"/>
                  </a:cubicBezTo>
                  <a:cubicBezTo>
                    <a:pt x="346" y="34"/>
                    <a:pt x="343" y="38"/>
                    <a:pt x="343" y="42"/>
                  </a:cubicBezTo>
                  <a:cubicBezTo>
                    <a:pt x="343" y="46"/>
                    <a:pt x="346" y="50"/>
                    <a:pt x="351" y="50"/>
                  </a:cubicBezTo>
                  <a:close/>
                  <a:moveTo>
                    <a:pt x="428" y="95"/>
                  </a:moveTo>
                  <a:cubicBezTo>
                    <a:pt x="425" y="95"/>
                    <a:pt x="422" y="98"/>
                    <a:pt x="422" y="101"/>
                  </a:cubicBezTo>
                  <a:cubicBezTo>
                    <a:pt x="422" y="104"/>
                    <a:pt x="425" y="106"/>
                    <a:pt x="428" y="106"/>
                  </a:cubicBezTo>
                  <a:cubicBezTo>
                    <a:pt x="431" y="106"/>
                    <a:pt x="434" y="104"/>
                    <a:pt x="434" y="101"/>
                  </a:cubicBezTo>
                  <a:cubicBezTo>
                    <a:pt x="434" y="98"/>
                    <a:pt x="431" y="95"/>
                    <a:pt x="428" y="95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err="1">
                <a:blipFill>
                  <a:blip r:embed="rId5"/>
                  <a:stretch>
                    <a:fillRect/>
                  </a:stretch>
                </a:blipFill>
              </a:rPr>
              <a:t>Arquitetura</a:t>
            </a:r>
            <a:r>
              <a:rPr lang="en-US" dirty="0">
                <a:blipFill>
                  <a:blip r:embed="rId5"/>
                  <a:stretch>
                    <a:fillRect/>
                  </a:stretch>
                </a:blipFill>
              </a:rPr>
              <a:t> - </a:t>
            </a:r>
            <a:r>
              <a:rPr lang="en-US" dirty="0" err="1">
                <a:blipFill>
                  <a:blip r:embed="rId5"/>
                  <a:stretch>
                    <a:fillRect/>
                  </a:stretch>
                </a:blipFill>
              </a:rPr>
              <a:t>comunicação</a:t>
            </a:r>
            <a:endParaRPr lang="en-US" dirty="0"/>
          </a:p>
        </p:txBody>
      </p:sp>
      <p:sp>
        <p:nvSpPr>
          <p:cNvPr id="83" name="Rectangle 61">
            <a:extLst>
              <a:ext uri="{FF2B5EF4-FFF2-40B4-BE49-F238E27FC236}">
                <a16:creationId xmlns:a16="http://schemas.microsoft.com/office/drawing/2014/main" id="{06980CA5-4001-4A2A-9A07-864F48EA8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5025" y="3732216"/>
            <a:ext cx="1617445" cy="232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spcBef>
                <a:spcPct val="50000"/>
              </a:spcBef>
              <a:defRPr/>
            </a:pPr>
            <a:endParaRPr lang="sv-SE">
              <a:ea typeface="ＭＳ Ｐゴシック" charset="0"/>
              <a:cs typeface="ＭＳ Ｐゴシック" charset="0"/>
            </a:endParaRPr>
          </a:p>
        </p:txBody>
      </p:sp>
      <p:grpSp>
        <p:nvGrpSpPr>
          <p:cNvPr id="88" name="Group 71">
            <a:extLst>
              <a:ext uri="{FF2B5EF4-FFF2-40B4-BE49-F238E27FC236}">
                <a16:creationId xmlns:a16="http://schemas.microsoft.com/office/drawing/2014/main" id="{992FED68-C615-4979-8BA9-4A2EE6EC99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4949" y="4610084"/>
            <a:ext cx="700408" cy="1006161"/>
            <a:chOff x="183" y="860"/>
            <a:chExt cx="969" cy="1392"/>
          </a:xfrm>
        </p:grpSpPr>
        <p:grpSp>
          <p:nvGrpSpPr>
            <p:cNvPr id="89" name="Group 40">
              <a:extLst>
                <a:ext uri="{FF2B5EF4-FFF2-40B4-BE49-F238E27FC236}">
                  <a16:creationId xmlns:a16="http://schemas.microsoft.com/office/drawing/2014/main" id="{FB96E039-B8FA-4449-91A3-BE10000B9B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91" name="Freeform 3">
                <a:extLst>
                  <a:ext uri="{FF2B5EF4-FFF2-40B4-BE49-F238E27FC236}">
                    <a16:creationId xmlns:a16="http://schemas.microsoft.com/office/drawing/2014/main" id="{1AF39F66-9A64-47AA-AF5C-F8A11E1F7D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2" name="Text Box 5">
                <a:extLst>
                  <a:ext uri="{FF2B5EF4-FFF2-40B4-BE49-F238E27FC236}">
                    <a16:creationId xmlns:a16="http://schemas.microsoft.com/office/drawing/2014/main" id="{DD8BE13B-2300-49A5-B8F6-6BFB425C354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94" name="Freeform 29">
                <a:extLst>
                  <a:ext uri="{FF2B5EF4-FFF2-40B4-BE49-F238E27FC236}">
                    <a16:creationId xmlns:a16="http://schemas.microsoft.com/office/drawing/2014/main" id="{A10B05E2-0887-4599-81D1-BA444F836A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Rectangle 61">
              <a:extLst>
                <a:ext uri="{FF2B5EF4-FFF2-40B4-BE49-F238E27FC236}">
                  <a16:creationId xmlns:a16="http://schemas.microsoft.com/office/drawing/2014/main" id="{C5469693-C9DF-49C3-AC40-F2819AF8E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6" name="Group 71">
            <a:extLst>
              <a:ext uri="{FF2B5EF4-FFF2-40B4-BE49-F238E27FC236}">
                <a16:creationId xmlns:a16="http://schemas.microsoft.com/office/drawing/2014/main" id="{82490FDD-E864-4751-A6BF-3B73ECABCC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3489" y="3970602"/>
            <a:ext cx="700408" cy="1006161"/>
            <a:chOff x="183" y="860"/>
            <a:chExt cx="969" cy="1392"/>
          </a:xfrm>
        </p:grpSpPr>
        <p:grpSp>
          <p:nvGrpSpPr>
            <p:cNvPr id="97" name="Group 40">
              <a:extLst>
                <a:ext uri="{FF2B5EF4-FFF2-40B4-BE49-F238E27FC236}">
                  <a16:creationId xmlns:a16="http://schemas.microsoft.com/office/drawing/2014/main" id="{EFA9B41B-87BE-4A34-90FF-918752615A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99" name="Freeform 3">
                <a:extLst>
                  <a:ext uri="{FF2B5EF4-FFF2-40B4-BE49-F238E27FC236}">
                    <a16:creationId xmlns:a16="http://schemas.microsoft.com/office/drawing/2014/main" id="{109C4849-C2D1-4623-A0AC-1B00E2C2C4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0" name="Text Box 5">
                <a:extLst>
                  <a:ext uri="{FF2B5EF4-FFF2-40B4-BE49-F238E27FC236}">
                    <a16:creationId xmlns:a16="http://schemas.microsoft.com/office/drawing/2014/main" id="{BB733B99-F668-4B9A-8C21-F19EDA38037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830354BC-D37E-4218-9E36-5ADB229F525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Rectangle 61">
              <a:extLst>
                <a:ext uri="{FF2B5EF4-FFF2-40B4-BE49-F238E27FC236}">
                  <a16:creationId xmlns:a16="http://schemas.microsoft.com/office/drawing/2014/main" id="{05FFE897-F989-4277-A560-3F4575A7A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36DE96DE-26DD-4DCF-84C6-BFA0438044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9940" y="4915835"/>
            <a:ext cx="700408" cy="1006161"/>
            <a:chOff x="183" y="860"/>
            <a:chExt cx="969" cy="1392"/>
          </a:xfrm>
        </p:grpSpPr>
        <p:grpSp>
          <p:nvGrpSpPr>
            <p:cNvPr id="103" name="Group 40">
              <a:extLst>
                <a:ext uri="{FF2B5EF4-FFF2-40B4-BE49-F238E27FC236}">
                  <a16:creationId xmlns:a16="http://schemas.microsoft.com/office/drawing/2014/main" id="{CB1A0797-E932-4C07-B451-9E502A8516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105" name="Freeform 3">
                <a:extLst>
                  <a:ext uri="{FF2B5EF4-FFF2-40B4-BE49-F238E27FC236}">
                    <a16:creationId xmlns:a16="http://schemas.microsoft.com/office/drawing/2014/main" id="{DC973F61-9F80-491E-97BC-8BAA5A20A2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6" name="Text Box 5">
                <a:extLst>
                  <a:ext uri="{FF2B5EF4-FFF2-40B4-BE49-F238E27FC236}">
                    <a16:creationId xmlns:a16="http://schemas.microsoft.com/office/drawing/2014/main" id="{17EA579E-BACA-427A-B3CD-1624E2DDA8D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CC1FED2A-6374-4AB2-90E6-7594ACAF872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47CE35E9-B331-42EE-A514-593F3E8CF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1246CF-C502-4FAF-803A-9A229E5D3B53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 bwMode="auto">
          <a:xfrm flipH="1">
            <a:off x="3485153" y="2691404"/>
            <a:ext cx="2812095" cy="1918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63500F1-1DF9-4759-838E-18D7E8220663}"/>
              </a:ext>
            </a:extLst>
          </p:cNvPr>
          <p:cNvCxnSpPr>
            <a:cxnSpLocks/>
            <a:stCxn id="35" idx="2"/>
            <a:endCxn id="98" idx="0"/>
          </p:cNvCxnSpPr>
          <p:nvPr/>
        </p:nvCxnSpPr>
        <p:spPr bwMode="auto">
          <a:xfrm flipH="1">
            <a:off x="4953693" y="2691404"/>
            <a:ext cx="1343555" cy="12791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4DB8F2-C63A-447B-857C-83A9F55D63F2}"/>
              </a:ext>
            </a:extLst>
          </p:cNvPr>
          <p:cNvCxnSpPr>
            <a:cxnSpLocks/>
            <a:stCxn id="35" idx="2"/>
            <a:endCxn id="104" idx="0"/>
          </p:cNvCxnSpPr>
          <p:nvPr/>
        </p:nvCxnSpPr>
        <p:spPr bwMode="auto">
          <a:xfrm>
            <a:off x="6297248" y="2691404"/>
            <a:ext cx="282896" cy="22244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D44BC82-57B5-4BF5-9557-4CC751CDD2E6}"/>
              </a:ext>
            </a:extLst>
          </p:cNvPr>
          <p:cNvGrpSpPr/>
          <p:nvPr/>
        </p:nvGrpSpPr>
        <p:grpSpPr>
          <a:xfrm>
            <a:off x="4409908" y="5150241"/>
            <a:ext cx="1123950" cy="748182"/>
            <a:chOff x="287338" y="1560513"/>
            <a:chExt cx="1123950" cy="748182"/>
          </a:xfrm>
        </p:grpSpPr>
        <p:grpSp>
          <p:nvGrpSpPr>
            <p:cNvPr id="128" name="Group 88">
              <a:extLst>
                <a:ext uri="{FF2B5EF4-FFF2-40B4-BE49-F238E27FC236}">
                  <a16:creationId xmlns:a16="http://schemas.microsoft.com/office/drawing/2014/main" id="{0679C5B0-2F24-4AA5-B997-41AB26FAF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38" y="1604963"/>
              <a:ext cx="688975" cy="581025"/>
              <a:chOff x="472902" y="998717"/>
              <a:chExt cx="689327" cy="583161"/>
            </a:xfrm>
          </p:grpSpPr>
          <p:sp>
            <p:nvSpPr>
              <p:cNvPr id="135" name="Freeform 3">
                <a:extLst>
                  <a:ext uri="{FF2B5EF4-FFF2-40B4-BE49-F238E27FC236}">
                    <a16:creationId xmlns:a16="http://schemas.microsoft.com/office/drawing/2014/main" id="{26E21AE6-CD53-4E44-A7F2-D61B46D9FE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784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F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6" name="TextBox 49">
                <a:extLst>
                  <a:ext uri="{FF2B5EF4-FFF2-40B4-BE49-F238E27FC236}">
                    <a16:creationId xmlns:a16="http://schemas.microsoft.com/office/drawing/2014/main" id="{6B6A3C96-4C5E-49E6-A604-E5B36307A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02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29" name="Group 87">
              <a:extLst>
                <a:ext uri="{FF2B5EF4-FFF2-40B4-BE49-F238E27FC236}">
                  <a16:creationId xmlns:a16="http://schemas.microsoft.com/office/drawing/2014/main" id="{4E4DFE8C-563F-45BC-9525-9058F8620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1725613"/>
              <a:ext cx="688975" cy="583082"/>
              <a:chOff x="1087021" y="998717"/>
              <a:chExt cx="689327" cy="583208"/>
            </a:xfrm>
          </p:grpSpPr>
          <p:sp>
            <p:nvSpPr>
              <p:cNvPr id="133" name="Freeform 3">
                <a:extLst>
                  <a:ext uri="{FF2B5EF4-FFF2-40B4-BE49-F238E27FC236}">
                    <a16:creationId xmlns:a16="http://schemas.microsoft.com/office/drawing/2014/main" id="{3A3FFCCC-9040-4627-9214-F652BE6381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" name="TextBox 50">
                <a:extLst>
                  <a:ext uri="{FF2B5EF4-FFF2-40B4-BE49-F238E27FC236}">
                    <a16:creationId xmlns:a16="http://schemas.microsoft.com/office/drawing/2014/main" id="{9E0B83E7-C590-4B04-A0FE-77DC47D86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grpSp>
          <p:nvGrpSpPr>
            <p:cNvPr id="130" name="Group 86">
              <a:extLst>
                <a:ext uri="{FF2B5EF4-FFF2-40B4-BE49-F238E27FC236}">
                  <a16:creationId xmlns:a16="http://schemas.microsoft.com/office/drawing/2014/main" id="{B89242F5-2975-43A6-BE5C-91950562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725" y="1560513"/>
              <a:ext cx="690563" cy="584200"/>
              <a:chOff x="1701140" y="998717"/>
              <a:chExt cx="689327" cy="583161"/>
            </a:xfrm>
          </p:grpSpPr>
          <p:sp>
            <p:nvSpPr>
              <p:cNvPr id="131" name="Freeform 3">
                <a:extLst>
                  <a:ext uri="{FF2B5EF4-FFF2-40B4-BE49-F238E27FC236}">
                    <a16:creationId xmlns:a16="http://schemas.microsoft.com/office/drawing/2014/main" id="{BC8E4F0F-94D9-4A8F-862D-7D20F8F1013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28022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9B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TextBox 51">
                <a:extLst>
                  <a:ext uri="{FF2B5EF4-FFF2-40B4-BE49-F238E27FC236}">
                    <a16:creationId xmlns:a16="http://schemas.microsoft.com/office/drawing/2014/main" id="{47BCAA64-D5D4-4424-951F-F628F9B8C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140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72E9D7-CF73-47BD-8A1D-765E7F5A64FE}"/>
              </a:ext>
            </a:extLst>
          </p:cNvPr>
          <p:cNvGrpSpPr/>
          <p:nvPr/>
        </p:nvGrpSpPr>
        <p:grpSpPr>
          <a:xfrm>
            <a:off x="8506107" y="4847769"/>
            <a:ext cx="1123950" cy="703732"/>
            <a:chOff x="8468739" y="5733766"/>
            <a:chExt cx="1123950" cy="703732"/>
          </a:xfrm>
        </p:grpSpPr>
        <p:grpSp>
          <p:nvGrpSpPr>
            <p:cNvPr id="138" name="Group 88">
              <a:extLst>
                <a:ext uri="{FF2B5EF4-FFF2-40B4-BE49-F238E27FC236}">
                  <a16:creationId xmlns:a16="http://schemas.microsoft.com/office/drawing/2014/main" id="{FD9319D4-AD7F-41C1-978A-8CF053506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8739" y="5733766"/>
              <a:ext cx="688975" cy="581025"/>
              <a:chOff x="472902" y="998717"/>
              <a:chExt cx="689327" cy="583161"/>
            </a:xfrm>
          </p:grpSpPr>
          <p:sp>
            <p:nvSpPr>
              <p:cNvPr id="145" name="Freeform 3">
                <a:extLst>
                  <a:ext uri="{FF2B5EF4-FFF2-40B4-BE49-F238E27FC236}">
                    <a16:creationId xmlns:a16="http://schemas.microsoft.com/office/drawing/2014/main" id="{6B432B12-CC1D-48C4-A447-507F9E64D5C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784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F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6" name="TextBox 49">
                <a:extLst>
                  <a:ext uri="{FF2B5EF4-FFF2-40B4-BE49-F238E27FC236}">
                    <a16:creationId xmlns:a16="http://schemas.microsoft.com/office/drawing/2014/main" id="{73793531-3838-4FDD-912B-81E61F91C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02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39" name="Group 87">
              <a:extLst>
                <a:ext uri="{FF2B5EF4-FFF2-40B4-BE49-F238E27FC236}">
                  <a16:creationId xmlns:a16="http://schemas.microsoft.com/office/drawing/2014/main" id="{09D19CA1-FFE6-47BD-BE86-3713C363D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5751" y="5854416"/>
              <a:ext cx="688975" cy="583082"/>
              <a:chOff x="1087021" y="998717"/>
              <a:chExt cx="689327" cy="583208"/>
            </a:xfrm>
          </p:grpSpPr>
          <p:sp>
            <p:nvSpPr>
              <p:cNvPr id="143" name="Freeform 3">
                <a:extLst>
                  <a:ext uri="{FF2B5EF4-FFF2-40B4-BE49-F238E27FC236}">
                    <a16:creationId xmlns:a16="http://schemas.microsoft.com/office/drawing/2014/main" id="{D1162839-6F39-4CBB-B04A-D5B88F740B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" name="TextBox 50">
                <a:extLst>
                  <a:ext uri="{FF2B5EF4-FFF2-40B4-BE49-F238E27FC236}">
                    <a16:creationId xmlns:a16="http://schemas.microsoft.com/office/drawing/2014/main" id="{5ED0AF50-E6FE-4D74-BBA7-4BDF30253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EEDC5B30-9505-4E3C-ACCA-7B7062706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2126" y="6057689"/>
              <a:ext cx="690563" cy="215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 b="1">
                <a:solidFill>
                  <a:srgbClr val="58585A"/>
                </a:solidFill>
              </a:endParaRPr>
            </a:p>
          </p:txBody>
        </p:sp>
      </p:grpSp>
      <p:grpSp>
        <p:nvGrpSpPr>
          <p:cNvPr id="149" name="Group 87">
            <a:extLst>
              <a:ext uri="{FF2B5EF4-FFF2-40B4-BE49-F238E27FC236}">
                <a16:creationId xmlns:a16="http://schemas.microsoft.com/office/drawing/2014/main" id="{CB5785DE-EA51-4D87-BC1C-F22D43DB04F6}"/>
              </a:ext>
            </a:extLst>
          </p:cNvPr>
          <p:cNvGrpSpPr>
            <a:grpSpLocks/>
          </p:cNvGrpSpPr>
          <p:nvPr/>
        </p:nvGrpSpPr>
        <p:grpSpPr bwMode="auto">
          <a:xfrm>
            <a:off x="6284874" y="6055733"/>
            <a:ext cx="688975" cy="583082"/>
            <a:chOff x="1087021" y="998717"/>
            <a:chExt cx="689327" cy="583208"/>
          </a:xfrm>
        </p:grpSpPr>
        <p:sp>
          <p:nvSpPr>
            <p:cNvPr id="153" name="Freeform 3">
              <a:extLst>
                <a:ext uri="{FF2B5EF4-FFF2-40B4-BE49-F238E27FC236}">
                  <a16:creationId xmlns:a16="http://schemas.microsoft.com/office/drawing/2014/main" id="{97803278-BF89-4BC9-A872-706C2085E95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13903" y="998717"/>
              <a:ext cx="235562" cy="368455"/>
            </a:xfrm>
            <a:custGeom>
              <a:avLst/>
              <a:gdLst>
                <a:gd name="T0" fmla="*/ 2147483647 w 208"/>
                <a:gd name="T1" fmla="*/ 2147483647 h 325"/>
                <a:gd name="T2" fmla="*/ 2147483647 w 208"/>
                <a:gd name="T3" fmla="*/ 2147483647 h 325"/>
                <a:gd name="T4" fmla="*/ 2147483647 w 208"/>
                <a:gd name="T5" fmla="*/ 2147483647 h 325"/>
                <a:gd name="T6" fmla="*/ 2147483647 w 208"/>
                <a:gd name="T7" fmla="*/ 2147483647 h 325"/>
                <a:gd name="T8" fmla="*/ 2147483647 w 208"/>
                <a:gd name="T9" fmla="*/ 2147483647 h 325"/>
                <a:gd name="T10" fmla="*/ 2147483647 w 208"/>
                <a:gd name="T11" fmla="*/ 2147483647 h 325"/>
                <a:gd name="T12" fmla="*/ 2147483647 w 208"/>
                <a:gd name="T13" fmla="*/ 2147483647 h 325"/>
                <a:gd name="T14" fmla="*/ 2147483647 w 208"/>
                <a:gd name="T15" fmla="*/ 2147483647 h 325"/>
                <a:gd name="T16" fmla="*/ 2147483647 w 208"/>
                <a:gd name="T17" fmla="*/ 2147483647 h 325"/>
                <a:gd name="T18" fmla="*/ 2147483647 w 208"/>
                <a:gd name="T19" fmla="*/ 2147483647 h 325"/>
                <a:gd name="T20" fmla="*/ 2147483647 w 208"/>
                <a:gd name="T21" fmla="*/ 2147483647 h 325"/>
                <a:gd name="T22" fmla="*/ 2147483647 w 208"/>
                <a:gd name="T23" fmla="*/ 2147483647 h 325"/>
                <a:gd name="T24" fmla="*/ 2147483647 w 208"/>
                <a:gd name="T25" fmla="*/ 0 h 325"/>
                <a:gd name="T26" fmla="*/ 2147483647 w 208"/>
                <a:gd name="T27" fmla="*/ 2147483647 h 325"/>
                <a:gd name="T28" fmla="*/ 2147483647 w 208"/>
                <a:gd name="T29" fmla="*/ 2147483647 h 325"/>
                <a:gd name="T30" fmla="*/ 0 w 208"/>
                <a:gd name="T31" fmla="*/ 2147483647 h 325"/>
                <a:gd name="T32" fmla="*/ 0 w 208"/>
                <a:gd name="T33" fmla="*/ 2147483647 h 325"/>
                <a:gd name="T34" fmla="*/ 2147483647 w 208"/>
                <a:gd name="T35" fmla="*/ 2147483647 h 325"/>
                <a:gd name="T36" fmla="*/ 2147483647 w 208"/>
                <a:gd name="T37" fmla="*/ 2147483647 h 325"/>
                <a:gd name="T38" fmla="*/ 2147483647 w 208"/>
                <a:gd name="T39" fmla="*/ 2147483647 h 325"/>
                <a:gd name="T40" fmla="*/ 2147483647 w 208"/>
                <a:gd name="T41" fmla="*/ 2147483647 h 325"/>
                <a:gd name="T42" fmla="*/ 2147483647 w 208"/>
                <a:gd name="T43" fmla="*/ 2147483647 h 325"/>
                <a:gd name="T44" fmla="*/ 2147483647 w 208"/>
                <a:gd name="T45" fmla="*/ 2147483647 h 325"/>
                <a:gd name="T46" fmla="*/ 2147483647 w 208"/>
                <a:gd name="T47" fmla="*/ 2147483647 h 325"/>
                <a:gd name="T48" fmla="*/ 2147483647 w 208"/>
                <a:gd name="T49" fmla="*/ 2147483647 h 325"/>
                <a:gd name="T50" fmla="*/ 2147483647 w 208"/>
                <a:gd name="T51" fmla="*/ 2147483647 h 325"/>
                <a:gd name="T52" fmla="*/ 2147483647 w 208"/>
                <a:gd name="T53" fmla="*/ 2147483647 h 325"/>
                <a:gd name="T54" fmla="*/ 2147483647 w 208"/>
                <a:gd name="T55" fmla="*/ 2147483647 h 325"/>
                <a:gd name="T56" fmla="*/ 2147483647 w 208"/>
                <a:gd name="T57" fmla="*/ 2147483647 h 325"/>
                <a:gd name="T58" fmla="*/ 2147483647 w 208"/>
                <a:gd name="T59" fmla="*/ 2147483647 h 325"/>
                <a:gd name="T60" fmla="*/ 2147483647 w 208"/>
                <a:gd name="T61" fmla="*/ 2147483647 h 325"/>
                <a:gd name="T62" fmla="*/ 2147483647 w 208"/>
                <a:gd name="T63" fmla="*/ 2147483647 h 325"/>
                <a:gd name="T64" fmla="*/ 2147483647 w 208"/>
                <a:gd name="T65" fmla="*/ 2147483647 h 325"/>
                <a:gd name="T66" fmla="*/ 2147483647 w 208"/>
                <a:gd name="T67" fmla="*/ 2147483647 h 325"/>
                <a:gd name="T68" fmla="*/ 2147483647 w 208"/>
                <a:gd name="T69" fmla="*/ 2147483647 h 325"/>
                <a:gd name="T70" fmla="*/ 2147483647 w 208"/>
                <a:gd name="T71" fmla="*/ 2147483647 h 325"/>
                <a:gd name="T72" fmla="*/ 2147483647 w 208"/>
                <a:gd name="T73" fmla="*/ 2147483647 h 325"/>
                <a:gd name="T74" fmla="*/ 2147483647 w 208"/>
                <a:gd name="T75" fmla="*/ 2147483647 h 325"/>
                <a:gd name="T76" fmla="*/ 2147483647 w 208"/>
                <a:gd name="T77" fmla="*/ 2147483647 h 325"/>
                <a:gd name="T78" fmla="*/ 2147483647 w 208"/>
                <a:gd name="T79" fmla="*/ 2147483647 h 325"/>
                <a:gd name="T80" fmla="*/ 2147483647 w 208"/>
                <a:gd name="T81" fmla="*/ 2147483647 h 325"/>
                <a:gd name="T82" fmla="*/ 2147483647 w 208"/>
                <a:gd name="T83" fmla="*/ 2147483647 h 3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25">
                  <a:moveTo>
                    <a:pt x="162" y="146"/>
                  </a:moveTo>
                  <a:cubicBezTo>
                    <a:pt x="179" y="131"/>
                    <a:pt x="189" y="109"/>
                    <a:pt x="189" y="85"/>
                  </a:cubicBezTo>
                  <a:cubicBezTo>
                    <a:pt x="189" y="68"/>
                    <a:pt x="184" y="52"/>
                    <a:pt x="175" y="39"/>
                  </a:cubicBezTo>
                  <a:cubicBezTo>
                    <a:pt x="173" y="35"/>
                    <a:pt x="168" y="34"/>
                    <a:pt x="164" y="36"/>
                  </a:cubicBezTo>
                  <a:cubicBezTo>
                    <a:pt x="160" y="39"/>
                    <a:pt x="159" y="44"/>
                    <a:pt x="162" y="47"/>
                  </a:cubicBezTo>
                  <a:cubicBezTo>
                    <a:pt x="169" y="58"/>
                    <a:pt x="173" y="71"/>
                    <a:pt x="173" y="85"/>
                  </a:cubicBezTo>
                  <a:cubicBezTo>
                    <a:pt x="173" y="123"/>
                    <a:pt x="142" y="154"/>
                    <a:pt x="104" y="154"/>
                  </a:cubicBezTo>
                  <a:cubicBezTo>
                    <a:pt x="66" y="154"/>
                    <a:pt x="35" y="123"/>
                    <a:pt x="35" y="85"/>
                  </a:cubicBezTo>
                  <a:cubicBezTo>
                    <a:pt x="35" y="47"/>
                    <a:pt x="66" y="16"/>
                    <a:pt x="104" y="16"/>
                  </a:cubicBezTo>
                  <a:cubicBezTo>
                    <a:pt x="118" y="16"/>
                    <a:pt x="131" y="20"/>
                    <a:pt x="142" y="27"/>
                  </a:cubicBezTo>
                  <a:cubicBezTo>
                    <a:pt x="145" y="30"/>
                    <a:pt x="150" y="29"/>
                    <a:pt x="153" y="25"/>
                  </a:cubicBezTo>
                  <a:cubicBezTo>
                    <a:pt x="155" y="21"/>
                    <a:pt x="154" y="16"/>
                    <a:pt x="150" y="14"/>
                  </a:cubicBezTo>
                  <a:cubicBezTo>
                    <a:pt x="137" y="5"/>
                    <a:pt x="121" y="0"/>
                    <a:pt x="104" y="0"/>
                  </a:cubicBezTo>
                  <a:cubicBezTo>
                    <a:pt x="57" y="0"/>
                    <a:pt x="19" y="38"/>
                    <a:pt x="19" y="85"/>
                  </a:cubicBezTo>
                  <a:cubicBezTo>
                    <a:pt x="19" y="109"/>
                    <a:pt x="30" y="131"/>
                    <a:pt x="46" y="146"/>
                  </a:cubicBezTo>
                  <a:cubicBezTo>
                    <a:pt x="25" y="159"/>
                    <a:pt x="0" y="181"/>
                    <a:pt x="0" y="22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3"/>
                    <a:pt x="6" y="325"/>
                    <a:pt x="21" y="325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96" y="325"/>
                    <a:pt x="208" y="320"/>
                    <a:pt x="208" y="304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181"/>
                    <a:pt x="183" y="159"/>
                    <a:pt x="162" y="146"/>
                  </a:cubicBezTo>
                  <a:close/>
                  <a:moveTo>
                    <a:pt x="192" y="304"/>
                  </a:moveTo>
                  <a:cubicBezTo>
                    <a:pt x="192" y="306"/>
                    <a:pt x="192" y="309"/>
                    <a:pt x="187" y="309"/>
                  </a:cubicBezTo>
                  <a:cubicBezTo>
                    <a:pt x="174" y="309"/>
                    <a:pt x="174" y="309"/>
                    <a:pt x="174" y="309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74" y="208"/>
                    <a:pt x="170" y="204"/>
                    <a:pt x="166" y="204"/>
                  </a:cubicBezTo>
                  <a:cubicBezTo>
                    <a:pt x="161" y="204"/>
                    <a:pt x="158" y="208"/>
                    <a:pt x="158" y="21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51" y="208"/>
                    <a:pt x="47" y="204"/>
                    <a:pt x="43" y="204"/>
                  </a:cubicBezTo>
                  <a:cubicBezTo>
                    <a:pt x="38" y="204"/>
                    <a:pt x="35" y="208"/>
                    <a:pt x="35" y="212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0" y="309"/>
                    <a:pt x="16" y="309"/>
                    <a:pt x="16" y="304"/>
                  </a:cubicBezTo>
                  <a:cubicBezTo>
                    <a:pt x="16" y="220"/>
                    <a:pt x="16" y="220"/>
                    <a:pt x="16" y="220"/>
                  </a:cubicBezTo>
                  <a:cubicBezTo>
                    <a:pt x="16" y="186"/>
                    <a:pt x="42" y="166"/>
                    <a:pt x="60" y="157"/>
                  </a:cubicBezTo>
                  <a:cubicBezTo>
                    <a:pt x="73" y="165"/>
                    <a:pt x="88" y="170"/>
                    <a:pt x="104" y="170"/>
                  </a:cubicBezTo>
                  <a:cubicBezTo>
                    <a:pt x="120" y="170"/>
                    <a:pt x="136" y="165"/>
                    <a:pt x="148" y="157"/>
                  </a:cubicBezTo>
                  <a:cubicBezTo>
                    <a:pt x="166" y="166"/>
                    <a:pt x="192" y="186"/>
                    <a:pt x="192" y="220"/>
                  </a:cubicBezTo>
                  <a:lnTo>
                    <a:pt x="192" y="304"/>
                  </a:lnTo>
                  <a:close/>
                </a:path>
              </a:pathLst>
            </a:custGeom>
            <a:solidFill>
              <a:srgbClr val="8F3F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TextBox 50">
              <a:extLst>
                <a:ext uri="{FF2B5EF4-FFF2-40B4-BE49-F238E27FC236}">
                  <a16:creationId xmlns:a16="http://schemas.microsoft.com/office/drawing/2014/main" id="{0F7B9442-C9BB-4B1F-9498-F1FBC288C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021" y="1366434"/>
              <a:ext cx="689327" cy="215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 dirty="0">
                  <a:solidFill>
                    <a:srgbClr val="58585A"/>
                  </a:solidFill>
                </a:rPr>
                <a:t>Subjects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8756837-A4E8-49E4-A00F-5626A45180CF}"/>
              </a:ext>
            </a:extLst>
          </p:cNvPr>
          <p:cNvGrpSpPr/>
          <p:nvPr/>
        </p:nvGrpSpPr>
        <p:grpSpPr>
          <a:xfrm>
            <a:off x="2898396" y="5952137"/>
            <a:ext cx="1123950" cy="748182"/>
            <a:chOff x="287338" y="1560513"/>
            <a:chExt cx="1123950" cy="748182"/>
          </a:xfrm>
        </p:grpSpPr>
        <p:grpSp>
          <p:nvGrpSpPr>
            <p:cNvPr id="158" name="Group 88">
              <a:extLst>
                <a:ext uri="{FF2B5EF4-FFF2-40B4-BE49-F238E27FC236}">
                  <a16:creationId xmlns:a16="http://schemas.microsoft.com/office/drawing/2014/main" id="{A26EAA22-6EB6-41FB-8FD5-246EC7254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38" y="1604963"/>
              <a:ext cx="688975" cy="581025"/>
              <a:chOff x="472902" y="998717"/>
              <a:chExt cx="689327" cy="583161"/>
            </a:xfrm>
          </p:grpSpPr>
          <p:sp>
            <p:nvSpPr>
              <p:cNvPr id="165" name="Freeform 3">
                <a:extLst>
                  <a:ext uri="{FF2B5EF4-FFF2-40B4-BE49-F238E27FC236}">
                    <a16:creationId xmlns:a16="http://schemas.microsoft.com/office/drawing/2014/main" id="{9D7B9D1F-4D3D-4101-8DE5-E30B112122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784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F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6" name="TextBox 49">
                <a:extLst>
                  <a:ext uri="{FF2B5EF4-FFF2-40B4-BE49-F238E27FC236}">
                    <a16:creationId xmlns:a16="http://schemas.microsoft.com/office/drawing/2014/main" id="{DD988CF8-F0FF-4C40-9986-A14AAA202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02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59" name="Group 87">
              <a:extLst>
                <a:ext uri="{FF2B5EF4-FFF2-40B4-BE49-F238E27FC236}">
                  <a16:creationId xmlns:a16="http://schemas.microsoft.com/office/drawing/2014/main" id="{654DBBD7-250D-4E57-BE6F-CEC8072D7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1725613"/>
              <a:ext cx="688975" cy="583082"/>
              <a:chOff x="1087021" y="998717"/>
              <a:chExt cx="689327" cy="583208"/>
            </a:xfrm>
          </p:grpSpPr>
          <p:sp>
            <p:nvSpPr>
              <p:cNvPr id="163" name="Freeform 3">
                <a:extLst>
                  <a:ext uri="{FF2B5EF4-FFF2-40B4-BE49-F238E27FC236}">
                    <a16:creationId xmlns:a16="http://schemas.microsoft.com/office/drawing/2014/main" id="{8A318935-ACA6-4735-B54D-E2B10FDE3B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" name="TextBox 50">
                <a:extLst>
                  <a:ext uri="{FF2B5EF4-FFF2-40B4-BE49-F238E27FC236}">
                    <a16:creationId xmlns:a16="http://schemas.microsoft.com/office/drawing/2014/main" id="{618167AC-1B53-45C7-ADE4-A2F4741D9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grpSp>
          <p:nvGrpSpPr>
            <p:cNvPr id="160" name="Group 86">
              <a:extLst>
                <a:ext uri="{FF2B5EF4-FFF2-40B4-BE49-F238E27FC236}">
                  <a16:creationId xmlns:a16="http://schemas.microsoft.com/office/drawing/2014/main" id="{5100BDC9-6ECE-4262-A76C-FFC674036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725" y="1560513"/>
              <a:ext cx="690563" cy="584200"/>
              <a:chOff x="1701140" y="998717"/>
              <a:chExt cx="689327" cy="583161"/>
            </a:xfrm>
          </p:grpSpPr>
          <p:sp>
            <p:nvSpPr>
              <p:cNvPr id="161" name="Freeform 3">
                <a:extLst>
                  <a:ext uri="{FF2B5EF4-FFF2-40B4-BE49-F238E27FC236}">
                    <a16:creationId xmlns:a16="http://schemas.microsoft.com/office/drawing/2014/main" id="{32EB95E7-C741-4465-B58C-C05F60E961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28022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9B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2" name="TextBox 51">
                <a:extLst>
                  <a:ext uri="{FF2B5EF4-FFF2-40B4-BE49-F238E27FC236}">
                    <a16:creationId xmlns:a16="http://schemas.microsoft.com/office/drawing/2014/main" id="{1ABAE6D4-C39E-4A7C-A6C2-0A9CD6866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140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</p:grpSp>
      <p:grpSp>
        <p:nvGrpSpPr>
          <p:cNvPr id="117" name="Group 86">
            <a:extLst>
              <a:ext uri="{FF2B5EF4-FFF2-40B4-BE49-F238E27FC236}">
                <a16:creationId xmlns:a16="http://schemas.microsoft.com/office/drawing/2014/main" id="{AE5635A5-BF7D-4171-B0D9-B4397DB0AFCB}"/>
              </a:ext>
            </a:extLst>
          </p:cNvPr>
          <p:cNvGrpSpPr>
            <a:grpSpLocks/>
          </p:cNvGrpSpPr>
          <p:nvPr/>
        </p:nvGrpSpPr>
        <p:grpSpPr bwMode="auto">
          <a:xfrm>
            <a:off x="1308839" y="2755461"/>
            <a:ext cx="690563" cy="584200"/>
            <a:chOff x="1701140" y="998717"/>
            <a:chExt cx="689327" cy="583161"/>
          </a:xfrm>
        </p:grpSpPr>
        <p:sp>
          <p:nvSpPr>
            <p:cNvPr id="118" name="Freeform 3">
              <a:extLst>
                <a:ext uri="{FF2B5EF4-FFF2-40B4-BE49-F238E27FC236}">
                  <a16:creationId xmlns:a16="http://schemas.microsoft.com/office/drawing/2014/main" id="{C76BF0BC-78D7-43A7-B62C-16C0B94F9A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8022" y="998717"/>
              <a:ext cx="235562" cy="368455"/>
            </a:xfrm>
            <a:custGeom>
              <a:avLst/>
              <a:gdLst>
                <a:gd name="T0" fmla="*/ 2147483647 w 208"/>
                <a:gd name="T1" fmla="*/ 2147483647 h 325"/>
                <a:gd name="T2" fmla="*/ 2147483647 w 208"/>
                <a:gd name="T3" fmla="*/ 2147483647 h 325"/>
                <a:gd name="T4" fmla="*/ 2147483647 w 208"/>
                <a:gd name="T5" fmla="*/ 2147483647 h 325"/>
                <a:gd name="T6" fmla="*/ 2147483647 w 208"/>
                <a:gd name="T7" fmla="*/ 2147483647 h 325"/>
                <a:gd name="T8" fmla="*/ 2147483647 w 208"/>
                <a:gd name="T9" fmla="*/ 2147483647 h 325"/>
                <a:gd name="T10" fmla="*/ 2147483647 w 208"/>
                <a:gd name="T11" fmla="*/ 2147483647 h 325"/>
                <a:gd name="T12" fmla="*/ 2147483647 w 208"/>
                <a:gd name="T13" fmla="*/ 2147483647 h 325"/>
                <a:gd name="T14" fmla="*/ 2147483647 w 208"/>
                <a:gd name="T15" fmla="*/ 2147483647 h 325"/>
                <a:gd name="T16" fmla="*/ 2147483647 w 208"/>
                <a:gd name="T17" fmla="*/ 2147483647 h 325"/>
                <a:gd name="T18" fmla="*/ 2147483647 w 208"/>
                <a:gd name="T19" fmla="*/ 2147483647 h 325"/>
                <a:gd name="T20" fmla="*/ 2147483647 w 208"/>
                <a:gd name="T21" fmla="*/ 2147483647 h 325"/>
                <a:gd name="T22" fmla="*/ 2147483647 w 208"/>
                <a:gd name="T23" fmla="*/ 2147483647 h 325"/>
                <a:gd name="T24" fmla="*/ 2147483647 w 208"/>
                <a:gd name="T25" fmla="*/ 0 h 325"/>
                <a:gd name="T26" fmla="*/ 2147483647 w 208"/>
                <a:gd name="T27" fmla="*/ 2147483647 h 325"/>
                <a:gd name="T28" fmla="*/ 2147483647 w 208"/>
                <a:gd name="T29" fmla="*/ 2147483647 h 325"/>
                <a:gd name="T30" fmla="*/ 0 w 208"/>
                <a:gd name="T31" fmla="*/ 2147483647 h 325"/>
                <a:gd name="T32" fmla="*/ 0 w 208"/>
                <a:gd name="T33" fmla="*/ 2147483647 h 325"/>
                <a:gd name="T34" fmla="*/ 2147483647 w 208"/>
                <a:gd name="T35" fmla="*/ 2147483647 h 325"/>
                <a:gd name="T36" fmla="*/ 2147483647 w 208"/>
                <a:gd name="T37" fmla="*/ 2147483647 h 325"/>
                <a:gd name="T38" fmla="*/ 2147483647 w 208"/>
                <a:gd name="T39" fmla="*/ 2147483647 h 325"/>
                <a:gd name="T40" fmla="*/ 2147483647 w 208"/>
                <a:gd name="T41" fmla="*/ 2147483647 h 325"/>
                <a:gd name="T42" fmla="*/ 2147483647 w 208"/>
                <a:gd name="T43" fmla="*/ 2147483647 h 325"/>
                <a:gd name="T44" fmla="*/ 2147483647 w 208"/>
                <a:gd name="T45" fmla="*/ 2147483647 h 325"/>
                <a:gd name="T46" fmla="*/ 2147483647 w 208"/>
                <a:gd name="T47" fmla="*/ 2147483647 h 325"/>
                <a:gd name="T48" fmla="*/ 2147483647 w 208"/>
                <a:gd name="T49" fmla="*/ 2147483647 h 325"/>
                <a:gd name="T50" fmla="*/ 2147483647 w 208"/>
                <a:gd name="T51" fmla="*/ 2147483647 h 325"/>
                <a:gd name="T52" fmla="*/ 2147483647 w 208"/>
                <a:gd name="T53" fmla="*/ 2147483647 h 325"/>
                <a:gd name="T54" fmla="*/ 2147483647 w 208"/>
                <a:gd name="T55" fmla="*/ 2147483647 h 325"/>
                <a:gd name="T56" fmla="*/ 2147483647 w 208"/>
                <a:gd name="T57" fmla="*/ 2147483647 h 325"/>
                <a:gd name="T58" fmla="*/ 2147483647 w 208"/>
                <a:gd name="T59" fmla="*/ 2147483647 h 325"/>
                <a:gd name="T60" fmla="*/ 2147483647 w 208"/>
                <a:gd name="T61" fmla="*/ 2147483647 h 325"/>
                <a:gd name="T62" fmla="*/ 2147483647 w 208"/>
                <a:gd name="T63" fmla="*/ 2147483647 h 325"/>
                <a:gd name="T64" fmla="*/ 2147483647 w 208"/>
                <a:gd name="T65" fmla="*/ 2147483647 h 325"/>
                <a:gd name="T66" fmla="*/ 2147483647 w 208"/>
                <a:gd name="T67" fmla="*/ 2147483647 h 325"/>
                <a:gd name="T68" fmla="*/ 2147483647 w 208"/>
                <a:gd name="T69" fmla="*/ 2147483647 h 325"/>
                <a:gd name="T70" fmla="*/ 2147483647 w 208"/>
                <a:gd name="T71" fmla="*/ 2147483647 h 325"/>
                <a:gd name="T72" fmla="*/ 2147483647 w 208"/>
                <a:gd name="T73" fmla="*/ 2147483647 h 325"/>
                <a:gd name="T74" fmla="*/ 2147483647 w 208"/>
                <a:gd name="T75" fmla="*/ 2147483647 h 325"/>
                <a:gd name="T76" fmla="*/ 2147483647 w 208"/>
                <a:gd name="T77" fmla="*/ 2147483647 h 325"/>
                <a:gd name="T78" fmla="*/ 2147483647 w 208"/>
                <a:gd name="T79" fmla="*/ 2147483647 h 325"/>
                <a:gd name="T80" fmla="*/ 2147483647 w 208"/>
                <a:gd name="T81" fmla="*/ 2147483647 h 325"/>
                <a:gd name="T82" fmla="*/ 2147483647 w 208"/>
                <a:gd name="T83" fmla="*/ 2147483647 h 3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25">
                  <a:moveTo>
                    <a:pt x="162" y="146"/>
                  </a:moveTo>
                  <a:cubicBezTo>
                    <a:pt x="179" y="131"/>
                    <a:pt x="189" y="109"/>
                    <a:pt x="189" y="85"/>
                  </a:cubicBezTo>
                  <a:cubicBezTo>
                    <a:pt x="189" y="68"/>
                    <a:pt x="184" y="52"/>
                    <a:pt x="175" y="39"/>
                  </a:cubicBezTo>
                  <a:cubicBezTo>
                    <a:pt x="173" y="35"/>
                    <a:pt x="168" y="34"/>
                    <a:pt x="164" y="36"/>
                  </a:cubicBezTo>
                  <a:cubicBezTo>
                    <a:pt x="160" y="39"/>
                    <a:pt x="159" y="44"/>
                    <a:pt x="162" y="47"/>
                  </a:cubicBezTo>
                  <a:cubicBezTo>
                    <a:pt x="169" y="58"/>
                    <a:pt x="173" y="71"/>
                    <a:pt x="173" y="85"/>
                  </a:cubicBezTo>
                  <a:cubicBezTo>
                    <a:pt x="173" y="123"/>
                    <a:pt x="142" y="154"/>
                    <a:pt x="104" y="154"/>
                  </a:cubicBezTo>
                  <a:cubicBezTo>
                    <a:pt x="66" y="154"/>
                    <a:pt x="35" y="123"/>
                    <a:pt x="35" y="85"/>
                  </a:cubicBezTo>
                  <a:cubicBezTo>
                    <a:pt x="35" y="47"/>
                    <a:pt x="66" y="16"/>
                    <a:pt x="104" y="16"/>
                  </a:cubicBezTo>
                  <a:cubicBezTo>
                    <a:pt x="118" y="16"/>
                    <a:pt x="131" y="20"/>
                    <a:pt x="142" y="27"/>
                  </a:cubicBezTo>
                  <a:cubicBezTo>
                    <a:pt x="145" y="30"/>
                    <a:pt x="150" y="29"/>
                    <a:pt x="153" y="25"/>
                  </a:cubicBezTo>
                  <a:cubicBezTo>
                    <a:pt x="155" y="21"/>
                    <a:pt x="154" y="16"/>
                    <a:pt x="150" y="14"/>
                  </a:cubicBezTo>
                  <a:cubicBezTo>
                    <a:pt x="137" y="5"/>
                    <a:pt x="121" y="0"/>
                    <a:pt x="104" y="0"/>
                  </a:cubicBezTo>
                  <a:cubicBezTo>
                    <a:pt x="57" y="0"/>
                    <a:pt x="19" y="38"/>
                    <a:pt x="19" y="85"/>
                  </a:cubicBezTo>
                  <a:cubicBezTo>
                    <a:pt x="19" y="109"/>
                    <a:pt x="30" y="131"/>
                    <a:pt x="46" y="146"/>
                  </a:cubicBezTo>
                  <a:cubicBezTo>
                    <a:pt x="25" y="159"/>
                    <a:pt x="0" y="181"/>
                    <a:pt x="0" y="22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3"/>
                    <a:pt x="6" y="325"/>
                    <a:pt x="21" y="325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96" y="325"/>
                    <a:pt x="208" y="320"/>
                    <a:pt x="208" y="304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181"/>
                    <a:pt x="183" y="159"/>
                    <a:pt x="162" y="146"/>
                  </a:cubicBezTo>
                  <a:close/>
                  <a:moveTo>
                    <a:pt x="192" y="304"/>
                  </a:moveTo>
                  <a:cubicBezTo>
                    <a:pt x="192" y="306"/>
                    <a:pt x="192" y="309"/>
                    <a:pt x="187" y="309"/>
                  </a:cubicBezTo>
                  <a:cubicBezTo>
                    <a:pt x="174" y="309"/>
                    <a:pt x="174" y="309"/>
                    <a:pt x="174" y="309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74" y="208"/>
                    <a:pt x="170" y="204"/>
                    <a:pt x="166" y="204"/>
                  </a:cubicBezTo>
                  <a:cubicBezTo>
                    <a:pt x="161" y="204"/>
                    <a:pt x="158" y="208"/>
                    <a:pt x="158" y="21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51" y="208"/>
                    <a:pt x="47" y="204"/>
                    <a:pt x="43" y="204"/>
                  </a:cubicBezTo>
                  <a:cubicBezTo>
                    <a:pt x="38" y="204"/>
                    <a:pt x="35" y="208"/>
                    <a:pt x="35" y="212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0" y="309"/>
                    <a:pt x="16" y="309"/>
                    <a:pt x="16" y="304"/>
                  </a:cubicBezTo>
                  <a:cubicBezTo>
                    <a:pt x="16" y="220"/>
                    <a:pt x="16" y="220"/>
                    <a:pt x="16" y="220"/>
                  </a:cubicBezTo>
                  <a:cubicBezTo>
                    <a:pt x="16" y="186"/>
                    <a:pt x="42" y="166"/>
                    <a:pt x="60" y="157"/>
                  </a:cubicBezTo>
                  <a:cubicBezTo>
                    <a:pt x="73" y="165"/>
                    <a:pt x="88" y="170"/>
                    <a:pt x="104" y="170"/>
                  </a:cubicBezTo>
                  <a:cubicBezTo>
                    <a:pt x="120" y="170"/>
                    <a:pt x="136" y="165"/>
                    <a:pt x="148" y="157"/>
                  </a:cubicBezTo>
                  <a:cubicBezTo>
                    <a:pt x="166" y="166"/>
                    <a:pt x="192" y="186"/>
                    <a:pt x="192" y="220"/>
                  </a:cubicBezTo>
                  <a:lnTo>
                    <a:pt x="192" y="304"/>
                  </a:lnTo>
                  <a:close/>
                </a:path>
              </a:pathLst>
            </a:custGeom>
            <a:solidFill>
              <a:srgbClr val="89B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TextBox 51">
              <a:extLst>
                <a:ext uri="{FF2B5EF4-FFF2-40B4-BE49-F238E27FC236}">
                  <a16:creationId xmlns:a16="http://schemas.microsoft.com/office/drawing/2014/main" id="{711478A8-FE2A-4378-8492-A8BD34EF1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140" y="1366434"/>
              <a:ext cx="68932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 b="1">
                <a:solidFill>
                  <a:srgbClr val="5858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17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139</Words>
  <Application>Microsoft Office PowerPoint</Application>
  <PresentationFormat>Widescreen</PresentationFormat>
  <Paragraphs>56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Southbound Solution   for Transport (ITS-N)</vt:lpstr>
      <vt:lpstr>Arquitetura - comunicação</vt:lpstr>
      <vt:lpstr>Arquitetura - comunicação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KLEBER DOBROWOLSKI</dc:creator>
  <cp:lastModifiedBy>KLEBER DOBROWOLSKI</cp:lastModifiedBy>
  <cp:revision>32</cp:revision>
  <dcterms:created xsi:type="dcterms:W3CDTF">2019-05-01T00:07:25Z</dcterms:created>
  <dcterms:modified xsi:type="dcterms:W3CDTF">2019-05-01T01:03:25Z</dcterms:modified>
</cp:coreProperties>
</file>