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8" r:id="rId3"/>
    <p:sldId id="27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76CF-BCFB-4869-BC3D-A9737A4AD8BE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8C76-50AD-4470-A355-EB15690A2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6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WebSocket</a:t>
            </a:r>
            <a:r>
              <a:rPr lang="en-US" sz="1200" dirty="0"/>
              <a:t> is a protocol providing full-duplex communication channels over a single TCP connection. (IETF as RFC 6455)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337EA0-A027-479A-A3B1-AEB32157D4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Technological Experiment - RLAM Innovation Center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9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WebSocket</a:t>
            </a:r>
            <a:r>
              <a:rPr lang="en-US" sz="1200" dirty="0"/>
              <a:t> is a protocol providing full-duplex communication channels over a single TCP connection. (IETF as RFC 6455)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337EA0-A027-479A-A3B1-AEB32157D4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Technological Experiment - RLAM Innovation Center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1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B5FB-D340-4993-888A-63F0CDD35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A063A-F05A-45AA-A0B7-6A4231042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A162-3A46-4A44-9D3F-B6EC661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93E1-DAA1-40F5-8FF7-21E6E822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F126-F931-4701-A614-8BB743B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3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4F1C-BCEE-439E-BD7D-CD7FB3A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CEEE2-1AAE-4CD0-B3BC-EDBBBC82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DA39-19BF-49C0-882B-07FF067F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388-1C9B-46A3-8388-4663749B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53BD-75EB-4C7F-B29D-3D7351E9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41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EADE7-2E06-4123-9897-64B74046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7B7BD-D83C-4BD9-893D-616655CD7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C42A-1450-45D8-9B72-1123FC9F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E5C51-C6D1-4216-8B41-5568463B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3456-F077-437A-9741-F25033F6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8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47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CD11-2C39-499A-848F-7F7312E8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8798-D824-4B47-9D3D-CC712DB9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24D6-3846-49FE-8CC7-39CF80CB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B4AE-EE16-4811-AE6E-11DFFA0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C64B-9D36-4253-B424-ECB38A05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1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E8DA-8A70-4F02-BD41-B671EAF0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5704E-0636-4C57-9C9D-955DE60B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30D1-28BA-4E51-AFCB-BD4C82C3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30B7-626B-4B42-B6E7-20BA158B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A381-7B8F-4D3A-9A40-096FE184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000C-C6A3-48B7-8D15-59B95984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D928-55FC-4722-8110-8B193261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93AB-1C00-4CE6-97E0-FE14DD0D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5C758-6335-4F02-B2A6-E0887333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D0F03-9FE3-413B-B28F-AD55ECB7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F8554-4307-47CA-B655-1F6AC2D0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BB40-38F7-477B-AA11-1AC4E783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23C9-6E83-463C-AE97-7FA378B8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DD5D-5364-491B-9ABA-6A9EC613C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6ABE6-2359-42C7-8C6B-A8AB8827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0B208-91F7-4907-9AFC-FE1E65FE9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A6FDC-B299-4D6E-818A-05F2484A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0BAED-43BC-4269-9D65-72EBA8ED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F4148-BDD6-433F-88F4-73F0195E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69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EB1B-E179-4040-B45E-702A03FE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47F4-6140-4A2C-9A1E-A178D7F9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94F27-F1D2-486F-8190-11AA041B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6C67F-D577-438A-AC4D-6034D984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046BF-41C0-4CD5-8DFF-E3D1DD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5A61-A6EB-410C-94D0-32304C63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AA7B9-4B49-4DA3-BE33-95991634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BFFA-9D11-4D14-A695-A7C0B9F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04F9-9FB8-46F6-A36D-2D187D39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16F34-A895-4E0E-BBA7-C3BC6671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C1C6-7F04-42CD-BCB0-FF68A71A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1750-36D4-4243-8FB3-84BD17EE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B699-8B4A-4B71-B803-05ADCBFE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0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15F2-A0A5-432D-AAD3-52B1BCE5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87835-B593-4EB3-A704-7816F5D5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40034-FEA3-49DE-9F02-59B50F9B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CA2A7-6824-4AEA-BDDB-802EAB8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F059-2BAA-43EE-A225-F82B2463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800A-E180-43B3-A6EB-9F7E892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5796F-CFB9-4EF9-AEC1-1050194E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6765-7327-44FB-AC16-DD1C9A04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0CC8-2EA3-43C7-9134-82CCDA747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F7C2-5D5A-41BB-A88A-DED32D0919C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6147-2B90-4C51-87E5-CD42E1F22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7227-E385-469E-8624-2CA2C68B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09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88D-A4EC-4730-B79E-780E5ECF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B2F0-E969-4DC0-B43A-B63D456C0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edbrdmo\Pictures\RasPi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66" y="4367441"/>
            <a:ext cx="3124024" cy="17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119"/>
          <p:cNvGrpSpPr>
            <a:grpSpLocks noChangeAspect="1"/>
          </p:cNvGrpSpPr>
          <p:nvPr/>
        </p:nvGrpSpPr>
        <p:grpSpPr bwMode="auto">
          <a:xfrm>
            <a:off x="4378729" y="2536364"/>
            <a:ext cx="899667" cy="1295484"/>
            <a:chOff x="1275" y="860"/>
            <a:chExt cx="966" cy="1391"/>
          </a:xfrm>
        </p:grpSpPr>
        <p:grpSp>
          <p:nvGrpSpPr>
            <p:cNvPr id="34" name="Group 120"/>
            <p:cNvGrpSpPr>
              <a:grpSpLocks noChangeAspect="1"/>
            </p:cNvGrpSpPr>
            <p:nvPr/>
          </p:nvGrpSpPr>
          <p:grpSpPr bwMode="auto">
            <a:xfrm>
              <a:off x="1275" y="860"/>
              <a:ext cx="966" cy="1391"/>
              <a:chOff x="1275" y="860"/>
              <a:chExt cx="966" cy="1391"/>
            </a:xfrm>
          </p:grpSpPr>
          <p:sp>
            <p:nvSpPr>
              <p:cNvPr id="36" name="AutoShape 121"/>
              <p:cNvSpPr>
                <a:spLocks noChangeAspect="1" noChangeArrowheads="1"/>
              </p:cNvSpPr>
              <p:nvPr/>
            </p:nvSpPr>
            <p:spPr bwMode="auto">
              <a:xfrm>
                <a:off x="1294" y="879"/>
                <a:ext cx="929" cy="1353"/>
              </a:xfrm>
              <a:prstGeom prst="roundRect">
                <a:avLst>
                  <a:gd name="adj" fmla="val 788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22"/>
              <p:cNvSpPr>
                <a:spLocks noChangeAspect="1" noEditPoints="1"/>
              </p:cNvSpPr>
              <p:nvPr/>
            </p:nvSpPr>
            <p:spPr bwMode="auto">
              <a:xfrm>
                <a:off x="1275" y="860"/>
                <a:ext cx="966" cy="1391"/>
              </a:xfrm>
              <a:custGeom>
                <a:avLst/>
                <a:gdLst>
                  <a:gd name="T0" fmla="*/ 71012 w 409"/>
                  <a:gd name="T1" fmla="*/ 6898 h 589"/>
                  <a:gd name="T2" fmla="*/ 0 w 409"/>
                  <a:gd name="T3" fmla="*/ 6898 h 589"/>
                  <a:gd name="T4" fmla="*/ 64096 w 409"/>
                  <a:gd name="T5" fmla="*/ 102188 h 589"/>
                  <a:gd name="T6" fmla="*/ 69606 w 409"/>
                  <a:gd name="T7" fmla="*/ 14394 h 589"/>
                  <a:gd name="T8" fmla="*/ 64096 w 409"/>
                  <a:gd name="T9" fmla="*/ 99377 h 589"/>
                  <a:gd name="T10" fmla="*/ 2806 w 409"/>
                  <a:gd name="T11" fmla="*/ 6898 h 589"/>
                  <a:gd name="T12" fmla="*/ 68206 w 409"/>
                  <a:gd name="T13" fmla="*/ 6898 h 589"/>
                  <a:gd name="T14" fmla="*/ 25732 w 409"/>
                  <a:gd name="T15" fmla="*/ 29676 h 589"/>
                  <a:gd name="T16" fmla="*/ 46680 w 409"/>
                  <a:gd name="T17" fmla="*/ 27780 h 589"/>
                  <a:gd name="T18" fmla="*/ 34384 w 409"/>
                  <a:gd name="T19" fmla="*/ 7999 h 589"/>
                  <a:gd name="T20" fmla="*/ 25732 w 409"/>
                  <a:gd name="T21" fmla="*/ 29676 h 589"/>
                  <a:gd name="T22" fmla="*/ 27948 w 409"/>
                  <a:gd name="T23" fmla="*/ 26871 h 589"/>
                  <a:gd name="T24" fmla="*/ 54679 w 409"/>
                  <a:gd name="T25" fmla="*/ 58115 h 589"/>
                  <a:gd name="T26" fmla="*/ 61082 w 409"/>
                  <a:gd name="T27" fmla="*/ 52225 h 589"/>
                  <a:gd name="T28" fmla="*/ 61307 w 409"/>
                  <a:gd name="T29" fmla="*/ 51857 h 589"/>
                  <a:gd name="T30" fmla="*/ 61463 w 409"/>
                  <a:gd name="T31" fmla="*/ 51356 h 589"/>
                  <a:gd name="T32" fmla="*/ 61463 w 409"/>
                  <a:gd name="T33" fmla="*/ 50988 h 589"/>
                  <a:gd name="T34" fmla="*/ 61307 w 409"/>
                  <a:gd name="T35" fmla="*/ 50697 h 589"/>
                  <a:gd name="T36" fmla="*/ 55572 w 409"/>
                  <a:gd name="T37" fmla="*/ 44954 h 589"/>
                  <a:gd name="T38" fmla="*/ 56732 w 409"/>
                  <a:gd name="T39" fmla="*/ 49960 h 589"/>
                  <a:gd name="T40" fmla="*/ 25732 w 409"/>
                  <a:gd name="T41" fmla="*/ 52749 h 589"/>
                  <a:gd name="T42" fmla="*/ 53647 w 409"/>
                  <a:gd name="T43" fmla="*/ 57730 h 589"/>
                  <a:gd name="T44" fmla="*/ 61463 w 409"/>
                  <a:gd name="T45" fmla="*/ 35705 h 589"/>
                  <a:gd name="T46" fmla="*/ 61307 w 409"/>
                  <a:gd name="T47" fmla="*/ 35406 h 589"/>
                  <a:gd name="T48" fmla="*/ 53647 w 409"/>
                  <a:gd name="T49" fmla="*/ 29832 h 589"/>
                  <a:gd name="T50" fmla="*/ 25732 w 409"/>
                  <a:gd name="T51" fmla="*/ 34903 h 589"/>
                  <a:gd name="T52" fmla="*/ 56732 w 409"/>
                  <a:gd name="T53" fmla="*/ 37602 h 589"/>
                  <a:gd name="T54" fmla="*/ 53647 w 409"/>
                  <a:gd name="T55" fmla="*/ 42516 h 589"/>
                  <a:gd name="T56" fmla="*/ 61082 w 409"/>
                  <a:gd name="T57" fmla="*/ 37106 h 589"/>
                  <a:gd name="T58" fmla="*/ 61307 w 409"/>
                  <a:gd name="T59" fmla="*/ 36799 h 589"/>
                  <a:gd name="T60" fmla="*/ 61463 w 409"/>
                  <a:gd name="T61" fmla="*/ 36303 h 589"/>
                  <a:gd name="T62" fmla="*/ 46892 w 409"/>
                  <a:gd name="T63" fmla="*/ 58979 h 589"/>
                  <a:gd name="T64" fmla="*/ 17338 w 409"/>
                  <a:gd name="T65" fmla="*/ 54502 h 589"/>
                  <a:gd name="T66" fmla="*/ 10080 w 409"/>
                  <a:gd name="T67" fmla="*/ 57954 h 589"/>
                  <a:gd name="T68" fmla="*/ 9712 w 409"/>
                  <a:gd name="T69" fmla="*/ 58483 h 589"/>
                  <a:gd name="T70" fmla="*/ 9712 w 409"/>
                  <a:gd name="T71" fmla="*/ 58852 h 589"/>
                  <a:gd name="T72" fmla="*/ 9712 w 409"/>
                  <a:gd name="T73" fmla="*/ 59126 h 589"/>
                  <a:gd name="T74" fmla="*/ 9917 w 409"/>
                  <a:gd name="T75" fmla="*/ 59511 h 589"/>
                  <a:gd name="T76" fmla="*/ 10080 w 409"/>
                  <a:gd name="T77" fmla="*/ 59877 h 589"/>
                  <a:gd name="T78" fmla="*/ 17338 w 409"/>
                  <a:gd name="T79" fmla="*/ 65382 h 589"/>
                  <a:gd name="T80" fmla="*/ 45492 w 409"/>
                  <a:gd name="T81" fmla="*/ 60380 h 589"/>
                  <a:gd name="T82" fmla="*/ 15430 w 409"/>
                  <a:gd name="T83" fmla="*/ 37328 h 589"/>
                  <a:gd name="T84" fmla="*/ 9917 w 409"/>
                  <a:gd name="T85" fmla="*/ 43045 h 589"/>
                  <a:gd name="T86" fmla="*/ 9712 w 409"/>
                  <a:gd name="T87" fmla="*/ 43548 h 589"/>
                  <a:gd name="T88" fmla="*/ 9712 w 409"/>
                  <a:gd name="T89" fmla="*/ 43860 h 589"/>
                  <a:gd name="T90" fmla="*/ 9712 w 409"/>
                  <a:gd name="T91" fmla="*/ 44229 h 589"/>
                  <a:gd name="T92" fmla="*/ 10080 w 409"/>
                  <a:gd name="T93" fmla="*/ 44729 h 589"/>
                  <a:gd name="T94" fmla="*/ 17338 w 409"/>
                  <a:gd name="T95" fmla="*/ 50168 h 589"/>
                  <a:gd name="T96" fmla="*/ 14414 w 409"/>
                  <a:gd name="T97" fmla="*/ 45098 h 589"/>
                  <a:gd name="T98" fmla="*/ 45492 w 409"/>
                  <a:gd name="T99" fmla="*/ 42309 h 589"/>
                  <a:gd name="T100" fmla="*/ 17338 w 409"/>
                  <a:gd name="T101" fmla="*/ 37328 h 5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148" y="171"/>
                    </a:moveTo>
                    <a:cubicBezTo>
                      <a:pt x="262" y="171"/>
                      <a:pt x="262" y="171"/>
                      <a:pt x="262" y="171"/>
                    </a:cubicBezTo>
                    <a:cubicBezTo>
                      <a:pt x="265" y="171"/>
                      <a:pt x="267" y="170"/>
                      <a:pt x="269" y="167"/>
                    </a:cubicBezTo>
                    <a:cubicBezTo>
                      <a:pt x="270" y="165"/>
                      <a:pt x="270" y="162"/>
                      <a:pt x="269" y="160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1" y="43"/>
                      <a:pt x="208" y="41"/>
                      <a:pt x="205" y="41"/>
                    </a:cubicBezTo>
                    <a:cubicBezTo>
                      <a:pt x="202" y="41"/>
                      <a:pt x="199" y="43"/>
                      <a:pt x="198" y="46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39" y="162"/>
                      <a:pt x="140" y="165"/>
                      <a:pt x="141" y="167"/>
                    </a:cubicBezTo>
                    <a:cubicBezTo>
                      <a:pt x="142" y="170"/>
                      <a:pt x="145" y="171"/>
                      <a:pt x="148" y="171"/>
                    </a:cubicBezTo>
                    <a:close/>
                    <a:moveTo>
                      <a:pt x="205" y="67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161" y="155"/>
                      <a:pt x="161" y="155"/>
                      <a:pt x="161" y="155"/>
                    </a:cubicBezTo>
                    <a:lnTo>
                      <a:pt x="205" y="67"/>
                    </a:lnTo>
                    <a:close/>
                    <a:moveTo>
                      <a:pt x="309" y="333"/>
                    </a:moveTo>
                    <a:cubicBezTo>
                      <a:pt x="311" y="334"/>
                      <a:pt x="313" y="335"/>
                      <a:pt x="315" y="335"/>
                    </a:cubicBezTo>
                    <a:cubicBezTo>
                      <a:pt x="317" y="335"/>
                      <a:pt x="319" y="334"/>
                      <a:pt x="320" y="333"/>
                    </a:cubicBezTo>
                    <a:cubicBezTo>
                      <a:pt x="352" y="302"/>
                      <a:pt x="352" y="302"/>
                      <a:pt x="352" y="302"/>
                    </a:cubicBezTo>
                    <a:cubicBezTo>
                      <a:pt x="352" y="302"/>
                      <a:pt x="352" y="301"/>
                      <a:pt x="352" y="301"/>
                    </a:cubicBezTo>
                    <a:cubicBezTo>
                      <a:pt x="352" y="301"/>
                      <a:pt x="352" y="301"/>
                      <a:pt x="353" y="300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3" y="300"/>
                      <a:pt x="353" y="299"/>
                      <a:pt x="353" y="299"/>
                    </a:cubicBezTo>
                    <a:cubicBezTo>
                      <a:pt x="354" y="299"/>
                      <a:pt x="354" y="298"/>
                      <a:pt x="354" y="298"/>
                    </a:cubicBezTo>
                    <a:cubicBezTo>
                      <a:pt x="354" y="298"/>
                      <a:pt x="354" y="298"/>
                      <a:pt x="354" y="297"/>
                    </a:cubicBezTo>
                    <a:cubicBezTo>
                      <a:pt x="354" y="297"/>
                      <a:pt x="354" y="297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5"/>
                      <a:pt x="354" y="295"/>
                      <a:pt x="354" y="294"/>
                    </a:cubicBezTo>
                    <a:cubicBezTo>
                      <a:pt x="354" y="294"/>
                      <a:pt x="354" y="294"/>
                      <a:pt x="354" y="294"/>
                    </a:cubicBezTo>
                    <a:cubicBezTo>
                      <a:pt x="354" y="293"/>
                      <a:pt x="354" y="293"/>
                      <a:pt x="353" y="293"/>
                    </a:cubicBezTo>
                    <a:cubicBezTo>
                      <a:pt x="353" y="293"/>
                      <a:pt x="353" y="292"/>
                      <a:pt x="353" y="292"/>
                    </a:cubicBezTo>
                    <a:cubicBezTo>
                      <a:pt x="353" y="292"/>
                      <a:pt x="353" y="292"/>
                      <a:pt x="353" y="291"/>
                    </a:cubicBezTo>
                    <a:cubicBezTo>
                      <a:pt x="352" y="291"/>
                      <a:pt x="352" y="291"/>
                      <a:pt x="352" y="290"/>
                    </a:cubicBez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17" y="256"/>
                      <a:pt x="312" y="256"/>
                      <a:pt x="309" y="259"/>
                    </a:cubicBezTo>
                    <a:cubicBezTo>
                      <a:pt x="306" y="262"/>
                      <a:pt x="306" y="267"/>
                      <a:pt x="309" y="270"/>
                    </a:cubicBezTo>
                    <a:cubicBezTo>
                      <a:pt x="327" y="288"/>
                      <a:pt x="327" y="288"/>
                      <a:pt x="327" y="288"/>
                    </a:cubicBezTo>
                    <a:cubicBezTo>
                      <a:pt x="148" y="288"/>
                      <a:pt x="148" y="288"/>
                      <a:pt x="148" y="288"/>
                    </a:cubicBezTo>
                    <a:cubicBezTo>
                      <a:pt x="143" y="288"/>
                      <a:pt x="140" y="291"/>
                      <a:pt x="140" y="296"/>
                    </a:cubicBezTo>
                    <a:cubicBezTo>
                      <a:pt x="140" y="300"/>
                      <a:pt x="143" y="304"/>
                      <a:pt x="148" y="304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306" y="325"/>
                      <a:pt x="306" y="330"/>
                      <a:pt x="309" y="333"/>
                    </a:cubicBezTo>
                    <a:close/>
                    <a:moveTo>
                      <a:pt x="354" y="208"/>
                    </a:moveTo>
                    <a:cubicBezTo>
                      <a:pt x="354" y="208"/>
                      <a:pt x="354" y="207"/>
                      <a:pt x="354" y="207"/>
                    </a:cubicBezTo>
                    <a:cubicBezTo>
                      <a:pt x="354" y="207"/>
                      <a:pt x="354" y="206"/>
                      <a:pt x="354" y="206"/>
                    </a:cubicBezTo>
                    <a:cubicBezTo>
                      <a:pt x="354" y="206"/>
                      <a:pt x="354" y="206"/>
                      <a:pt x="353" y="205"/>
                    </a:cubicBezTo>
                    <a:cubicBezTo>
                      <a:pt x="353" y="205"/>
                      <a:pt x="353" y="205"/>
                      <a:pt x="353" y="204"/>
                    </a:cubicBezTo>
                    <a:cubicBezTo>
                      <a:pt x="353" y="204"/>
                      <a:pt x="353" y="204"/>
                      <a:pt x="353" y="204"/>
                    </a:cubicBezTo>
                    <a:cubicBezTo>
                      <a:pt x="352" y="204"/>
                      <a:pt x="352" y="203"/>
                      <a:pt x="352" y="203"/>
                    </a:cubicBezTo>
                    <a:cubicBezTo>
                      <a:pt x="320" y="172"/>
                      <a:pt x="320" y="172"/>
                      <a:pt x="320" y="172"/>
                    </a:cubicBezTo>
                    <a:cubicBezTo>
                      <a:pt x="317" y="168"/>
                      <a:pt x="312" y="168"/>
                      <a:pt x="309" y="172"/>
                    </a:cubicBezTo>
                    <a:cubicBezTo>
                      <a:pt x="306" y="175"/>
                      <a:pt x="306" y="180"/>
                      <a:pt x="309" y="183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148" y="201"/>
                      <a:pt x="148" y="201"/>
                      <a:pt x="148" y="201"/>
                    </a:cubicBezTo>
                    <a:cubicBezTo>
                      <a:pt x="143" y="201"/>
                      <a:pt x="140" y="204"/>
                      <a:pt x="140" y="209"/>
                    </a:cubicBezTo>
                    <a:cubicBezTo>
                      <a:pt x="140" y="213"/>
                      <a:pt x="143" y="217"/>
                      <a:pt x="148" y="217"/>
                    </a:cubicBezTo>
                    <a:cubicBezTo>
                      <a:pt x="327" y="217"/>
                      <a:pt x="327" y="217"/>
                      <a:pt x="327" y="217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7"/>
                      <a:pt x="306" y="242"/>
                      <a:pt x="309" y="245"/>
                    </a:cubicBezTo>
                    <a:cubicBezTo>
                      <a:pt x="311" y="247"/>
                      <a:pt x="313" y="248"/>
                      <a:pt x="315" y="248"/>
                    </a:cubicBezTo>
                    <a:cubicBezTo>
                      <a:pt x="317" y="248"/>
                      <a:pt x="319" y="247"/>
                      <a:pt x="320" y="245"/>
                    </a:cubicBezTo>
                    <a:cubicBezTo>
                      <a:pt x="352" y="214"/>
                      <a:pt x="352" y="214"/>
                      <a:pt x="352" y="214"/>
                    </a:cubicBezTo>
                    <a:cubicBezTo>
                      <a:pt x="352" y="214"/>
                      <a:pt x="352" y="213"/>
                      <a:pt x="353" y="213"/>
                    </a:cubicBezTo>
                    <a:cubicBezTo>
                      <a:pt x="353" y="213"/>
                      <a:pt x="353" y="213"/>
                      <a:pt x="353" y="213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4" y="211"/>
                      <a:pt x="354" y="211"/>
                      <a:pt x="354" y="211"/>
                    </a:cubicBezTo>
                    <a:cubicBezTo>
                      <a:pt x="354" y="211"/>
                      <a:pt x="354" y="210"/>
                      <a:pt x="354" y="210"/>
                    </a:cubicBezTo>
                    <a:cubicBezTo>
                      <a:pt x="354" y="210"/>
                      <a:pt x="354" y="209"/>
                      <a:pt x="354" y="209"/>
                    </a:cubicBezTo>
                    <a:cubicBezTo>
                      <a:pt x="354" y="209"/>
                      <a:pt x="354" y="209"/>
                      <a:pt x="354" y="209"/>
                    </a:cubicBezTo>
                    <a:cubicBezTo>
                      <a:pt x="354" y="208"/>
                      <a:pt x="354" y="208"/>
                      <a:pt x="354" y="208"/>
                    </a:cubicBezTo>
                    <a:close/>
                    <a:moveTo>
                      <a:pt x="270" y="340"/>
                    </a:moveTo>
                    <a:cubicBezTo>
                      <a:pt x="270" y="335"/>
                      <a:pt x="266" y="332"/>
                      <a:pt x="262" y="332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100" y="314"/>
                      <a:pt x="100" y="314"/>
                      <a:pt x="100" y="314"/>
                    </a:cubicBezTo>
                    <a:cubicBezTo>
                      <a:pt x="104" y="311"/>
                      <a:pt x="104" y="306"/>
                      <a:pt x="100" y="303"/>
                    </a:cubicBezTo>
                    <a:cubicBezTo>
                      <a:pt x="97" y="300"/>
                      <a:pt x="92" y="300"/>
                      <a:pt x="89" y="303"/>
                    </a:cubicBezTo>
                    <a:cubicBezTo>
                      <a:pt x="58" y="334"/>
                      <a:pt x="58" y="334"/>
                      <a:pt x="58" y="334"/>
                    </a:cubicBezTo>
                    <a:cubicBezTo>
                      <a:pt x="57" y="334"/>
                      <a:pt x="57" y="335"/>
                      <a:pt x="57" y="335"/>
                    </a:cubicBezTo>
                    <a:cubicBezTo>
                      <a:pt x="57" y="335"/>
                      <a:pt x="57" y="336"/>
                      <a:pt x="57" y="336"/>
                    </a:cubicBezTo>
                    <a:cubicBezTo>
                      <a:pt x="56" y="336"/>
                      <a:pt x="56" y="336"/>
                      <a:pt x="56" y="337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6" y="338"/>
                      <a:pt x="56" y="338"/>
                      <a:pt x="56" y="338"/>
                    </a:cubicBezTo>
                    <a:cubicBezTo>
                      <a:pt x="56" y="339"/>
                      <a:pt x="56" y="339"/>
                      <a:pt x="56" y="339"/>
                    </a:cubicBezTo>
                    <a:cubicBezTo>
                      <a:pt x="56" y="339"/>
                      <a:pt x="55" y="340"/>
                      <a:pt x="55" y="340"/>
                    </a:cubicBezTo>
                    <a:cubicBezTo>
                      <a:pt x="55" y="340"/>
                      <a:pt x="56" y="340"/>
                      <a:pt x="56" y="340"/>
                    </a:cubicBezTo>
                    <a:cubicBezTo>
                      <a:pt x="56" y="340"/>
                      <a:pt x="56" y="341"/>
                      <a:pt x="56" y="341"/>
                    </a:cubicBezTo>
                    <a:cubicBezTo>
                      <a:pt x="56" y="341"/>
                      <a:pt x="56" y="342"/>
                      <a:pt x="56" y="342"/>
                    </a:cubicBezTo>
                    <a:cubicBezTo>
                      <a:pt x="56" y="342"/>
                      <a:pt x="56" y="342"/>
                      <a:pt x="56" y="343"/>
                    </a:cubicBezTo>
                    <a:cubicBezTo>
                      <a:pt x="56" y="343"/>
                      <a:pt x="56" y="343"/>
                      <a:pt x="57" y="343"/>
                    </a:cubicBezTo>
                    <a:cubicBezTo>
                      <a:pt x="57" y="344"/>
                      <a:pt x="57" y="344"/>
                      <a:pt x="57" y="344"/>
                    </a:cubicBezTo>
                    <a:cubicBezTo>
                      <a:pt x="57" y="344"/>
                      <a:pt x="57" y="345"/>
                      <a:pt x="58" y="345"/>
                    </a:cubicBezTo>
                    <a:cubicBezTo>
                      <a:pt x="58" y="345"/>
                      <a:pt x="58" y="345"/>
                      <a:pt x="58" y="345"/>
                    </a:cubicBezTo>
                    <a:cubicBezTo>
                      <a:pt x="89" y="377"/>
                      <a:pt x="89" y="377"/>
                      <a:pt x="89" y="377"/>
                    </a:cubicBezTo>
                    <a:cubicBezTo>
                      <a:pt x="91" y="378"/>
                      <a:pt x="93" y="379"/>
                      <a:pt x="95" y="379"/>
                    </a:cubicBezTo>
                    <a:cubicBezTo>
                      <a:pt x="97" y="379"/>
                      <a:pt x="99" y="378"/>
                      <a:pt x="100" y="377"/>
                    </a:cubicBezTo>
                    <a:cubicBezTo>
                      <a:pt x="104" y="373"/>
                      <a:pt x="104" y="368"/>
                      <a:pt x="100" y="365"/>
                    </a:cubicBezTo>
                    <a:cubicBezTo>
                      <a:pt x="83" y="348"/>
                      <a:pt x="83" y="348"/>
                      <a:pt x="83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6" y="348"/>
                      <a:pt x="270" y="344"/>
                      <a:pt x="270" y="340"/>
                    </a:cubicBezTo>
                    <a:close/>
                    <a:moveTo>
                      <a:pt x="100" y="215"/>
                    </a:moveTo>
                    <a:cubicBezTo>
                      <a:pt x="97" y="212"/>
                      <a:pt x="92" y="212"/>
                      <a:pt x="89" y="21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7" y="247"/>
                      <a:pt x="57" y="247"/>
                      <a:pt x="57" y="248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6" y="248"/>
                      <a:pt x="56" y="249"/>
                      <a:pt x="56" y="249"/>
                    </a:cubicBezTo>
                    <a:cubicBezTo>
                      <a:pt x="56" y="249"/>
                      <a:pt x="56" y="249"/>
                      <a:pt x="56" y="250"/>
                    </a:cubicBezTo>
                    <a:cubicBezTo>
                      <a:pt x="56" y="250"/>
                      <a:pt x="56" y="250"/>
                      <a:pt x="56" y="251"/>
                    </a:cubicBezTo>
                    <a:cubicBezTo>
                      <a:pt x="56" y="251"/>
                      <a:pt x="56" y="251"/>
                      <a:pt x="56" y="252"/>
                    </a:cubicBezTo>
                    <a:cubicBezTo>
                      <a:pt x="56" y="252"/>
                      <a:pt x="55" y="252"/>
                      <a:pt x="55" y="252"/>
                    </a:cubicBezTo>
                    <a:cubicBezTo>
                      <a:pt x="55" y="252"/>
                      <a:pt x="56" y="253"/>
                      <a:pt x="56" y="253"/>
                    </a:cubicBezTo>
                    <a:cubicBezTo>
                      <a:pt x="56" y="253"/>
                      <a:pt x="56" y="253"/>
                      <a:pt x="56" y="254"/>
                    </a:cubicBezTo>
                    <a:cubicBezTo>
                      <a:pt x="56" y="254"/>
                      <a:pt x="56" y="254"/>
                      <a:pt x="56" y="255"/>
                    </a:cubicBezTo>
                    <a:cubicBezTo>
                      <a:pt x="56" y="255"/>
                      <a:pt x="56" y="255"/>
                      <a:pt x="56" y="255"/>
                    </a:cubicBezTo>
                    <a:cubicBezTo>
                      <a:pt x="56" y="256"/>
                      <a:pt x="56" y="256"/>
                      <a:pt x="57" y="256"/>
                    </a:cubicBezTo>
                    <a:cubicBezTo>
                      <a:pt x="57" y="256"/>
                      <a:pt x="57" y="257"/>
                      <a:pt x="57" y="257"/>
                    </a:cubicBezTo>
                    <a:cubicBezTo>
                      <a:pt x="57" y="257"/>
                      <a:pt x="57" y="258"/>
                      <a:pt x="58" y="258"/>
                    </a:cubicBezTo>
                    <a:cubicBezTo>
                      <a:pt x="89" y="289"/>
                      <a:pt x="89" y="289"/>
                      <a:pt x="89" y="289"/>
                    </a:cubicBezTo>
                    <a:cubicBezTo>
                      <a:pt x="91" y="291"/>
                      <a:pt x="93" y="291"/>
                      <a:pt x="95" y="291"/>
                    </a:cubicBezTo>
                    <a:cubicBezTo>
                      <a:pt x="97" y="291"/>
                      <a:pt x="99" y="291"/>
                      <a:pt x="100" y="289"/>
                    </a:cubicBezTo>
                    <a:cubicBezTo>
                      <a:pt x="104" y="286"/>
                      <a:pt x="104" y="281"/>
                      <a:pt x="100" y="278"/>
                    </a:cubicBezTo>
                    <a:cubicBezTo>
                      <a:pt x="100" y="278"/>
                      <a:pt x="100" y="278"/>
                      <a:pt x="100" y="278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262" y="260"/>
                      <a:pt x="262" y="260"/>
                      <a:pt x="262" y="260"/>
                    </a:cubicBezTo>
                    <a:cubicBezTo>
                      <a:pt x="266" y="260"/>
                      <a:pt x="270" y="257"/>
                      <a:pt x="270" y="252"/>
                    </a:cubicBezTo>
                    <a:cubicBezTo>
                      <a:pt x="270" y="248"/>
                      <a:pt x="266" y="244"/>
                      <a:pt x="262" y="244"/>
                    </a:cubicBezTo>
                    <a:cubicBezTo>
                      <a:pt x="83" y="244"/>
                      <a:pt x="83" y="244"/>
                      <a:pt x="83" y="244"/>
                    </a:cubicBezTo>
                    <a:cubicBezTo>
                      <a:pt x="100" y="227"/>
                      <a:pt x="100" y="227"/>
                      <a:pt x="100" y="227"/>
                    </a:cubicBezTo>
                    <a:cubicBezTo>
                      <a:pt x="104" y="223"/>
                      <a:pt x="104" y="218"/>
                      <a:pt x="100" y="215"/>
                    </a:cubicBezTo>
                    <a:close/>
                  </a:path>
                </a:pathLst>
              </a:custGeom>
              <a:solidFill>
                <a:srgbClr val="7B06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5"/>
              <p:cNvSpPr txBox="1">
                <a:spLocks noChangeAspect="1" noChangeArrowheads="1"/>
              </p:cNvSpPr>
              <p:nvPr/>
            </p:nvSpPr>
            <p:spPr bwMode="auto">
              <a:xfrm>
                <a:off x="1349" y="1847"/>
                <a:ext cx="816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dirty="0">
                    <a:solidFill>
                      <a:srgbClr val="7B0663"/>
                    </a:solidFill>
                  </a:rPr>
                  <a:t>Broker</a:t>
                </a:r>
                <a:endParaRPr lang="sv-SE" altLang="pt-BR" sz="2600" dirty="0">
                  <a:solidFill>
                    <a:srgbClr val="7B0663"/>
                  </a:solidFill>
                </a:endParaRPr>
              </a:p>
            </p:txBody>
          </p:sp>
        </p:grpSp>
        <p:sp>
          <p:nvSpPr>
            <p:cNvPr id="35" name="AutoShape 124"/>
            <p:cNvSpPr>
              <a:spLocks noChangeAspect="1" noChangeArrowheads="1"/>
            </p:cNvSpPr>
            <p:nvPr/>
          </p:nvSpPr>
          <p:spPr bwMode="auto">
            <a:xfrm>
              <a:off x="1276" y="860"/>
              <a:ext cx="964" cy="1388"/>
            </a:xfrm>
            <a:prstGeom prst="roundRect">
              <a:avLst>
                <a:gd name="adj" fmla="val 954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BB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66" y="3898070"/>
            <a:ext cx="1257369" cy="41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6D747D-C63E-433F-955B-9954AB9E131B}"/>
              </a:ext>
            </a:extLst>
          </p:cNvPr>
          <p:cNvGrpSpPr/>
          <p:nvPr/>
        </p:nvGrpSpPr>
        <p:grpSpPr>
          <a:xfrm>
            <a:off x="1857954" y="2602749"/>
            <a:ext cx="2521706" cy="579960"/>
            <a:chOff x="1857954" y="2602749"/>
            <a:chExt cx="2521706" cy="579960"/>
          </a:xfrm>
        </p:grpSpPr>
        <p:cxnSp>
          <p:nvCxnSpPr>
            <p:cNvPr id="5" name="Straight Arrow Connector 4"/>
            <p:cNvCxnSpPr>
              <a:cxnSpLocks/>
              <a:stCxn id="72" idx="3"/>
              <a:endCxn id="35" idx="1"/>
            </p:cNvCxnSpPr>
            <p:nvPr/>
          </p:nvCxnSpPr>
          <p:spPr bwMode="auto">
            <a:xfrm>
              <a:off x="1857954" y="2862962"/>
              <a:ext cx="2521706" cy="31974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556293" y="2602749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MQTT/TCP</a:t>
              </a:r>
              <a:endParaRPr lang="en-US" b="1" dirty="0"/>
            </a:p>
          </p:txBody>
        </p:sp>
      </p:grpSp>
      <p:cxnSp>
        <p:nvCxnSpPr>
          <p:cNvPr id="48" name="Straight Connector 47"/>
          <p:cNvCxnSpPr>
            <a:cxnSpLocks/>
            <a:stCxn id="35" idx="3"/>
            <a:endCxn id="60" idx="1"/>
          </p:cNvCxnSpPr>
          <p:nvPr/>
        </p:nvCxnSpPr>
        <p:spPr bwMode="auto">
          <a:xfrm flipV="1">
            <a:off x="5277464" y="3119025"/>
            <a:ext cx="2439725" cy="636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>
            <a:cxnSpLocks/>
            <a:stCxn id="60" idx="2"/>
            <a:endCxn id="3078" idx="0"/>
          </p:cNvCxnSpPr>
          <p:nvPr/>
        </p:nvCxnSpPr>
        <p:spPr bwMode="auto">
          <a:xfrm>
            <a:off x="8161066" y="3756669"/>
            <a:ext cx="142712" cy="610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34D59D-0C65-4246-B030-A3581C469FD4}"/>
              </a:ext>
            </a:extLst>
          </p:cNvPr>
          <p:cNvGrpSpPr/>
          <p:nvPr/>
        </p:nvGrpSpPr>
        <p:grpSpPr>
          <a:xfrm>
            <a:off x="7717189" y="2481380"/>
            <a:ext cx="1435481" cy="1539146"/>
            <a:chOff x="9112234" y="2549463"/>
            <a:chExt cx="1435481" cy="1539146"/>
          </a:xfrm>
        </p:grpSpPr>
        <p:grpSp>
          <p:nvGrpSpPr>
            <p:cNvPr id="58" name="Group 71"/>
            <p:cNvGrpSpPr>
              <a:grpSpLocks noChangeAspect="1"/>
            </p:cNvGrpSpPr>
            <p:nvPr/>
          </p:nvGrpSpPr>
          <p:grpSpPr bwMode="auto">
            <a:xfrm>
              <a:off x="9112234" y="2549463"/>
              <a:ext cx="887753" cy="1275289"/>
              <a:chOff x="183" y="860"/>
              <a:chExt cx="969" cy="1392"/>
            </a:xfrm>
          </p:grpSpPr>
          <p:grpSp>
            <p:nvGrpSpPr>
              <p:cNvPr id="59" name="Group 40"/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61" name="Freeform 3"/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62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18"/>
                  <a:ext cx="81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MQTT Client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63" name="Freeform 29"/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627" y="3588521"/>
              <a:ext cx="500088" cy="5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677A9-10C6-4202-9052-38FE30CF9159}"/>
              </a:ext>
            </a:extLst>
          </p:cNvPr>
          <p:cNvGrpSpPr/>
          <p:nvPr/>
        </p:nvGrpSpPr>
        <p:grpSpPr>
          <a:xfrm>
            <a:off x="886090" y="1943075"/>
            <a:ext cx="1468711" cy="2103807"/>
            <a:chOff x="1941969" y="1245798"/>
            <a:chExt cx="1468711" cy="2103807"/>
          </a:xfrm>
        </p:grpSpPr>
        <p:grpSp>
          <p:nvGrpSpPr>
            <p:cNvPr id="70" name="Group 71"/>
            <p:cNvGrpSpPr>
              <a:grpSpLocks noChangeAspect="1"/>
            </p:cNvGrpSpPr>
            <p:nvPr/>
          </p:nvGrpSpPr>
          <p:grpSpPr bwMode="auto">
            <a:xfrm>
              <a:off x="2026080" y="1528040"/>
              <a:ext cx="887753" cy="1275289"/>
              <a:chOff x="183" y="860"/>
              <a:chExt cx="969" cy="1392"/>
            </a:xfrm>
          </p:grpSpPr>
          <p:grpSp>
            <p:nvGrpSpPr>
              <p:cNvPr id="71" name="Group 40"/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73" name="Freeform 3"/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4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18"/>
                  <a:ext cx="81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MQTT Client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75" name="Freeform 29"/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93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3622" y="1245798"/>
              <a:ext cx="826168" cy="258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969" y="2808107"/>
              <a:ext cx="500088" cy="5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6"/>
            <p:cNvSpPr>
              <a:spLocks noChangeAspect="1" noEditPoints="1"/>
            </p:cNvSpPr>
            <p:nvPr/>
          </p:nvSpPr>
          <p:spPr bwMode="auto">
            <a:xfrm>
              <a:off x="2627374" y="2675747"/>
              <a:ext cx="783306" cy="673858"/>
            </a:xfrm>
            <a:custGeom>
              <a:avLst/>
              <a:gdLst>
                <a:gd name="T0" fmla="*/ 2147483647 w 464"/>
                <a:gd name="T1" fmla="*/ 2147483647 h 399"/>
                <a:gd name="T2" fmla="*/ 2147483647 w 464"/>
                <a:gd name="T3" fmla="*/ 2147483647 h 399"/>
                <a:gd name="T4" fmla="*/ 2147483647 w 464"/>
                <a:gd name="T5" fmla="*/ 2147483647 h 399"/>
                <a:gd name="T6" fmla="*/ 2147483647 w 464"/>
                <a:gd name="T7" fmla="*/ 0 h 399"/>
                <a:gd name="T8" fmla="*/ 2147483647 w 464"/>
                <a:gd name="T9" fmla="*/ 2147483647 h 399"/>
                <a:gd name="T10" fmla="*/ 2147483647 w 464"/>
                <a:gd name="T11" fmla="*/ 2147483647 h 399"/>
                <a:gd name="T12" fmla="*/ 0 w 464"/>
                <a:gd name="T13" fmla="*/ 2147483647 h 399"/>
                <a:gd name="T14" fmla="*/ 2147483647 w 464"/>
                <a:gd name="T15" fmla="*/ 2147483647 h 399"/>
                <a:gd name="T16" fmla="*/ 2147483647 w 464"/>
                <a:gd name="T17" fmla="*/ 2147483647 h 399"/>
                <a:gd name="T18" fmla="*/ 2147483647 w 464"/>
                <a:gd name="T19" fmla="*/ 2147483647 h 399"/>
                <a:gd name="T20" fmla="*/ 2147483647 w 464"/>
                <a:gd name="T21" fmla="*/ 2147483647 h 399"/>
                <a:gd name="T22" fmla="*/ 2147483647 w 464"/>
                <a:gd name="T23" fmla="*/ 2147483647 h 399"/>
                <a:gd name="T24" fmla="*/ 2147483647 w 464"/>
                <a:gd name="T25" fmla="*/ 2147483647 h 399"/>
                <a:gd name="T26" fmla="*/ 2147483647 w 464"/>
                <a:gd name="T27" fmla="*/ 2147483647 h 399"/>
                <a:gd name="T28" fmla="*/ 2147483647 w 464"/>
                <a:gd name="T29" fmla="*/ 2147483647 h 399"/>
                <a:gd name="T30" fmla="*/ 2147483647 w 464"/>
                <a:gd name="T31" fmla="*/ 2147483647 h 399"/>
                <a:gd name="T32" fmla="*/ 2147483647 w 464"/>
                <a:gd name="T33" fmla="*/ 2147483647 h 399"/>
                <a:gd name="T34" fmla="*/ 2147483647 w 464"/>
                <a:gd name="T35" fmla="*/ 0 h 399"/>
                <a:gd name="T36" fmla="*/ 2147483647 w 464"/>
                <a:gd name="T37" fmla="*/ 2147483647 h 399"/>
                <a:gd name="T38" fmla="*/ 2147483647 w 464"/>
                <a:gd name="T39" fmla="*/ 2147483647 h 399"/>
                <a:gd name="T40" fmla="*/ 2147483647 w 464"/>
                <a:gd name="T41" fmla="*/ 2147483647 h 399"/>
                <a:gd name="T42" fmla="*/ 2147483647 w 464"/>
                <a:gd name="T43" fmla="*/ 2147483647 h 399"/>
                <a:gd name="T44" fmla="*/ 2147483647 w 464"/>
                <a:gd name="T45" fmla="*/ 2147483647 h 399"/>
                <a:gd name="T46" fmla="*/ 2147483647 w 464"/>
                <a:gd name="T47" fmla="*/ 2147483647 h 399"/>
                <a:gd name="T48" fmla="*/ 2147483647 w 464"/>
                <a:gd name="T49" fmla="*/ 2147483647 h 399"/>
                <a:gd name="T50" fmla="*/ 2147483647 w 464"/>
                <a:gd name="T51" fmla="*/ 2147483647 h 399"/>
                <a:gd name="T52" fmla="*/ 2147483647 w 464"/>
                <a:gd name="T53" fmla="*/ 2147483647 h 399"/>
                <a:gd name="T54" fmla="*/ 2147483647 w 464"/>
                <a:gd name="T55" fmla="*/ 2147483647 h 399"/>
                <a:gd name="T56" fmla="*/ 2147483647 w 464"/>
                <a:gd name="T57" fmla="*/ 2147483647 h 399"/>
                <a:gd name="T58" fmla="*/ 2147483647 w 464"/>
                <a:gd name="T59" fmla="*/ 2147483647 h 399"/>
                <a:gd name="T60" fmla="*/ 2147483647 w 464"/>
                <a:gd name="T61" fmla="*/ 2147483647 h 399"/>
                <a:gd name="T62" fmla="*/ 2147483647 w 464"/>
                <a:gd name="T63" fmla="*/ 2147483647 h 399"/>
                <a:gd name="T64" fmla="*/ 2147483647 w 464"/>
                <a:gd name="T65" fmla="*/ 2147483647 h 399"/>
                <a:gd name="T66" fmla="*/ 2147483647 w 464"/>
                <a:gd name="T67" fmla="*/ 2147483647 h 399"/>
                <a:gd name="T68" fmla="*/ 2147483647 w 464"/>
                <a:gd name="T69" fmla="*/ 2147483647 h 399"/>
                <a:gd name="T70" fmla="*/ 2147483647 w 464"/>
                <a:gd name="T71" fmla="*/ 2147483647 h 399"/>
                <a:gd name="T72" fmla="*/ 2147483647 w 464"/>
                <a:gd name="T73" fmla="*/ 2147483647 h 399"/>
                <a:gd name="T74" fmla="*/ 2147483647 w 464"/>
                <a:gd name="T75" fmla="*/ 2147483647 h 399"/>
                <a:gd name="T76" fmla="*/ 2147483647 w 464"/>
                <a:gd name="T77" fmla="*/ 2147483647 h 399"/>
                <a:gd name="T78" fmla="*/ 2147483647 w 464"/>
                <a:gd name="T79" fmla="*/ 2147483647 h 3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4" h="399">
                  <a:moveTo>
                    <a:pt x="351" y="81"/>
                  </a:moveTo>
                  <a:cubicBezTo>
                    <a:pt x="426" y="81"/>
                    <a:pt x="426" y="81"/>
                    <a:pt x="426" y="81"/>
                  </a:cubicBezTo>
                  <a:cubicBezTo>
                    <a:pt x="430" y="81"/>
                    <a:pt x="434" y="77"/>
                    <a:pt x="434" y="73"/>
                  </a:cubicBezTo>
                  <a:cubicBezTo>
                    <a:pt x="434" y="68"/>
                    <a:pt x="430" y="65"/>
                    <a:pt x="426" y="65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6" y="65"/>
                    <a:pt x="343" y="68"/>
                    <a:pt x="343" y="73"/>
                  </a:cubicBezTo>
                  <a:cubicBezTo>
                    <a:pt x="343" y="77"/>
                    <a:pt x="346" y="81"/>
                    <a:pt x="351" y="81"/>
                  </a:cubicBezTo>
                  <a:close/>
                  <a:moveTo>
                    <a:pt x="450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319" y="0"/>
                    <a:pt x="312" y="6"/>
                    <a:pt x="312" y="14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" y="101"/>
                    <a:pt x="0" y="107"/>
                    <a:pt x="0" y="11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25"/>
                    <a:pt x="6" y="331"/>
                    <a:pt x="13" y="331"/>
                  </a:cubicBezTo>
                  <a:cubicBezTo>
                    <a:pt x="145" y="331"/>
                    <a:pt x="145" y="331"/>
                    <a:pt x="145" y="331"/>
                  </a:cubicBezTo>
                  <a:cubicBezTo>
                    <a:pt x="145" y="346"/>
                    <a:pt x="145" y="346"/>
                    <a:pt x="145" y="346"/>
                  </a:cubicBezTo>
                  <a:cubicBezTo>
                    <a:pt x="94" y="346"/>
                    <a:pt x="94" y="346"/>
                    <a:pt x="94" y="346"/>
                  </a:cubicBezTo>
                  <a:cubicBezTo>
                    <a:pt x="92" y="346"/>
                    <a:pt x="91" y="347"/>
                    <a:pt x="89" y="348"/>
                  </a:cubicBezTo>
                  <a:cubicBezTo>
                    <a:pt x="33" y="385"/>
                    <a:pt x="33" y="385"/>
                    <a:pt x="33" y="385"/>
                  </a:cubicBezTo>
                  <a:cubicBezTo>
                    <a:pt x="30" y="387"/>
                    <a:pt x="28" y="390"/>
                    <a:pt x="29" y="394"/>
                  </a:cubicBezTo>
                  <a:cubicBezTo>
                    <a:pt x="30" y="397"/>
                    <a:pt x="33" y="399"/>
                    <a:pt x="37" y="399"/>
                  </a:cubicBezTo>
                  <a:cubicBezTo>
                    <a:pt x="332" y="399"/>
                    <a:pt x="332" y="399"/>
                    <a:pt x="332" y="399"/>
                  </a:cubicBezTo>
                  <a:cubicBezTo>
                    <a:pt x="336" y="399"/>
                    <a:pt x="339" y="397"/>
                    <a:pt x="340" y="394"/>
                  </a:cubicBezTo>
                  <a:cubicBezTo>
                    <a:pt x="341" y="390"/>
                    <a:pt x="340" y="387"/>
                    <a:pt x="337" y="385"/>
                  </a:cubicBezTo>
                  <a:cubicBezTo>
                    <a:pt x="280" y="348"/>
                    <a:pt x="280" y="348"/>
                    <a:pt x="280" y="348"/>
                  </a:cubicBezTo>
                  <a:cubicBezTo>
                    <a:pt x="279" y="347"/>
                    <a:pt x="277" y="346"/>
                    <a:pt x="276" y="346"/>
                  </a:cubicBezTo>
                  <a:cubicBezTo>
                    <a:pt x="224" y="346"/>
                    <a:pt x="224" y="346"/>
                    <a:pt x="224" y="346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357" y="331"/>
                    <a:pt x="357" y="331"/>
                    <a:pt x="357" y="331"/>
                  </a:cubicBezTo>
                  <a:cubicBezTo>
                    <a:pt x="363" y="331"/>
                    <a:pt x="369" y="325"/>
                    <a:pt x="369" y="318"/>
                  </a:cubicBezTo>
                  <a:cubicBezTo>
                    <a:pt x="369" y="310"/>
                    <a:pt x="369" y="310"/>
                    <a:pt x="369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57" y="310"/>
                    <a:pt x="464" y="303"/>
                    <a:pt x="464" y="296"/>
                  </a:cubicBezTo>
                  <a:cubicBezTo>
                    <a:pt x="464" y="14"/>
                    <a:pt x="464" y="14"/>
                    <a:pt x="464" y="14"/>
                  </a:cubicBezTo>
                  <a:cubicBezTo>
                    <a:pt x="464" y="6"/>
                    <a:pt x="457" y="0"/>
                    <a:pt x="450" y="0"/>
                  </a:cubicBezTo>
                  <a:close/>
                  <a:moveTo>
                    <a:pt x="273" y="362"/>
                  </a:moveTo>
                  <a:cubicBezTo>
                    <a:pt x="305" y="383"/>
                    <a:pt x="305" y="383"/>
                    <a:pt x="305" y="383"/>
                  </a:cubicBezTo>
                  <a:cubicBezTo>
                    <a:pt x="64" y="383"/>
                    <a:pt x="64" y="383"/>
                    <a:pt x="64" y="383"/>
                  </a:cubicBezTo>
                  <a:cubicBezTo>
                    <a:pt x="96" y="362"/>
                    <a:pt x="96" y="362"/>
                    <a:pt x="96" y="362"/>
                  </a:cubicBezTo>
                  <a:lnTo>
                    <a:pt x="273" y="362"/>
                  </a:lnTo>
                  <a:close/>
                  <a:moveTo>
                    <a:pt x="161" y="346"/>
                  </a:moveTo>
                  <a:cubicBezTo>
                    <a:pt x="161" y="331"/>
                    <a:pt x="161" y="331"/>
                    <a:pt x="161" y="331"/>
                  </a:cubicBezTo>
                  <a:cubicBezTo>
                    <a:pt x="208" y="331"/>
                    <a:pt x="208" y="331"/>
                    <a:pt x="208" y="331"/>
                  </a:cubicBezTo>
                  <a:cubicBezTo>
                    <a:pt x="208" y="346"/>
                    <a:pt x="208" y="346"/>
                    <a:pt x="208" y="346"/>
                  </a:cubicBezTo>
                  <a:lnTo>
                    <a:pt x="161" y="346"/>
                  </a:lnTo>
                  <a:close/>
                  <a:moveTo>
                    <a:pt x="448" y="294"/>
                  </a:moveTo>
                  <a:cubicBezTo>
                    <a:pt x="369" y="294"/>
                    <a:pt x="369" y="294"/>
                    <a:pt x="369" y="294"/>
                  </a:cubicBezTo>
                  <a:cubicBezTo>
                    <a:pt x="369" y="161"/>
                    <a:pt x="369" y="161"/>
                    <a:pt x="369" y="161"/>
                  </a:cubicBezTo>
                  <a:cubicBezTo>
                    <a:pt x="369" y="157"/>
                    <a:pt x="365" y="153"/>
                    <a:pt x="361" y="153"/>
                  </a:cubicBezTo>
                  <a:cubicBezTo>
                    <a:pt x="357" y="153"/>
                    <a:pt x="353" y="157"/>
                    <a:pt x="353" y="161"/>
                  </a:cubicBezTo>
                  <a:cubicBezTo>
                    <a:pt x="353" y="315"/>
                    <a:pt x="353" y="315"/>
                    <a:pt x="353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3" y="129"/>
                    <a:pt x="353" y="129"/>
                    <a:pt x="353" y="129"/>
                  </a:cubicBezTo>
                  <a:cubicBezTo>
                    <a:pt x="353" y="134"/>
                    <a:pt x="357" y="137"/>
                    <a:pt x="361" y="137"/>
                  </a:cubicBezTo>
                  <a:cubicBezTo>
                    <a:pt x="365" y="137"/>
                    <a:pt x="369" y="134"/>
                    <a:pt x="369" y="129"/>
                  </a:cubicBezTo>
                  <a:cubicBezTo>
                    <a:pt x="369" y="113"/>
                    <a:pt x="369" y="113"/>
                    <a:pt x="369" y="113"/>
                  </a:cubicBezTo>
                  <a:cubicBezTo>
                    <a:pt x="369" y="107"/>
                    <a:pt x="363" y="101"/>
                    <a:pt x="357" y="101"/>
                  </a:cubicBezTo>
                  <a:cubicBezTo>
                    <a:pt x="328" y="101"/>
                    <a:pt x="328" y="101"/>
                    <a:pt x="328" y="10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448" y="16"/>
                    <a:pt x="448" y="16"/>
                    <a:pt x="448" y="16"/>
                  </a:cubicBezTo>
                  <a:lnTo>
                    <a:pt x="448" y="294"/>
                  </a:lnTo>
                  <a:close/>
                  <a:moveTo>
                    <a:pt x="428" y="117"/>
                  </a:moveTo>
                  <a:cubicBezTo>
                    <a:pt x="425" y="117"/>
                    <a:pt x="422" y="120"/>
                    <a:pt x="422" y="123"/>
                  </a:cubicBezTo>
                  <a:cubicBezTo>
                    <a:pt x="422" y="126"/>
                    <a:pt x="425" y="128"/>
                    <a:pt x="428" y="128"/>
                  </a:cubicBezTo>
                  <a:cubicBezTo>
                    <a:pt x="431" y="128"/>
                    <a:pt x="434" y="126"/>
                    <a:pt x="434" y="123"/>
                  </a:cubicBezTo>
                  <a:cubicBezTo>
                    <a:pt x="434" y="120"/>
                    <a:pt x="431" y="117"/>
                    <a:pt x="428" y="117"/>
                  </a:cubicBezTo>
                  <a:close/>
                  <a:moveTo>
                    <a:pt x="351" y="50"/>
                  </a:moveTo>
                  <a:cubicBezTo>
                    <a:pt x="426" y="50"/>
                    <a:pt x="426" y="50"/>
                    <a:pt x="426" y="50"/>
                  </a:cubicBezTo>
                  <a:cubicBezTo>
                    <a:pt x="430" y="50"/>
                    <a:pt x="434" y="46"/>
                    <a:pt x="434" y="42"/>
                  </a:cubicBezTo>
                  <a:cubicBezTo>
                    <a:pt x="434" y="38"/>
                    <a:pt x="430" y="34"/>
                    <a:pt x="426" y="34"/>
                  </a:cubicBezTo>
                  <a:cubicBezTo>
                    <a:pt x="351" y="34"/>
                    <a:pt x="351" y="34"/>
                    <a:pt x="351" y="34"/>
                  </a:cubicBezTo>
                  <a:cubicBezTo>
                    <a:pt x="346" y="34"/>
                    <a:pt x="343" y="38"/>
                    <a:pt x="343" y="42"/>
                  </a:cubicBezTo>
                  <a:cubicBezTo>
                    <a:pt x="343" y="46"/>
                    <a:pt x="346" y="50"/>
                    <a:pt x="351" y="50"/>
                  </a:cubicBezTo>
                  <a:close/>
                  <a:moveTo>
                    <a:pt x="428" y="95"/>
                  </a:moveTo>
                  <a:cubicBezTo>
                    <a:pt x="425" y="95"/>
                    <a:pt x="422" y="98"/>
                    <a:pt x="422" y="101"/>
                  </a:cubicBezTo>
                  <a:cubicBezTo>
                    <a:pt x="422" y="104"/>
                    <a:pt x="425" y="106"/>
                    <a:pt x="428" y="106"/>
                  </a:cubicBezTo>
                  <a:cubicBezTo>
                    <a:pt x="431" y="106"/>
                    <a:pt x="434" y="104"/>
                    <a:pt x="434" y="101"/>
                  </a:cubicBezTo>
                  <a:cubicBezTo>
                    <a:pt x="434" y="98"/>
                    <a:pt x="431" y="95"/>
                    <a:pt x="428" y="95"/>
                  </a:cubicBezTo>
                  <a:close/>
                </a:path>
              </a:pathLst>
            </a:custGeom>
            <a:solidFill>
              <a:srgbClr val="433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err="1">
                <a:blipFill>
                  <a:blip r:embed="rId7"/>
                  <a:stretch>
                    <a:fillRect/>
                  </a:stretch>
                </a:blipFill>
              </a:rPr>
              <a:t>Arquitetura</a:t>
            </a:r>
            <a:r>
              <a:rPr lang="en-US" dirty="0">
                <a:blipFill>
                  <a:blip r:embed="rId7"/>
                  <a:stretch>
                    <a:fillRect/>
                  </a:stretch>
                </a:blipFill>
              </a:rPr>
              <a:t> - </a:t>
            </a:r>
            <a:r>
              <a:rPr lang="en-US" dirty="0" err="1">
                <a:blipFill>
                  <a:blip r:embed="rId7"/>
                  <a:stretch>
                    <a:fillRect/>
                  </a:stretch>
                </a:blipFill>
              </a:rPr>
              <a:t>comunicação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2F649F-FDF4-4DD7-8E46-F951C9008075}"/>
              </a:ext>
            </a:extLst>
          </p:cNvPr>
          <p:cNvSpPr txBox="1"/>
          <p:nvPr/>
        </p:nvSpPr>
        <p:spPr>
          <a:xfrm>
            <a:off x="6758955" y="2772609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MQTT/TCP</a:t>
            </a:r>
            <a:endParaRPr lang="en-US" b="1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5CAD617-E387-491A-AFCA-1C19B6815D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" r="62885" b="6027"/>
          <a:stretch/>
        </p:blipFill>
        <p:spPr>
          <a:xfrm>
            <a:off x="9508657" y="3194042"/>
            <a:ext cx="631001" cy="739293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79" name="Bildobjekt 8">
            <a:extLst>
              <a:ext uri="{FF2B5EF4-FFF2-40B4-BE49-F238E27FC236}">
                <a16:creationId xmlns:a16="http://schemas.microsoft.com/office/drawing/2014/main" id="{17BAB1DC-4743-4354-AFB3-B14CB966C4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7945" y="3974290"/>
            <a:ext cx="1119340" cy="36272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AC97B2-38AD-4C82-B76E-8730AB6F7A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80" y="3990588"/>
            <a:ext cx="478165" cy="407396"/>
          </a:xfrm>
          <a:prstGeom prst="rect">
            <a:avLst/>
          </a:prstGeom>
        </p:spPr>
      </p:pic>
      <p:sp>
        <p:nvSpPr>
          <p:cNvPr id="42" name="Rectangle 61">
            <a:extLst>
              <a:ext uri="{FF2B5EF4-FFF2-40B4-BE49-F238E27FC236}">
                <a16:creationId xmlns:a16="http://schemas.microsoft.com/office/drawing/2014/main" id="{3983E8C5-31DF-4212-BA4D-73771053D4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742" y="1146852"/>
            <a:ext cx="3586692" cy="515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>
              <a:spcBef>
                <a:spcPct val="50000"/>
              </a:spcBef>
              <a:defRPr/>
            </a:pPr>
            <a:endParaRPr lang="sv-SE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BEB51-7F29-4BF7-8437-7EDED94F7BBF}"/>
              </a:ext>
            </a:extLst>
          </p:cNvPr>
          <p:cNvSpPr/>
          <p:nvPr/>
        </p:nvSpPr>
        <p:spPr>
          <a:xfrm>
            <a:off x="6517882" y="2243138"/>
            <a:ext cx="4395923" cy="4168243"/>
          </a:xfrm>
          <a:prstGeom prst="rect">
            <a:avLst/>
          </a:prstGeom>
          <a:noFill/>
          <a:ln w="508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0CF3D2-61CA-4DDB-A278-D01DCBBB0B7D}"/>
              </a:ext>
            </a:extLst>
          </p:cNvPr>
          <p:cNvSpPr txBox="1"/>
          <p:nvPr/>
        </p:nvSpPr>
        <p:spPr>
          <a:xfrm>
            <a:off x="7518059" y="1869214"/>
            <a:ext cx="143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Unidade</a:t>
            </a:r>
            <a:r>
              <a:rPr lang="en-US" sz="1600" b="1" dirty="0"/>
              <a:t> Argos</a:t>
            </a: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6FCB8B9-0FF1-4AA1-86DE-A5F289E5CD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48664" y="2595341"/>
            <a:ext cx="642228" cy="616145"/>
          </a:xfrm>
          <a:custGeom>
            <a:avLst/>
            <a:gdLst>
              <a:gd name="T0" fmla="*/ 2147483647 w 300"/>
              <a:gd name="T1" fmla="*/ 2147483647 h 288"/>
              <a:gd name="T2" fmla="*/ 2147483647 w 300"/>
              <a:gd name="T3" fmla="*/ 2147483647 h 288"/>
              <a:gd name="T4" fmla="*/ 2147483647 w 300"/>
              <a:gd name="T5" fmla="*/ 0 h 288"/>
              <a:gd name="T6" fmla="*/ 2147483647 w 300"/>
              <a:gd name="T7" fmla="*/ 2147483647 h 288"/>
              <a:gd name="T8" fmla="*/ 2147483647 w 300"/>
              <a:gd name="T9" fmla="*/ 2147483647 h 288"/>
              <a:gd name="T10" fmla="*/ 2147483647 w 300"/>
              <a:gd name="T11" fmla="*/ 2147483647 h 288"/>
              <a:gd name="T12" fmla="*/ 2147483647 w 300"/>
              <a:gd name="T13" fmla="*/ 2147483647 h 288"/>
              <a:gd name="T14" fmla="*/ 2147483647 w 300"/>
              <a:gd name="T15" fmla="*/ 2147483647 h 288"/>
              <a:gd name="T16" fmla="*/ 2147483647 w 300"/>
              <a:gd name="T17" fmla="*/ 2147483647 h 288"/>
              <a:gd name="T18" fmla="*/ 2147483647 w 300"/>
              <a:gd name="T19" fmla="*/ 2147483647 h 288"/>
              <a:gd name="T20" fmla="*/ 2147483647 w 300"/>
              <a:gd name="T21" fmla="*/ 2147483647 h 288"/>
              <a:gd name="T22" fmla="*/ 2147483647 w 300"/>
              <a:gd name="T23" fmla="*/ 2147483647 h 288"/>
              <a:gd name="T24" fmla="*/ 2147483647 w 300"/>
              <a:gd name="T25" fmla="*/ 2147483647 h 288"/>
              <a:gd name="T26" fmla="*/ 0 w 300"/>
              <a:gd name="T27" fmla="*/ 2147483647 h 288"/>
              <a:gd name="T28" fmla="*/ 0 w 300"/>
              <a:gd name="T29" fmla="*/ 2147483647 h 288"/>
              <a:gd name="T30" fmla="*/ 2147483647 w 300"/>
              <a:gd name="T31" fmla="*/ 2147483647 h 288"/>
              <a:gd name="T32" fmla="*/ 2147483647 w 300"/>
              <a:gd name="T33" fmla="*/ 2147483647 h 288"/>
              <a:gd name="T34" fmla="*/ 2147483647 w 300"/>
              <a:gd name="T35" fmla="*/ 2147483647 h 288"/>
              <a:gd name="T36" fmla="*/ 2147483647 w 300"/>
              <a:gd name="T37" fmla="*/ 2147483647 h 288"/>
              <a:gd name="T38" fmla="*/ 2147483647 w 300"/>
              <a:gd name="T39" fmla="*/ 2147483647 h 288"/>
              <a:gd name="T40" fmla="*/ 2147483647 w 300"/>
              <a:gd name="T41" fmla="*/ 2147483647 h 288"/>
              <a:gd name="T42" fmla="*/ 2147483647 w 300"/>
              <a:gd name="T43" fmla="*/ 2147483647 h 288"/>
              <a:gd name="T44" fmla="*/ 2147483647 w 300"/>
              <a:gd name="T45" fmla="*/ 2147483647 h 288"/>
              <a:gd name="T46" fmla="*/ 2147483647 w 300"/>
              <a:gd name="T47" fmla="*/ 2147483647 h 288"/>
              <a:gd name="T48" fmla="*/ 2147483647 w 300"/>
              <a:gd name="T49" fmla="*/ 2147483647 h 288"/>
              <a:gd name="T50" fmla="*/ 2147483647 w 300"/>
              <a:gd name="T51" fmla="*/ 2147483647 h 288"/>
              <a:gd name="T52" fmla="*/ 2147483647 w 300"/>
              <a:gd name="T53" fmla="*/ 2147483647 h 288"/>
              <a:gd name="T54" fmla="*/ 2147483647 w 300"/>
              <a:gd name="T55" fmla="*/ 2147483647 h 288"/>
              <a:gd name="T56" fmla="*/ 2147483647 w 300"/>
              <a:gd name="T57" fmla="*/ 2147483647 h 288"/>
              <a:gd name="T58" fmla="*/ 2147483647 w 300"/>
              <a:gd name="T59" fmla="*/ 2147483647 h 288"/>
              <a:gd name="T60" fmla="*/ 2147483647 w 300"/>
              <a:gd name="T61" fmla="*/ 2147483647 h 288"/>
              <a:gd name="T62" fmla="*/ 2147483647 w 300"/>
              <a:gd name="T63" fmla="*/ 2147483647 h 288"/>
              <a:gd name="T64" fmla="*/ 2147483647 w 300"/>
              <a:gd name="T65" fmla="*/ 2147483647 h 288"/>
              <a:gd name="T66" fmla="*/ 2147483647 w 300"/>
              <a:gd name="T67" fmla="*/ 2147483647 h 288"/>
              <a:gd name="T68" fmla="*/ 2147483647 w 300"/>
              <a:gd name="T69" fmla="*/ 2147483647 h 288"/>
              <a:gd name="T70" fmla="*/ 2147483647 w 300"/>
              <a:gd name="T71" fmla="*/ 2147483647 h 288"/>
              <a:gd name="T72" fmla="*/ 2147483647 w 300"/>
              <a:gd name="T73" fmla="*/ 2147483647 h 288"/>
              <a:gd name="T74" fmla="*/ 2147483647 w 300"/>
              <a:gd name="T75" fmla="*/ 2147483647 h 288"/>
              <a:gd name="T76" fmla="*/ 2147483647 w 300"/>
              <a:gd name="T77" fmla="*/ 2147483647 h 288"/>
              <a:gd name="T78" fmla="*/ 0 w 300"/>
              <a:gd name="T79" fmla="*/ 2147483647 h 288"/>
              <a:gd name="T80" fmla="*/ 0 w 300"/>
              <a:gd name="T81" fmla="*/ 2147483647 h 288"/>
              <a:gd name="T82" fmla="*/ 2147483647 w 300"/>
              <a:gd name="T83" fmla="*/ 2147483647 h 288"/>
              <a:gd name="T84" fmla="*/ 2147483647 w 300"/>
              <a:gd name="T85" fmla="*/ 2147483647 h 288"/>
              <a:gd name="T86" fmla="*/ 2147483647 w 300"/>
              <a:gd name="T87" fmla="*/ 2147483647 h 288"/>
              <a:gd name="T88" fmla="*/ 2147483647 w 300"/>
              <a:gd name="T89" fmla="*/ 2147483647 h 288"/>
              <a:gd name="T90" fmla="*/ 2147483647 w 300"/>
              <a:gd name="T91" fmla="*/ 2147483647 h 288"/>
              <a:gd name="T92" fmla="*/ 2147483647 w 300"/>
              <a:gd name="T93" fmla="*/ 2147483647 h 288"/>
              <a:gd name="T94" fmla="*/ 2147483647 w 300"/>
              <a:gd name="T95" fmla="*/ 2147483647 h 288"/>
              <a:gd name="T96" fmla="*/ 2147483647 w 300"/>
              <a:gd name="T97" fmla="*/ 2147483647 h 288"/>
              <a:gd name="T98" fmla="*/ 2147483647 w 300"/>
              <a:gd name="T99" fmla="*/ 2147483647 h 288"/>
              <a:gd name="T100" fmla="*/ 2147483647 w 300"/>
              <a:gd name="T101" fmla="*/ 2147483647 h 288"/>
              <a:gd name="T102" fmla="*/ 2147483647 w 300"/>
              <a:gd name="T103" fmla="*/ 2147483647 h 288"/>
              <a:gd name="T104" fmla="*/ 2147483647 w 300"/>
              <a:gd name="T105" fmla="*/ 0 h 288"/>
              <a:gd name="T106" fmla="*/ 2147483647 w 300"/>
              <a:gd name="T107" fmla="*/ 2147483647 h 288"/>
              <a:gd name="T108" fmla="*/ 2147483647 w 300"/>
              <a:gd name="T109" fmla="*/ 2147483647 h 28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0" h="288">
                <a:moveTo>
                  <a:pt x="171" y="83"/>
                </a:moveTo>
                <a:cubicBezTo>
                  <a:pt x="194" y="83"/>
                  <a:pt x="213" y="64"/>
                  <a:pt x="213" y="41"/>
                </a:cubicBezTo>
                <a:cubicBezTo>
                  <a:pt x="213" y="19"/>
                  <a:pt x="194" y="0"/>
                  <a:pt x="171" y="0"/>
                </a:cubicBezTo>
                <a:cubicBezTo>
                  <a:pt x="149" y="0"/>
                  <a:pt x="130" y="19"/>
                  <a:pt x="130" y="41"/>
                </a:cubicBezTo>
                <a:cubicBezTo>
                  <a:pt x="130" y="64"/>
                  <a:pt x="149" y="83"/>
                  <a:pt x="171" y="83"/>
                </a:cubicBezTo>
                <a:close/>
                <a:moveTo>
                  <a:pt x="300" y="142"/>
                </a:moveTo>
                <a:cubicBezTo>
                  <a:pt x="300" y="137"/>
                  <a:pt x="299" y="132"/>
                  <a:pt x="296" y="128"/>
                </a:cubicBezTo>
                <a:cubicBezTo>
                  <a:pt x="294" y="124"/>
                  <a:pt x="289" y="122"/>
                  <a:pt x="284" y="122"/>
                </a:cubicBezTo>
                <a:cubicBezTo>
                  <a:pt x="279" y="122"/>
                  <a:pt x="275" y="124"/>
                  <a:pt x="271" y="127"/>
                </a:cubicBezTo>
                <a:cubicBezTo>
                  <a:pt x="271" y="127"/>
                  <a:pt x="247" y="146"/>
                  <a:pt x="229" y="161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29" y="116"/>
                  <a:pt x="210" y="97"/>
                  <a:pt x="187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19" y="97"/>
                  <a:pt x="0" y="116"/>
                  <a:pt x="0" y="139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1"/>
                  <a:pt x="4" y="205"/>
                  <a:pt x="8" y="205"/>
                </a:cubicBezTo>
                <a:cubicBezTo>
                  <a:pt x="12" y="205"/>
                  <a:pt x="16" y="201"/>
                  <a:pt x="16" y="197"/>
                </a:cubicBezTo>
                <a:cubicBezTo>
                  <a:pt x="16" y="139"/>
                  <a:pt x="16" y="139"/>
                  <a:pt x="16" y="139"/>
                </a:cubicBezTo>
                <a:cubicBezTo>
                  <a:pt x="16" y="125"/>
                  <a:pt x="28" y="113"/>
                  <a:pt x="42" y="113"/>
                </a:cubicBezTo>
                <a:cubicBezTo>
                  <a:pt x="187" y="113"/>
                  <a:pt x="187" y="113"/>
                  <a:pt x="187" y="113"/>
                </a:cubicBezTo>
                <a:cubicBezTo>
                  <a:pt x="201" y="113"/>
                  <a:pt x="213" y="125"/>
                  <a:pt x="213" y="139"/>
                </a:cubicBezTo>
                <a:cubicBezTo>
                  <a:pt x="213" y="177"/>
                  <a:pt x="213" y="177"/>
                  <a:pt x="213" y="177"/>
                </a:cubicBezTo>
                <a:cubicBezTo>
                  <a:pt x="213" y="180"/>
                  <a:pt x="215" y="183"/>
                  <a:pt x="217" y="184"/>
                </a:cubicBezTo>
                <a:cubicBezTo>
                  <a:pt x="220" y="186"/>
                  <a:pt x="223" y="185"/>
                  <a:pt x="226" y="183"/>
                </a:cubicBezTo>
                <a:cubicBezTo>
                  <a:pt x="235" y="176"/>
                  <a:pt x="280" y="140"/>
                  <a:pt x="281" y="140"/>
                </a:cubicBezTo>
                <a:cubicBezTo>
                  <a:pt x="282" y="139"/>
                  <a:pt x="283" y="138"/>
                  <a:pt x="283" y="138"/>
                </a:cubicBezTo>
                <a:cubicBezTo>
                  <a:pt x="284" y="139"/>
                  <a:pt x="284" y="140"/>
                  <a:pt x="284" y="142"/>
                </a:cubicBezTo>
                <a:cubicBezTo>
                  <a:pt x="284" y="143"/>
                  <a:pt x="284" y="250"/>
                  <a:pt x="284" y="252"/>
                </a:cubicBezTo>
                <a:cubicBezTo>
                  <a:pt x="284" y="253"/>
                  <a:pt x="284" y="255"/>
                  <a:pt x="283" y="255"/>
                </a:cubicBezTo>
                <a:cubicBezTo>
                  <a:pt x="283" y="255"/>
                  <a:pt x="282" y="255"/>
                  <a:pt x="281" y="254"/>
                </a:cubicBezTo>
                <a:cubicBezTo>
                  <a:pt x="275" y="249"/>
                  <a:pt x="244" y="224"/>
                  <a:pt x="226" y="210"/>
                </a:cubicBezTo>
                <a:cubicBezTo>
                  <a:pt x="223" y="208"/>
                  <a:pt x="220" y="208"/>
                  <a:pt x="217" y="209"/>
                </a:cubicBezTo>
                <a:cubicBezTo>
                  <a:pt x="215" y="211"/>
                  <a:pt x="213" y="213"/>
                  <a:pt x="213" y="216"/>
                </a:cubicBezTo>
                <a:cubicBezTo>
                  <a:pt x="213" y="246"/>
                  <a:pt x="213" y="246"/>
                  <a:pt x="213" y="246"/>
                </a:cubicBezTo>
                <a:cubicBezTo>
                  <a:pt x="213" y="260"/>
                  <a:pt x="201" y="272"/>
                  <a:pt x="187" y="272"/>
                </a:cubicBezTo>
                <a:cubicBezTo>
                  <a:pt x="42" y="272"/>
                  <a:pt x="42" y="272"/>
                  <a:pt x="42" y="272"/>
                </a:cubicBezTo>
                <a:cubicBezTo>
                  <a:pt x="28" y="272"/>
                  <a:pt x="16" y="260"/>
                  <a:pt x="16" y="246"/>
                </a:cubicBezTo>
                <a:cubicBezTo>
                  <a:pt x="16" y="229"/>
                  <a:pt x="16" y="229"/>
                  <a:pt x="16" y="229"/>
                </a:cubicBezTo>
                <a:cubicBezTo>
                  <a:pt x="16" y="224"/>
                  <a:pt x="12" y="221"/>
                  <a:pt x="8" y="221"/>
                </a:cubicBezTo>
                <a:cubicBezTo>
                  <a:pt x="4" y="221"/>
                  <a:pt x="0" y="224"/>
                  <a:pt x="0" y="229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269"/>
                  <a:pt x="19" y="288"/>
                  <a:pt x="42" y="288"/>
                </a:cubicBezTo>
                <a:cubicBezTo>
                  <a:pt x="187" y="288"/>
                  <a:pt x="187" y="288"/>
                  <a:pt x="187" y="288"/>
                </a:cubicBezTo>
                <a:cubicBezTo>
                  <a:pt x="210" y="288"/>
                  <a:pt x="229" y="269"/>
                  <a:pt x="229" y="246"/>
                </a:cubicBezTo>
                <a:cubicBezTo>
                  <a:pt x="229" y="233"/>
                  <a:pt x="229" y="233"/>
                  <a:pt x="229" y="233"/>
                </a:cubicBezTo>
                <a:cubicBezTo>
                  <a:pt x="246" y="246"/>
                  <a:pt x="266" y="262"/>
                  <a:pt x="271" y="266"/>
                </a:cubicBezTo>
                <a:cubicBezTo>
                  <a:pt x="275" y="269"/>
                  <a:pt x="279" y="271"/>
                  <a:pt x="284" y="271"/>
                </a:cubicBezTo>
                <a:cubicBezTo>
                  <a:pt x="288" y="272"/>
                  <a:pt x="293" y="269"/>
                  <a:pt x="296" y="265"/>
                </a:cubicBezTo>
                <a:cubicBezTo>
                  <a:pt x="299" y="261"/>
                  <a:pt x="300" y="257"/>
                  <a:pt x="300" y="252"/>
                </a:cubicBezTo>
                <a:cubicBezTo>
                  <a:pt x="300" y="250"/>
                  <a:pt x="300" y="143"/>
                  <a:pt x="300" y="142"/>
                </a:cubicBezTo>
                <a:close/>
                <a:moveTo>
                  <a:pt x="66" y="83"/>
                </a:moveTo>
                <a:cubicBezTo>
                  <a:pt x="89" y="83"/>
                  <a:pt x="107" y="64"/>
                  <a:pt x="107" y="41"/>
                </a:cubicBezTo>
                <a:cubicBezTo>
                  <a:pt x="107" y="19"/>
                  <a:pt x="89" y="0"/>
                  <a:pt x="66" y="0"/>
                </a:cubicBezTo>
                <a:cubicBezTo>
                  <a:pt x="43" y="0"/>
                  <a:pt x="25" y="19"/>
                  <a:pt x="25" y="41"/>
                </a:cubicBezTo>
                <a:cubicBezTo>
                  <a:pt x="25" y="64"/>
                  <a:pt x="43" y="83"/>
                  <a:pt x="66" y="83"/>
                </a:cubicBezTo>
                <a:close/>
              </a:path>
            </a:pathLst>
          </a:custGeom>
          <a:solidFill>
            <a:srgbClr val="0394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9BB22D-3858-423D-91F9-6AE725372AE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6155" y="3041583"/>
            <a:ext cx="792509" cy="13429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92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19"/>
          <p:cNvGrpSpPr>
            <a:grpSpLocks noChangeAspect="1"/>
          </p:cNvGrpSpPr>
          <p:nvPr/>
        </p:nvGrpSpPr>
        <p:grpSpPr bwMode="auto">
          <a:xfrm>
            <a:off x="5847415" y="1398714"/>
            <a:ext cx="899667" cy="1295484"/>
            <a:chOff x="1275" y="860"/>
            <a:chExt cx="966" cy="1391"/>
          </a:xfrm>
        </p:grpSpPr>
        <p:grpSp>
          <p:nvGrpSpPr>
            <p:cNvPr id="34" name="Group 120"/>
            <p:cNvGrpSpPr>
              <a:grpSpLocks noChangeAspect="1"/>
            </p:cNvGrpSpPr>
            <p:nvPr/>
          </p:nvGrpSpPr>
          <p:grpSpPr bwMode="auto">
            <a:xfrm>
              <a:off x="1275" y="860"/>
              <a:ext cx="966" cy="1391"/>
              <a:chOff x="1275" y="860"/>
              <a:chExt cx="966" cy="1391"/>
            </a:xfrm>
          </p:grpSpPr>
          <p:sp>
            <p:nvSpPr>
              <p:cNvPr id="36" name="AutoShape 121"/>
              <p:cNvSpPr>
                <a:spLocks noChangeAspect="1" noChangeArrowheads="1"/>
              </p:cNvSpPr>
              <p:nvPr/>
            </p:nvSpPr>
            <p:spPr bwMode="auto">
              <a:xfrm>
                <a:off x="1294" y="879"/>
                <a:ext cx="929" cy="1353"/>
              </a:xfrm>
              <a:prstGeom prst="roundRect">
                <a:avLst>
                  <a:gd name="adj" fmla="val 788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22"/>
              <p:cNvSpPr>
                <a:spLocks noChangeAspect="1" noEditPoints="1"/>
              </p:cNvSpPr>
              <p:nvPr/>
            </p:nvSpPr>
            <p:spPr bwMode="auto">
              <a:xfrm>
                <a:off x="1275" y="860"/>
                <a:ext cx="966" cy="1391"/>
              </a:xfrm>
              <a:custGeom>
                <a:avLst/>
                <a:gdLst>
                  <a:gd name="T0" fmla="*/ 71012 w 409"/>
                  <a:gd name="T1" fmla="*/ 6898 h 589"/>
                  <a:gd name="T2" fmla="*/ 0 w 409"/>
                  <a:gd name="T3" fmla="*/ 6898 h 589"/>
                  <a:gd name="T4" fmla="*/ 64096 w 409"/>
                  <a:gd name="T5" fmla="*/ 102188 h 589"/>
                  <a:gd name="T6" fmla="*/ 69606 w 409"/>
                  <a:gd name="T7" fmla="*/ 14394 h 589"/>
                  <a:gd name="T8" fmla="*/ 64096 w 409"/>
                  <a:gd name="T9" fmla="*/ 99377 h 589"/>
                  <a:gd name="T10" fmla="*/ 2806 w 409"/>
                  <a:gd name="T11" fmla="*/ 6898 h 589"/>
                  <a:gd name="T12" fmla="*/ 68206 w 409"/>
                  <a:gd name="T13" fmla="*/ 6898 h 589"/>
                  <a:gd name="T14" fmla="*/ 25732 w 409"/>
                  <a:gd name="T15" fmla="*/ 29676 h 589"/>
                  <a:gd name="T16" fmla="*/ 46680 w 409"/>
                  <a:gd name="T17" fmla="*/ 27780 h 589"/>
                  <a:gd name="T18" fmla="*/ 34384 w 409"/>
                  <a:gd name="T19" fmla="*/ 7999 h 589"/>
                  <a:gd name="T20" fmla="*/ 25732 w 409"/>
                  <a:gd name="T21" fmla="*/ 29676 h 589"/>
                  <a:gd name="T22" fmla="*/ 27948 w 409"/>
                  <a:gd name="T23" fmla="*/ 26871 h 589"/>
                  <a:gd name="T24" fmla="*/ 54679 w 409"/>
                  <a:gd name="T25" fmla="*/ 58115 h 589"/>
                  <a:gd name="T26" fmla="*/ 61082 w 409"/>
                  <a:gd name="T27" fmla="*/ 52225 h 589"/>
                  <a:gd name="T28" fmla="*/ 61307 w 409"/>
                  <a:gd name="T29" fmla="*/ 51857 h 589"/>
                  <a:gd name="T30" fmla="*/ 61463 w 409"/>
                  <a:gd name="T31" fmla="*/ 51356 h 589"/>
                  <a:gd name="T32" fmla="*/ 61463 w 409"/>
                  <a:gd name="T33" fmla="*/ 50988 h 589"/>
                  <a:gd name="T34" fmla="*/ 61307 w 409"/>
                  <a:gd name="T35" fmla="*/ 50697 h 589"/>
                  <a:gd name="T36" fmla="*/ 55572 w 409"/>
                  <a:gd name="T37" fmla="*/ 44954 h 589"/>
                  <a:gd name="T38" fmla="*/ 56732 w 409"/>
                  <a:gd name="T39" fmla="*/ 49960 h 589"/>
                  <a:gd name="T40" fmla="*/ 25732 w 409"/>
                  <a:gd name="T41" fmla="*/ 52749 h 589"/>
                  <a:gd name="T42" fmla="*/ 53647 w 409"/>
                  <a:gd name="T43" fmla="*/ 57730 h 589"/>
                  <a:gd name="T44" fmla="*/ 61463 w 409"/>
                  <a:gd name="T45" fmla="*/ 35705 h 589"/>
                  <a:gd name="T46" fmla="*/ 61307 w 409"/>
                  <a:gd name="T47" fmla="*/ 35406 h 589"/>
                  <a:gd name="T48" fmla="*/ 53647 w 409"/>
                  <a:gd name="T49" fmla="*/ 29832 h 589"/>
                  <a:gd name="T50" fmla="*/ 25732 w 409"/>
                  <a:gd name="T51" fmla="*/ 34903 h 589"/>
                  <a:gd name="T52" fmla="*/ 56732 w 409"/>
                  <a:gd name="T53" fmla="*/ 37602 h 589"/>
                  <a:gd name="T54" fmla="*/ 53647 w 409"/>
                  <a:gd name="T55" fmla="*/ 42516 h 589"/>
                  <a:gd name="T56" fmla="*/ 61082 w 409"/>
                  <a:gd name="T57" fmla="*/ 37106 h 589"/>
                  <a:gd name="T58" fmla="*/ 61307 w 409"/>
                  <a:gd name="T59" fmla="*/ 36799 h 589"/>
                  <a:gd name="T60" fmla="*/ 61463 w 409"/>
                  <a:gd name="T61" fmla="*/ 36303 h 589"/>
                  <a:gd name="T62" fmla="*/ 46892 w 409"/>
                  <a:gd name="T63" fmla="*/ 58979 h 589"/>
                  <a:gd name="T64" fmla="*/ 17338 w 409"/>
                  <a:gd name="T65" fmla="*/ 54502 h 589"/>
                  <a:gd name="T66" fmla="*/ 10080 w 409"/>
                  <a:gd name="T67" fmla="*/ 57954 h 589"/>
                  <a:gd name="T68" fmla="*/ 9712 w 409"/>
                  <a:gd name="T69" fmla="*/ 58483 h 589"/>
                  <a:gd name="T70" fmla="*/ 9712 w 409"/>
                  <a:gd name="T71" fmla="*/ 58852 h 589"/>
                  <a:gd name="T72" fmla="*/ 9712 w 409"/>
                  <a:gd name="T73" fmla="*/ 59126 h 589"/>
                  <a:gd name="T74" fmla="*/ 9917 w 409"/>
                  <a:gd name="T75" fmla="*/ 59511 h 589"/>
                  <a:gd name="T76" fmla="*/ 10080 w 409"/>
                  <a:gd name="T77" fmla="*/ 59877 h 589"/>
                  <a:gd name="T78" fmla="*/ 17338 w 409"/>
                  <a:gd name="T79" fmla="*/ 65382 h 589"/>
                  <a:gd name="T80" fmla="*/ 45492 w 409"/>
                  <a:gd name="T81" fmla="*/ 60380 h 589"/>
                  <a:gd name="T82" fmla="*/ 15430 w 409"/>
                  <a:gd name="T83" fmla="*/ 37328 h 589"/>
                  <a:gd name="T84" fmla="*/ 9917 w 409"/>
                  <a:gd name="T85" fmla="*/ 43045 h 589"/>
                  <a:gd name="T86" fmla="*/ 9712 w 409"/>
                  <a:gd name="T87" fmla="*/ 43548 h 589"/>
                  <a:gd name="T88" fmla="*/ 9712 w 409"/>
                  <a:gd name="T89" fmla="*/ 43860 h 589"/>
                  <a:gd name="T90" fmla="*/ 9712 w 409"/>
                  <a:gd name="T91" fmla="*/ 44229 h 589"/>
                  <a:gd name="T92" fmla="*/ 10080 w 409"/>
                  <a:gd name="T93" fmla="*/ 44729 h 589"/>
                  <a:gd name="T94" fmla="*/ 17338 w 409"/>
                  <a:gd name="T95" fmla="*/ 50168 h 589"/>
                  <a:gd name="T96" fmla="*/ 14414 w 409"/>
                  <a:gd name="T97" fmla="*/ 45098 h 589"/>
                  <a:gd name="T98" fmla="*/ 45492 w 409"/>
                  <a:gd name="T99" fmla="*/ 42309 h 589"/>
                  <a:gd name="T100" fmla="*/ 17338 w 409"/>
                  <a:gd name="T101" fmla="*/ 37328 h 5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148" y="171"/>
                    </a:moveTo>
                    <a:cubicBezTo>
                      <a:pt x="262" y="171"/>
                      <a:pt x="262" y="171"/>
                      <a:pt x="262" y="171"/>
                    </a:cubicBezTo>
                    <a:cubicBezTo>
                      <a:pt x="265" y="171"/>
                      <a:pt x="267" y="170"/>
                      <a:pt x="269" y="167"/>
                    </a:cubicBezTo>
                    <a:cubicBezTo>
                      <a:pt x="270" y="165"/>
                      <a:pt x="270" y="162"/>
                      <a:pt x="269" y="160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1" y="43"/>
                      <a:pt x="208" y="41"/>
                      <a:pt x="205" y="41"/>
                    </a:cubicBezTo>
                    <a:cubicBezTo>
                      <a:pt x="202" y="41"/>
                      <a:pt x="199" y="43"/>
                      <a:pt x="198" y="46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39" y="162"/>
                      <a:pt x="140" y="165"/>
                      <a:pt x="141" y="167"/>
                    </a:cubicBezTo>
                    <a:cubicBezTo>
                      <a:pt x="142" y="170"/>
                      <a:pt x="145" y="171"/>
                      <a:pt x="148" y="171"/>
                    </a:cubicBezTo>
                    <a:close/>
                    <a:moveTo>
                      <a:pt x="205" y="67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161" y="155"/>
                      <a:pt x="161" y="155"/>
                      <a:pt x="161" y="155"/>
                    </a:cubicBezTo>
                    <a:lnTo>
                      <a:pt x="205" y="67"/>
                    </a:lnTo>
                    <a:close/>
                    <a:moveTo>
                      <a:pt x="309" y="333"/>
                    </a:moveTo>
                    <a:cubicBezTo>
                      <a:pt x="311" y="334"/>
                      <a:pt x="313" y="335"/>
                      <a:pt x="315" y="335"/>
                    </a:cubicBezTo>
                    <a:cubicBezTo>
                      <a:pt x="317" y="335"/>
                      <a:pt x="319" y="334"/>
                      <a:pt x="320" y="333"/>
                    </a:cubicBezTo>
                    <a:cubicBezTo>
                      <a:pt x="352" y="302"/>
                      <a:pt x="352" y="302"/>
                      <a:pt x="352" y="302"/>
                    </a:cubicBezTo>
                    <a:cubicBezTo>
                      <a:pt x="352" y="302"/>
                      <a:pt x="352" y="301"/>
                      <a:pt x="352" y="301"/>
                    </a:cubicBezTo>
                    <a:cubicBezTo>
                      <a:pt x="352" y="301"/>
                      <a:pt x="352" y="301"/>
                      <a:pt x="353" y="300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3" y="300"/>
                      <a:pt x="353" y="299"/>
                      <a:pt x="353" y="299"/>
                    </a:cubicBezTo>
                    <a:cubicBezTo>
                      <a:pt x="354" y="299"/>
                      <a:pt x="354" y="298"/>
                      <a:pt x="354" y="298"/>
                    </a:cubicBezTo>
                    <a:cubicBezTo>
                      <a:pt x="354" y="298"/>
                      <a:pt x="354" y="298"/>
                      <a:pt x="354" y="297"/>
                    </a:cubicBezTo>
                    <a:cubicBezTo>
                      <a:pt x="354" y="297"/>
                      <a:pt x="354" y="297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5"/>
                      <a:pt x="354" y="295"/>
                      <a:pt x="354" y="294"/>
                    </a:cubicBezTo>
                    <a:cubicBezTo>
                      <a:pt x="354" y="294"/>
                      <a:pt x="354" y="294"/>
                      <a:pt x="354" y="294"/>
                    </a:cubicBezTo>
                    <a:cubicBezTo>
                      <a:pt x="354" y="293"/>
                      <a:pt x="354" y="293"/>
                      <a:pt x="353" y="293"/>
                    </a:cubicBezTo>
                    <a:cubicBezTo>
                      <a:pt x="353" y="293"/>
                      <a:pt x="353" y="292"/>
                      <a:pt x="353" y="292"/>
                    </a:cubicBezTo>
                    <a:cubicBezTo>
                      <a:pt x="353" y="292"/>
                      <a:pt x="353" y="292"/>
                      <a:pt x="353" y="291"/>
                    </a:cubicBezTo>
                    <a:cubicBezTo>
                      <a:pt x="352" y="291"/>
                      <a:pt x="352" y="291"/>
                      <a:pt x="352" y="290"/>
                    </a:cubicBez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17" y="256"/>
                      <a:pt x="312" y="256"/>
                      <a:pt x="309" y="259"/>
                    </a:cubicBezTo>
                    <a:cubicBezTo>
                      <a:pt x="306" y="262"/>
                      <a:pt x="306" y="267"/>
                      <a:pt x="309" y="270"/>
                    </a:cubicBezTo>
                    <a:cubicBezTo>
                      <a:pt x="327" y="288"/>
                      <a:pt x="327" y="288"/>
                      <a:pt x="327" y="288"/>
                    </a:cubicBezTo>
                    <a:cubicBezTo>
                      <a:pt x="148" y="288"/>
                      <a:pt x="148" y="288"/>
                      <a:pt x="148" y="288"/>
                    </a:cubicBezTo>
                    <a:cubicBezTo>
                      <a:pt x="143" y="288"/>
                      <a:pt x="140" y="291"/>
                      <a:pt x="140" y="296"/>
                    </a:cubicBezTo>
                    <a:cubicBezTo>
                      <a:pt x="140" y="300"/>
                      <a:pt x="143" y="304"/>
                      <a:pt x="148" y="304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306" y="325"/>
                      <a:pt x="306" y="330"/>
                      <a:pt x="309" y="333"/>
                    </a:cubicBezTo>
                    <a:close/>
                    <a:moveTo>
                      <a:pt x="354" y="208"/>
                    </a:moveTo>
                    <a:cubicBezTo>
                      <a:pt x="354" y="208"/>
                      <a:pt x="354" y="207"/>
                      <a:pt x="354" y="207"/>
                    </a:cubicBezTo>
                    <a:cubicBezTo>
                      <a:pt x="354" y="207"/>
                      <a:pt x="354" y="206"/>
                      <a:pt x="354" y="206"/>
                    </a:cubicBezTo>
                    <a:cubicBezTo>
                      <a:pt x="354" y="206"/>
                      <a:pt x="354" y="206"/>
                      <a:pt x="353" y="205"/>
                    </a:cubicBezTo>
                    <a:cubicBezTo>
                      <a:pt x="353" y="205"/>
                      <a:pt x="353" y="205"/>
                      <a:pt x="353" y="204"/>
                    </a:cubicBezTo>
                    <a:cubicBezTo>
                      <a:pt x="353" y="204"/>
                      <a:pt x="353" y="204"/>
                      <a:pt x="353" y="204"/>
                    </a:cubicBezTo>
                    <a:cubicBezTo>
                      <a:pt x="352" y="204"/>
                      <a:pt x="352" y="203"/>
                      <a:pt x="352" y="203"/>
                    </a:cubicBezTo>
                    <a:cubicBezTo>
                      <a:pt x="320" y="172"/>
                      <a:pt x="320" y="172"/>
                      <a:pt x="320" y="172"/>
                    </a:cubicBezTo>
                    <a:cubicBezTo>
                      <a:pt x="317" y="168"/>
                      <a:pt x="312" y="168"/>
                      <a:pt x="309" y="172"/>
                    </a:cubicBezTo>
                    <a:cubicBezTo>
                      <a:pt x="306" y="175"/>
                      <a:pt x="306" y="180"/>
                      <a:pt x="309" y="183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148" y="201"/>
                      <a:pt x="148" y="201"/>
                      <a:pt x="148" y="201"/>
                    </a:cubicBezTo>
                    <a:cubicBezTo>
                      <a:pt x="143" y="201"/>
                      <a:pt x="140" y="204"/>
                      <a:pt x="140" y="209"/>
                    </a:cubicBezTo>
                    <a:cubicBezTo>
                      <a:pt x="140" y="213"/>
                      <a:pt x="143" y="217"/>
                      <a:pt x="148" y="217"/>
                    </a:cubicBezTo>
                    <a:cubicBezTo>
                      <a:pt x="327" y="217"/>
                      <a:pt x="327" y="217"/>
                      <a:pt x="327" y="217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7"/>
                      <a:pt x="306" y="242"/>
                      <a:pt x="309" y="245"/>
                    </a:cubicBezTo>
                    <a:cubicBezTo>
                      <a:pt x="311" y="247"/>
                      <a:pt x="313" y="248"/>
                      <a:pt x="315" y="248"/>
                    </a:cubicBezTo>
                    <a:cubicBezTo>
                      <a:pt x="317" y="248"/>
                      <a:pt x="319" y="247"/>
                      <a:pt x="320" y="245"/>
                    </a:cubicBezTo>
                    <a:cubicBezTo>
                      <a:pt x="352" y="214"/>
                      <a:pt x="352" y="214"/>
                      <a:pt x="352" y="214"/>
                    </a:cubicBezTo>
                    <a:cubicBezTo>
                      <a:pt x="352" y="214"/>
                      <a:pt x="352" y="213"/>
                      <a:pt x="353" y="213"/>
                    </a:cubicBezTo>
                    <a:cubicBezTo>
                      <a:pt x="353" y="213"/>
                      <a:pt x="353" y="213"/>
                      <a:pt x="353" y="213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4" y="211"/>
                      <a:pt x="354" y="211"/>
                      <a:pt x="354" y="211"/>
                    </a:cubicBezTo>
                    <a:cubicBezTo>
                      <a:pt x="354" y="211"/>
                      <a:pt x="354" y="210"/>
                      <a:pt x="354" y="210"/>
                    </a:cubicBezTo>
                    <a:cubicBezTo>
                      <a:pt x="354" y="210"/>
                      <a:pt x="354" y="209"/>
                      <a:pt x="354" y="209"/>
                    </a:cubicBezTo>
                    <a:cubicBezTo>
                      <a:pt x="354" y="209"/>
                      <a:pt x="354" y="209"/>
                      <a:pt x="354" y="209"/>
                    </a:cubicBezTo>
                    <a:cubicBezTo>
                      <a:pt x="354" y="208"/>
                      <a:pt x="354" y="208"/>
                      <a:pt x="354" y="208"/>
                    </a:cubicBezTo>
                    <a:close/>
                    <a:moveTo>
                      <a:pt x="270" y="340"/>
                    </a:moveTo>
                    <a:cubicBezTo>
                      <a:pt x="270" y="335"/>
                      <a:pt x="266" y="332"/>
                      <a:pt x="262" y="332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100" y="314"/>
                      <a:pt x="100" y="314"/>
                      <a:pt x="100" y="314"/>
                    </a:cubicBezTo>
                    <a:cubicBezTo>
                      <a:pt x="104" y="311"/>
                      <a:pt x="104" y="306"/>
                      <a:pt x="100" y="303"/>
                    </a:cubicBezTo>
                    <a:cubicBezTo>
                      <a:pt x="97" y="300"/>
                      <a:pt x="92" y="300"/>
                      <a:pt x="89" y="303"/>
                    </a:cubicBezTo>
                    <a:cubicBezTo>
                      <a:pt x="58" y="334"/>
                      <a:pt x="58" y="334"/>
                      <a:pt x="58" y="334"/>
                    </a:cubicBezTo>
                    <a:cubicBezTo>
                      <a:pt x="57" y="334"/>
                      <a:pt x="57" y="335"/>
                      <a:pt x="57" y="335"/>
                    </a:cubicBezTo>
                    <a:cubicBezTo>
                      <a:pt x="57" y="335"/>
                      <a:pt x="57" y="336"/>
                      <a:pt x="57" y="336"/>
                    </a:cubicBezTo>
                    <a:cubicBezTo>
                      <a:pt x="56" y="336"/>
                      <a:pt x="56" y="336"/>
                      <a:pt x="56" y="337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6" y="338"/>
                      <a:pt x="56" y="338"/>
                      <a:pt x="56" y="338"/>
                    </a:cubicBezTo>
                    <a:cubicBezTo>
                      <a:pt x="56" y="339"/>
                      <a:pt x="56" y="339"/>
                      <a:pt x="56" y="339"/>
                    </a:cubicBezTo>
                    <a:cubicBezTo>
                      <a:pt x="56" y="339"/>
                      <a:pt x="55" y="340"/>
                      <a:pt x="55" y="340"/>
                    </a:cubicBezTo>
                    <a:cubicBezTo>
                      <a:pt x="55" y="340"/>
                      <a:pt x="56" y="340"/>
                      <a:pt x="56" y="340"/>
                    </a:cubicBezTo>
                    <a:cubicBezTo>
                      <a:pt x="56" y="340"/>
                      <a:pt x="56" y="341"/>
                      <a:pt x="56" y="341"/>
                    </a:cubicBezTo>
                    <a:cubicBezTo>
                      <a:pt x="56" y="341"/>
                      <a:pt x="56" y="342"/>
                      <a:pt x="56" y="342"/>
                    </a:cubicBezTo>
                    <a:cubicBezTo>
                      <a:pt x="56" y="342"/>
                      <a:pt x="56" y="342"/>
                      <a:pt x="56" y="343"/>
                    </a:cubicBezTo>
                    <a:cubicBezTo>
                      <a:pt x="56" y="343"/>
                      <a:pt x="56" y="343"/>
                      <a:pt x="57" y="343"/>
                    </a:cubicBezTo>
                    <a:cubicBezTo>
                      <a:pt x="57" y="344"/>
                      <a:pt x="57" y="344"/>
                      <a:pt x="57" y="344"/>
                    </a:cubicBezTo>
                    <a:cubicBezTo>
                      <a:pt x="57" y="344"/>
                      <a:pt x="57" y="345"/>
                      <a:pt x="58" y="345"/>
                    </a:cubicBezTo>
                    <a:cubicBezTo>
                      <a:pt x="58" y="345"/>
                      <a:pt x="58" y="345"/>
                      <a:pt x="58" y="345"/>
                    </a:cubicBezTo>
                    <a:cubicBezTo>
                      <a:pt x="89" y="377"/>
                      <a:pt x="89" y="377"/>
                      <a:pt x="89" y="377"/>
                    </a:cubicBezTo>
                    <a:cubicBezTo>
                      <a:pt x="91" y="378"/>
                      <a:pt x="93" y="379"/>
                      <a:pt x="95" y="379"/>
                    </a:cubicBezTo>
                    <a:cubicBezTo>
                      <a:pt x="97" y="379"/>
                      <a:pt x="99" y="378"/>
                      <a:pt x="100" y="377"/>
                    </a:cubicBezTo>
                    <a:cubicBezTo>
                      <a:pt x="104" y="373"/>
                      <a:pt x="104" y="368"/>
                      <a:pt x="100" y="365"/>
                    </a:cubicBezTo>
                    <a:cubicBezTo>
                      <a:pt x="83" y="348"/>
                      <a:pt x="83" y="348"/>
                      <a:pt x="83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6" y="348"/>
                      <a:pt x="270" y="344"/>
                      <a:pt x="270" y="340"/>
                    </a:cubicBezTo>
                    <a:close/>
                    <a:moveTo>
                      <a:pt x="100" y="215"/>
                    </a:moveTo>
                    <a:cubicBezTo>
                      <a:pt x="97" y="212"/>
                      <a:pt x="92" y="212"/>
                      <a:pt x="89" y="21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7" y="247"/>
                      <a:pt x="57" y="247"/>
                      <a:pt x="57" y="248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6" y="248"/>
                      <a:pt x="56" y="249"/>
                      <a:pt x="56" y="249"/>
                    </a:cubicBezTo>
                    <a:cubicBezTo>
                      <a:pt x="56" y="249"/>
                      <a:pt x="56" y="249"/>
                      <a:pt x="56" y="250"/>
                    </a:cubicBezTo>
                    <a:cubicBezTo>
                      <a:pt x="56" y="250"/>
                      <a:pt x="56" y="250"/>
                      <a:pt x="56" y="251"/>
                    </a:cubicBezTo>
                    <a:cubicBezTo>
                      <a:pt x="56" y="251"/>
                      <a:pt x="56" y="251"/>
                      <a:pt x="56" y="252"/>
                    </a:cubicBezTo>
                    <a:cubicBezTo>
                      <a:pt x="56" y="252"/>
                      <a:pt x="55" y="252"/>
                      <a:pt x="55" y="252"/>
                    </a:cubicBezTo>
                    <a:cubicBezTo>
                      <a:pt x="55" y="252"/>
                      <a:pt x="56" y="253"/>
                      <a:pt x="56" y="253"/>
                    </a:cubicBezTo>
                    <a:cubicBezTo>
                      <a:pt x="56" y="253"/>
                      <a:pt x="56" y="253"/>
                      <a:pt x="56" y="254"/>
                    </a:cubicBezTo>
                    <a:cubicBezTo>
                      <a:pt x="56" y="254"/>
                      <a:pt x="56" y="254"/>
                      <a:pt x="56" y="255"/>
                    </a:cubicBezTo>
                    <a:cubicBezTo>
                      <a:pt x="56" y="255"/>
                      <a:pt x="56" y="255"/>
                      <a:pt x="56" y="255"/>
                    </a:cubicBezTo>
                    <a:cubicBezTo>
                      <a:pt x="56" y="256"/>
                      <a:pt x="56" y="256"/>
                      <a:pt x="57" y="256"/>
                    </a:cubicBezTo>
                    <a:cubicBezTo>
                      <a:pt x="57" y="256"/>
                      <a:pt x="57" y="257"/>
                      <a:pt x="57" y="257"/>
                    </a:cubicBezTo>
                    <a:cubicBezTo>
                      <a:pt x="57" y="257"/>
                      <a:pt x="57" y="258"/>
                      <a:pt x="58" y="258"/>
                    </a:cubicBezTo>
                    <a:cubicBezTo>
                      <a:pt x="89" y="289"/>
                      <a:pt x="89" y="289"/>
                      <a:pt x="89" y="289"/>
                    </a:cubicBezTo>
                    <a:cubicBezTo>
                      <a:pt x="91" y="291"/>
                      <a:pt x="93" y="291"/>
                      <a:pt x="95" y="291"/>
                    </a:cubicBezTo>
                    <a:cubicBezTo>
                      <a:pt x="97" y="291"/>
                      <a:pt x="99" y="291"/>
                      <a:pt x="100" y="289"/>
                    </a:cubicBezTo>
                    <a:cubicBezTo>
                      <a:pt x="104" y="286"/>
                      <a:pt x="104" y="281"/>
                      <a:pt x="100" y="278"/>
                    </a:cubicBezTo>
                    <a:cubicBezTo>
                      <a:pt x="100" y="278"/>
                      <a:pt x="100" y="278"/>
                      <a:pt x="100" y="278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262" y="260"/>
                      <a:pt x="262" y="260"/>
                      <a:pt x="262" y="260"/>
                    </a:cubicBezTo>
                    <a:cubicBezTo>
                      <a:pt x="266" y="260"/>
                      <a:pt x="270" y="257"/>
                      <a:pt x="270" y="252"/>
                    </a:cubicBezTo>
                    <a:cubicBezTo>
                      <a:pt x="270" y="248"/>
                      <a:pt x="266" y="244"/>
                      <a:pt x="262" y="244"/>
                    </a:cubicBezTo>
                    <a:cubicBezTo>
                      <a:pt x="83" y="244"/>
                      <a:pt x="83" y="244"/>
                      <a:pt x="83" y="244"/>
                    </a:cubicBezTo>
                    <a:cubicBezTo>
                      <a:pt x="100" y="227"/>
                      <a:pt x="100" y="227"/>
                      <a:pt x="100" y="227"/>
                    </a:cubicBezTo>
                    <a:cubicBezTo>
                      <a:pt x="104" y="223"/>
                      <a:pt x="104" y="218"/>
                      <a:pt x="100" y="215"/>
                    </a:cubicBezTo>
                    <a:close/>
                  </a:path>
                </a:pathLst>
              </a:custGeom>
              <a:solidFill>
                <a:srgbClr val="7B06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5"/>
              <p:cNvSpPr txBox="1">
                <a:spLocks noChangeAspect="1" noChangeArrowheads="1"/>
              </p:cNvSpPr>
              <p:nvPr/>
            </p:nvSpPr>
            <p:spPr bwMode="auto">
              <a:xfrm>
                <a:off x="1349" y="1847"/>
                <a:ext cx="816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dirty="0">
                    <a:solidFill>
                      <a:srgbClr val="7B0663"/>
                    </a:solidFill>
                  </a:rPr>
                  <a:t>Broker</a:t>
                </a:r>
                <a:endParaRPr lang="sv-SE" altLang="pt-BR" sz="2600" dirty="0">
                  <a:solidFill>
                    <a:srgbClr val="7B0663"/>
                  </a:solidFill>
                </a:endParaRPr>
              </a:p>
            </p:txBody>
          </p:sp>
        </p:grpSp>
        <p:sp>
          <p:nvSpPr>
            <p:cNvPr id="35" name="AutoShape 124"/>
            <p:cNvSpPr>
              <a:spLocks noChangeAspect="1" noChangeArrowheads="1"/>
            </p:cNvSpPr>
            <p:nvPr/>
          </p:nvSpPr>
          <p:spPr bwMode="auto">
            <a:xfrm>
              <a:off x="1276" y="860"/>
              <a:ext cx="964" cy="1388"/>
            </a:xfrm>
            <a:prstGeom prst="roundRect">
              <a:avLst>
                <a:gd name="adj" fmla="val 954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BB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6D747D-C63E-433F-955B-9954AB9E131B}"/>
              </a:ext>
            </a:extLst>
          </p:cNvPr>
          <p:cNvGrpSpPr/>
          <p:nvPr/>
        </p:nvGrpSpPr>
        <p:grpSpPr>
          <a:xfrm>
            <a:off x="1857954" y="2045059"/>
            <a:ext cx="3990392" cy="894101"/>
            <a:chOff x="1857954" y="2045059"/>
            <a:chExt cx="3990392" cy="894101"/>
          </a:xfrm>
        </p:grpSpPr>
        <p:cxnSp>
          <p:nvCxnSpPr>
            <p:cNvPr id="5" name="Straight Arrow Connector 4"/>
            <p:cNvCxnSpPr>
              <a:cxnSpLocks/>
              <a:stCxn id="72" idx="3"/>
              <a:endCxn id="35" idx="1"/>
            </p:cNvCxnSpPr>
            <p:nvPr/>
          </p:nvCxnSpPr>
          <p:spPr bwMode="auto">
            <a:xfrm flipV="1">
              <a:off x="1857954" y="2045059"/>
              <a:ext cx="3990392" cy="8179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3403725" y="2677550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MQTT/TCP</a:t>
              </a:r>
              <a:endParaRPr lang="en-US" b="1" dirty="0"/>
            </a:p>
          </p:txBody>
        </p:sp>
      </p:grpSp>
      <p:cxnSp>
        <p:nvCxnSpPr>
          <p:cNvPr id="48" name="Straight Connector 47"/>
          <p:cNvCxnSpPr>
            <a:cxnSpLocks/>
            <a:stCxn id="35" idx="2"/>
            <a:endCxn id="60" idx="1"/>
          </p:cNvCxnSpPr>
          <p:nvPr/>
        </p:nvCxnSpPr>
        <p:spPr bwMode="auto">
          <a:xfrm>
            <a:off x="6297248" y="2691404"/>
            <a:ext cx="2249154" cy="15216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58" name="Group 71"/>
          <p:cNvGrpSpPr>
            <a:grpSpLocks noChangeAspect="1"/>
          </p:cNvGrpSpPr>
          <p:nvPr/>
        </p:nvGrpSpPr>
        <p:grpSpPr bwMode="auto">
          <a:xfrm>
            <a:off x="8546402" y="3709953"/>
            <a:ext cx="700408" cy="1006161"/>
            <a:chOff x="183" y="860"/>
            <a:chExt cx="969" cy="1392"/>
          </a:xfrm>
        </p:grpSpPr>
        <p:grpSp>
          <p:nvGrpSpPr>
            <p:cNvPr id="59" name="Group 40"/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61" name="Freeform 3"/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2" name="Text Box 5"/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63" name="Freeform 29"/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Rectangle 61"/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677A9-10C6-4202-9052-38FE30CF9159}"/>
              </a:ext>
            </a:extLst>
          </p:cNvPr>
          <p:cNvGrpSpPr/>
          <p:nvPr/>
        </p:nvGrpSpPr>
        <p:grpSpPr>
          <a:xfrm>
            <a:off x="886090" y="1943075"/>
            <a:ext cx="1468711" cy="2103807"/>
            <a:chOff x="1941969" y="1245798"/>
            <a:chExt cx="1468711" cy="2103807"/>
          </a:xfrm>
        </p:grpSpPr>
        <p:grpSp>
          <p:nvGrpSpPr>
            <p:cNvPr id="70" name="Group 71"/>
            <p:cNvGrpSpPr>
              <a:grpSpLocks noChangeAspect="1"/>
            </p:cNvGrpSpPr>
            <p:nvPr/>
          </p:nvGrpSpPr>
          <p:grpSpPr bwMode="auto">
            <a:xfrm>
              <a:off x="2026080" y="1528040"/>
              <a:ext cx="887753" cy="1275289"/>
              <a:chOff x="183" y="860"/>
              <a:chExt cx="969" cy="1392"/>
            </a:xfrm>
          </p:grpSpPr>
          <p:grpSp>
            <p:nvGrpSpPr>
              <p:cNvPr id="71" name="Group 40"/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73" name="Freeform 3"/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4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99"/>
                  <a:ext cx="816" cy="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Target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75" name="Freeform 29"/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93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3622" y="1245798"/>
              <a:ext cx="826168" cy="258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969" y="2808107"/>
              <a:ext cx="500088" cy="5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6"/>
            <p:cNvSpPr>
              <a:spLocks noChangeAspect="1" noEditPoints="1"/>
            </p:cNvSpPr>
            <p:nvPr/>
          </p:nvSpPr>
          <p:spPr bwMode="auto">
            <a:xfrm>
              <a:off x="2627374" y="2675747"/>
              <a:ext cx="783306" cy="673858"/>
            </a:xfrm>
            <a:custGeom>
              <a:avLst/>
              <a:gdLst>
                <a:gd name="T0" fmla="*/ 2147483647 w 464"/>
                <a:gd name="T1" fmla="*/ 2147483647 h 399"/>
                <a:gd name="T2" fmla="*/ 2147483647 w 464"/>
                <a:gd name="T3" fmla="*/ 2147483647 h 399"/>
                <a:gd name="T4" fmla="*/ 2147483647 w 464"/>
                <a:gd name="T5" fmla="*/ 2147483647 h 399"/>
                <a:gd name="T6" fmla="*/ 2147483647 w 464"/>
                <a:gd name="T7" fmla="*/ 0 h 399"/>
                <a:gd name="T8" fmla="*/ 2147483647 w 464"/>
                <a:gd name="T9" fmla="*/ 2147483647 h 399"/>
                <a:gd name="T10" fmla="*/ 2147483647 w 464"/>
                <a:gd name="T11" fmla="*/ 2147483647 h 399"/>
                <a:gd name="T12" fmla="*/ 0 w 464"/>
                <a:gd name="T13" fmla="*/ 2147483647 h 399"/>
                <a:gd name="T14" fmla="*/ 2147483647 w 464"/>
                <a:gd name="T15" fmla="*/ 2147483647 h 399"/>
                <a:gd name="T16" fmla="*/ 2147483647 w 464"/>
                <a:gd name="T17" fmla="*/ 2147483647 h 399"/>
                <a:gd name="T18" fmla="*/ 2147483647 w 464"/>
                <a:gd name="T19" fmla="*/ 2147483647 h 399"/>
                <a:gd name="T20" fmla="*/ 2147483647 w 464"/>
                <a:gd name="T21" fmla="*/ 2147483647 h 399"/>
                <a:gd name="T22" fmla="*/ 2147483647 w 464"/>
                <a:gd name="T23" fmla="*/ 2147483647 h 399"/>
                <a:gd name="T24" fmla="*/ 2147483647 w 464"/>
                <a:gd name="T25" fmla="*/ 2147483647 h 399"/>
                <a:gd name="T26" fmla="*/ 2147483647 w 464"/>
                <a:gd name="T27" fmla="*/ 2147483647 h 399"/>
                <a:gd name="T28" fmla="*/ 2147483647 w 464"/>
                <a:gd name="T29" fmla="*/ 2147483647 h 399"/>
                <a:gd name="T30" fmla="*/ 2147483647 w 464"/>
                <a:gd name="T31" fmla="*/ 2147483647 h 399"/>
                <a:gd name="T32" fmla="*/ 2147483647 w 464"/>
                <a:gd name="T33" fmla="*/ 2147483647 h 399"/>
                <a:gd name="T34" fmla="*/ 2147483647 w 464"/>
                <a:gd name="T35" fmla="*/ 0 h 399"/>
                <a:gd name="T36" fmla="*/ 2147483647 w 464"/>
                <a:gd name="T37" fmla="*/ 2147483647 h 399"/>
                <a:gd name="T38" fmla="*/ 2147483647 w 464"/>
                <a:gd name="T39" fmla="*/ 2147483647 h 399"/>
                <a:gd name="T40" fmla="*/ 2147483647 w 464"/>
                <a:gd name="T41" fmla="*/ 2147483647 h 399"/>
                <a:gd name="T42" fmla="*/ 2147483647 w 464"/>
                <a:gd name="T43" fmla="*/ 2147483647 h 399"/>
                <a:gd name="T44" fmla="*/ 2147483647 w 464"/>
                <a:gd name="T45" fmla="*/ 2147483647 h 399"/>
                <a:gd name="T46" fmla="*/ 2147483647 w 464"/>
                <a:gd name="T47" fmla="*/ 2147483647 h 399"/>
                <a:gd name="T48" fmla="*/ 2147483647 w 464"/>
                <a:gd name="T49" fmla="*/ 2147483647 h 399"/>
                <a:gd name="T50" fmla="*/ 2147483647 w 464"/>
                <a:gd name="T51" fmla="*/ 2147483647 h 399"/>
                <a:gd name="T52" fmla="*/ 2147483647 w 464"/>
                <a:gd name="T53" fmla="*/ 2147483647 h 399"/>
                <a:gd name="T54" fmla="*/ 2147483647 w 464"/>
                <a:gd name="T55" fmla="*/ 2147483647 h 399"/>
                <a:gd name="T56" fmla="*/ 2147483647 w 464"/>
                <a:gd name="T57" fmla="*/ 2147483647 h 399"/>
                <a:gd name="T58" fmla="*/ 2147483647 w 464"/>
                <a:gd name="T59" fmla="*/ 2147483647 h 399"/>
                <a:gd name="T60" fmla="*/ 2147483647 w 464"/>
                <a:gd name="T61" fmla="*/ 2147483647 h 399"/>
                <a:gd name="T62" fmla="*/ 2147483647 w 464"/>
                <a:gd name="T63" fmla="*/ 2147483647 h 399"/>
                <a:gd name="T64" fmla="*/ 2147483647 w 464"/>
                <a:gd name="T65" fmla="*/ 2147483647 h 399"/>
                <a:gd name="T66" fmla="*/ 2147483647 w 464"/>
                <a:gd name="T67" fmla="*/ 2147483647 h 399"/>
                <a:gd name="T68" fmla="*/ 2147483647 w 464"/>
                <a:gd name="T69" fmla="*/ 2147483647 h 399"/>
                <a:gd name="T70" fmla="*/ 2147483647 w 464"/>
                <a:gd name="T71" fmla="*/ 2147483647 h 399"/>
                <a:gd name="T72" fmla="*/ 2147483647 w 464"/>
                <a:gd name="T73" fmla="*/ 2147483647 h 399"/>
                <a:gd name="T74" fmla="*/ 2147483647 w 464"/>
                <a:gd name="T75" fmla="*/ 2147483647 h 399"/>
                <a:gd name="T76" fmla="*/ 2147483647 w 464"/>
                <a:gd name="T77" fmla="*/ 2147483647 h 399"/>
                <a:gd name="T78" fmla="*/ 2147483647 w 464"/>
                <a:gd name="T79" fmla="*/ 2147483647 h 3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4" h="399">
                  <a:moveTo>
                    <a:pt x="351" y="81"/>
                  </a:moveTo>
                  <a:cubicBezTo>
                    <a:pt x="426" y="81"/>
                    <a:pt x="426" y="81"/>
                    <a:pt x="426" y="81"/>
                  </a:cubicBezTo>
                  <a:cubicBezTo>
                    <a:pt x="430" y="81"/>
                    <a:pt x="434" y="77"/>
                    <a:pt x="434" y="73"/>
                  </a:cubicBezTo>
                  <a:cubicBezTo>
                    <a:pt x="434" y="68"/>
                    <a:pt x="430" y="65"/>
                    <a:pt x="426" y="65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6" y="65"/>
                    <a:pt x="343" y="68"/>
                    <a:pt x="343" y="73"/>
                  </a:cubicBezTo>
                  <a:cubicBezTo>
                    <a:pt x="343" y="77"/>
                    <a:pt x="346" y="81"/>
                    <a:pt x="351" y="81"/>
                  </a:cubicBezTo>
                  <a:close/>
                  <a:moveTo>
                    <a:pt x="450" y="0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319" y="0"/>
                    <a:pt x="312" y="6"/>
                    <a:pt x="312" y="14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" y="101"/>
                    <a:pt x="0" y="107"/>
                    <a:pt x="0" y="11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25"/>
                    <a:pt x="6" y="331"/>
                    <a:pt x="13" y="331"/>
                  </a:cubicBezTo>
                  <a:cubicBezTo>
                    <a:pt x="145" y="331"/>
                    <a:pt x="145" y="331"/>
                    <a:pt x="145" y="331"/>
                  </a:cubicBezTo>
                  <a:cubicBezTo>
                    <a:pt x="145" y="346"/>
                    <a:pt x="145" y="346"/>
                    <a:pt x="145" y="346"/>
                  </a:cubicBezTo>
                  <a:cubicBezTo>
                    <a:pt x="94" y="346"/>
                    <a:pt x="94" y="346"/>
                    <a:pt x="94" y="346"/>
                  </a:cubicBezTo>
                  <a:cubicBezTo>
                    <a:pt x="92" y="346"/>
                    <a:pt x="91" y="347"/>
                    <a:pt x="89" y="348"/>
                  </a:cubicBezTo>
                  <a:cubicBezTo>
                    <a:pt x="33" y="385"/>
                    <a:pt x="33" y="385"/>
                    <a:pt x="33" y="385"/>
                  </a:cubicBezTo>
                  <a:cubicBezTo>
                    <a:pt x="30" y="387"/>
                    <a:pt x="28" y="390"/>
                    <a:pt x="29" y="394"/>
                  </a:cubicBezTo>
                  <a:cubicBezTo>
                    <a:pt x="30" y="397"/>
                    <a:pt x="33" y="399"/>
                    <a:pt x="37" y="399"/>
                  </a:cubicBezTo>
                  <a:cubicBezTo>
                    <a:pt x="332" y="399"/>
                    <a:pt x="332" y="399"/>
                    <a:pt x="332" y="399"/>
                  </a:cubicBezTo>
                  <a:cubicBezTo>
                    <a:pt x="336" y="399"/>
                    <a:pt x="339" y="397"/>
                    <a:pt x="340" y="394"/>
                  </a:cubicBezTo>
                  <a:cubicBezTo>
                    <a:pt x="341" y="390"/>
                    <a:pt x="340" y="387"/>
                    <a:pt x="337" y="385"/>
                  </a:cubicBezTo>
                  <a:cubicBezTo>
                    <a:pt x="280" y="348"/>
                    <a:pt x="280" y="348"/>
                    <a:pt x="280" y="348"/>
                  </a:cubicBezTo>
                  <a:cubicBezTo>
                    <a:pt x="279" y="347"/>
                    <a:pt x="277" y="346"/>
                    <a:pt x="276" y="346"/>
                  </a:cubicBezTo>
                  <a:cubicBezTo>
                    <a:pt x="224" y="346"/>
                    <a:pt x="224" y="346"/>
                    <a:pt x="224" y="346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357" y="331"/>
                    <a:pt x="357" y="331"/>
                    <a:pt x="357" y="331"/>
                  </a:cubicBezTo>
                  <a:cubicBezTo>
                    <a:pt x="363" y="331"/>
                    <a:pt x="369" y="325"/>
                    <a:pt x="369" y="318"/>
                  </a:cubicBezTo>
                  <a:cubicBezTo>
                    <a:pt x="369" y="310"/>
                    <a:pt x="369" y="310"/>
                    <a:pt x="369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57" y="310"/>
                    <a:pt x="464" y="303"/>
                    <a:pt x="464" y="296"/>
                  </a:cubicBezTo>
                  <a:cubicBezTo>
                    <a:pt x="464" y="14"/>
                    <a:pt x="464" y="14"/>
                    <a:pt x="464" y="14"/>
                  </a:cubicBezTo>
                  <a:cubicBezTo>
                    <a:pt x="464" y="6"/>
                    <a:pt x="457" y="0"/>
                    <a:pt x="450" y="0"/>
                  </a:cubicBezTo>
                  <a:close/>
                  <a:moveTo>
                    <a:pt x="273" y="362"/>
                  </a:moveTo>
                  <a:cubicBezTo>
                    <a:pt x="305" y="383"/>
                    <a:pt x="305" y="383"/>
                    <a:pt x="305" y="383"/>
                  </a:cubicBezTo>
                  <a:cubicBezTo>
                    <a:pt x="64" y="383"/>
                    <a:pt x="64" y="383"/>
                    <a:pt x="64" y="383"/>
                  </a:cubicBezTo>
                  <a:cubicBezTo>
                    <a:pt x="96" y="362"/>
                    <a:pt x="96" y="362"/>
                    <a:pt x="96" y="362"/>
                  </a:cubicBezTo>
                  <a:lnTo>
                    <a:pt x="273" y="362"/>
                  </a:lnTo>
                  <a:close/>
                  <a:moveTo>
                    <a:pt x="161" y="346"/>
                  </a:moveTo>
                  <a:cubicBezTo>
                    <a:pt x="161" y="331"/>
                    <a:pt x="161" y="331"/>
                    <a:pt x="161" y="331"/>
                  </a:cubicBezTo>
                  <a:cubicBezTo>
                    <a:pt x="208" y="331"/>
                    <a:pt x="208" y="331"/>
                    <a:pt x="208" y="331"/>
                  </a:cubicBezTo>
                  <a:cubicBezTo>
                    <a:pt x="208" y="346"/>
                    <a:pt x="208" y="346"/>
                    <a:pt x="208" y="346"/>
                  </a:cubicBezTo>
                  <a:lnTo>
                    <a:pt x="161" y="346"/>
                  </a:lnTo>
                  <a:close/>
                  <a:moveTo>
                    <a:pt x="448" y="294"/>
                  </a:moveTo>
                  <a:cubicBezTo>
                    <a:pt x="369" y="294"/>
                    <a:pt x="369" y="294"/>
                    <a:pt x="369" y="294"/>
                  </a:cubicBezTo>
                  <a:cubicBezTo>
                    <a:pt x="369" y="161"/>
                    <a:pt x="369" y="161"/>
                    <a:pt x="369" y="161"/>
                  </a:cubicBezTo>
                  <a:cubicBezTo>
                    <a:pt x="369" y="157"/>
                    <a:pt x="365" y="153"/>
                    <a:pt x="361" y="153"/>
                  </a:cubicBezTo>
                  <a:cubicBezTo>
                    <a:pt x="357" y="153"/>
                    <a:pt x="353" y="157"/>
                    <a:pt x="353" y="161"/>
                  </a:cubicBezTo>
                  <a:cubicBezTo>
                    <a:pt x="353" y="315"/>
                    <a:pt x="353" y="315"/>
                    <a:pt x="353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3" y="129"/>
                    <a:pt x="353" y="129"/>
                    <a:pt x="353" y="129"/>
                  </a:cubicBezTo>
                  <a:cubicBezTo>
                    <a:pt x="353" y="134"/>
                    <a:pt x="357" y="137"/>
                    <a:pt x="361" y="137"/>
                  </a:cubicBezTo>
                  <a:cubicBezTo>
                    <a:pt x="365" y="137"/>
                    <a:pt x="369" y="134"/>
                    <a:pt x="369" y="129"/>
                  </a:cubicBezTo>
                  <a:cubicBezTo>
                    <a:pt x="369" y="113"/>
                    <a:pt x="369" y="113"/>
                    <a:pt x="369" y="113"/>
                  </a:cubicBezTo>
                  <a:cubicBezTo>
                    <a:pt x="369" y="107"/>
                    <a:pt x="363" y="101"/>
                    <a:pt x="357" y="101"/>
                  </a:cubicBezTo>
                  <a:cubicBezTo>
                    <a:pt x="328" y="101"/>
                    <a:pt x="328" y="101"/>
                    <a:pt x="328" y="10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448" y="16"/>
                    <a:pt x="448" y="16"/>
                    <a:pt x="448" y="16"/>
                  </a:cubicBezTo>
                  <a:lnTo>
                    <a:pt x="448" y="294"/>
                  </a:lnTo>
                  <a:close/>
                  <a:moveTo>
                    <a:pt x="428" y="117"/>
                  </a:moveTo>
                  <a:cubicBezTo>
                    <a:pt x="425" y="117"/>
                    <a:pt x="422" y="120"/>
                    <a:pt x="422" y="123"/>
                  </a:cubicBezTo>
                  <a:cubicBezTo>
                    <a:pt x="422" y="126"/>
                    <a:pt x="425" y="128"/>
                    <a:pt x="428" y="128"/>
                  </a:cubicBezTo>
                  <a:cubicBezTo>
                    <a:pt x="431" y="128"/>
                    <a:pt x="434" y="126"/>
                    <a:pt x="434" y="123"/>
                  </a:cubicBezTo>
                  <a:cubicBezTo>
                    <a:pt x="434" y="120"/>
                    <a:pt x="431" y="117"/>
                    <a:pt x="428" y="117"/>
                  </a:cubicBezTo>
                  <a:close/>
                  <a:moveTo>
                    <a:pt x="351" y="50"/>
                  </a:moveTo>
                  <a:cubicBezTo>
                    <a:pt x="426" y="50"/>
                    <a:pt x="426" y="50"/>
                    <a:pt x="426" y="50"/>
                  </a:cubicBezTo>
                  <a:cubicBezTo>
                    <a:pt x="430" y="50"/>
                    <a:pt x="434" y="46"/>
                    <a:pt x="434" y="42"/>
                  </a:cubicBezTo>
                  <a:cubicBezTo>
                    <a:pt x="434" y="38"/>
                    <a:pt x="430" y="34"/>
                    <a:pt x="426" y="34"/>
                  </a:cubicBezTo>
                  <a:cubicBezTo>
                    <a:pt x="351" y="34"/>
                    <a:pt x="351" y="34"/>
                    <a:pt x="351" y="34"/>
                  </a:cubicBezTo>
                  <a:cubicBezTo>
                    <a:pt x="346" y="34"/>
                    <a:pt x="343" y="38"/>
                    <a:pt x="343" y="42"/>
                  </a:cubicBezTo>
                  <a:cubicBezTo>
                    <a:pt x="343" y="46"/>
                    <a:pt x="346" y="50"/>
                    <a:pt x="351" y="50"/>
                  </a:cubicBezTo>
                  <a:close/>
                  <a:moveTo>
                    <a:pt x="428" y="95"/>
                  </a:moveTo>
                  <a:cubicBezTo>
                    <a:pt x="425" y="95"/>
                    <a:pt x="422" y="98"/>
                    <a:pt x="422" y="101"/>
                  </a:cubicBezTo>
                  <a:cubicBezTo>
                    <a:pt x="422" y="104"/>
                    <a:pt x="425" y="106"/>
                    <a:pt x="428" y="106"/>
                  </a:cubicBezTo>
                  <a:cubicBezTo>
                    <a:pt x="431" y="106"/>
                    <a:pt x="434" y="104"/>
                    <a:pt x="434" y="101"/>
                  </a:cubicBezTo>
                  <a:cubicBezTo>
                    <a:pt x="434" y="98"/>
                    <a:pt x="431" y="95"/>
                    <a:pt x="428" y="95"/>
                  </a:cubicBezTo>
                  <a:close/>
                </a:path>
              </a:pathLst>
            </a:custGeom>
            <a:solidFill>
              <a:srgbClr val="433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err="1">
                <a:blipFill>
                  <a:blip r:embed="rId5"/>
                  <a:stretch>
                    <a:fillRect/>
                  </a:stretch>
                </a:blipFill>
              </a:rPr>
              <a:t>Arquitetura</a:t>
            </a:r>
            <a:r>
              <a:rPr lang="en-US" dirty="0">
                <a:blipFill>
                  <a:blip r:embed="rId5"/>
                  <a:stretch>
                    <a:fillRect/>
                  </a:stretch>
                </a:blipFill>
              </a:rPr>
              <a:t> - </a:t>
            </a:r>
            <a:r>
              <a:rPr lang="en-US" dirty="0" err="1">
                <a:blipFill>
                  <a:blip r:embed="rId5"/>
                  <a:stretch>
                    <a:fillRect/>
                  </a:stretch>
                </a:blipFill>
              </a:rPr>
              <a:t>comunicação</a:t>
            </a:r>
            <a:endParaRPr lang="en-US" dirty="0"/>
          </a:p>
        </p:txBody>
      </p:sp>
      <p:sp>
        <p:nvSpPr>
          <p:cNvPr id="83" name="Rectangle 61">
            <a:extLst>
              <a:ext uri="{FF2B5EF4-FFF2-40B4-BE49-F238E27FC236}">
                <a16:creationId xmlns:a16="http://schemas.microsoft.com/office/drawing/2014/main" id="{06980CA5-4001-4A2A-9A07-864F48EA8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15025" y="3732216"/>
            <a:ext cx="1617445" cy="232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>
              <a:spcBef>
                <a:spcPct val="50000"/>
              </a:spcBef>
              <a:defRPr/>
            </a:pPr>
            <a:endParaRPr lang="sv-SE">
              <a:ea typeface="ＭＳ Ｐゴシック" charset="0"/>
              <a:cs typeface="ＭＳ Ｐゴシック" charset="0"/>
            </a:endParaRPr>
          </a:p>
        </p:txBody>
      </p:sp>
      <p:grpSp>
        <p:nvGrpSpPr>
          <p:cNvPr id="88" name="Group 71">
            <a:extLst>
              <a:ext uri="{FF2B5EF4-FFF2-40B4-BE49-F238E27FC236}">
                <a16:creationId xmlns:a16="http://schemas.microsoft.com/office/drawing/2014/main" id="{992FED68-C615-4979-8BA9-4A2EE6EC99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34949" y="4610084"/>
            <a:ext cx="700408" cy="1006161"/>
            <a:chOff x="183" y="860"/>
            <a:chExt cx="969" cy="1392"/>
          </a:xfrm>
        </p:grpSpPr>
        <p:grpSp>
          <p:nvGrpSpPr>
            <p:cNvPr id="89" name="Group 40">
              <a:extLst>
                <a:ext uri="{FF2B5EF4-FFF2-40B4-BE49-F238E27FC236}">
                  <a16:creationId xmlns:a16="http://schemas.microsoft.com/office/drawing/2014/main" id="{FB96E039-B8FA-4449-91A3-BE10000B9B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91" name="Freeform 3">
                <a:extLst>
                  <a:ext uri="{FF2B5EF4-FFF2-40B4-BE49-F238E27FC236}">
                    <a16:creationId xmlns:a16="http://schemas.microsoft.com/office/drawing/2014/main" id="{1AF39F66-9A64-47AA-AF5C-F8A11E1F7D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2" name="Text Box 5">
                <a:extLst>
                  <a:ext uri="{FF2B5EF4-FFF2-40B4-BE49-F238E27FC236}">
                    <a16:creationId xmlns:a16="http://schemas.microsoft.com/office/drawing/2014/main" id="{DD8BE13B-2300-49A5-B8F6-6BFB425C354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94" name="Freeform 29">
                <a:extLst>
                  <a:ext uri="{FF2B5EF4-FFF2-40B4-BE49-F238E27FC236}">
                    <a16:creationId xmlns:a16="http://schemas.microsoft.com/office/drawing/2014/main" id="{A10B05E2-0887-4599-81D1-BA444F836AD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Rectangle 61">
              <a:extLst>
                <a:ext uri="{FF2B5EF4-FFF2-40B4-BE49-F238E27FC236}">
                  <a16:creationId xmlns:a16="http://schemas.microsoft.com/office/drawing/2014/main" id="{C5469693-C9DF-49C3-AC40-F2819AF8E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6" name="Group 71">
            <a:extLst>
              <a:ext uri="{FF2B5EF4-FFF2-40B4-BE49-F238E27FC236}">
                <a16:creationId xmlns:a16="http://schemas.microsoft.com/office/drawing/2014/main" id="{82490FDD-E864-4751-A6BF-3B73ECABCC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3489" y="3970602"/>
            <a:ext cx="700408" cy="1006161"/>
            <a:chOff x="183" y="860"/>
            <a:chExt cx="969" cy="1392"/>
          </a:xfrm>
        </p:grpSpPr>
        <p:grpSp>
          <p:nvGrpSpPr>
            <p:cNvPr id="97" name="Group 40">
              <a:extLst>
                <a:ext uri="{FF2B5EF4-FFF2-40B4-BE49-F238E27FC236}">
                  <a16:creationId xmlns:a16="http://schemas.microsoft.com/office/drawing/2014/main" id="{EFA9B41B-87BE-4A34-90FF-918752615A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99" name="Freeform 3">
                <a:extLst>
                  <a:ext uri="{FF2B5EF4-FFF2-40B4-BE49-F238E27FC236}">
                    <a16:creationId xmlns:a16="http://schemas.microsoft.com/office/drawing/2014/main" id="{109C4849-C2D1-4623-A0AC-1B00E2C2C4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0" name="Text Box 5">
                <a:extLst>
                  <a:ext uri="{FF2B5EF4-FFF2-40B4-BE49-F238E27FC236}">
                    <a16:creationId xmlns:a16="http://schemas.microsoft.com/office/drawing/2014/main" id="{BB733B99-F668-4B9A-8C21-F19EDA38037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101" name="Freeform 29">
                <a:extLst>
                  <a:ext uri="{FF2B5EF4-FFF2-40B4-BE49-F238E27FC236}">
                    <a16:creationId xmlns:a16="http://schemas.microsoft.com/office/drawing/2014/main" id="{830354BC-D37E-4218-9E36-5ADB229F525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Rectangle 61">
              <a:extLst>
                <a:ext uri="{FF2B5EF4-FFF2-40B4-BE49-F238E27FC236}">
                  <a16:creationId xmlns:a16="http://schemas.microsoft.com/office/drawing/2014/main" id="{05FFE897-F989-4277-A560-3F4575A7A7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2" name="Group 71">
            <a:extLst>
              <a:ext uri="{FF2B5EF4-FFF2-40B4-BE49-F238E27FC236}">
                <a16:creationId xmlns:a16="http://schemas.microsoft.com/office/drawing/2014/main" id="{36DE96DE-26DD-4DCF-84C6-BFA0438044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9940" y="4915835"/>
            <a:ext cx="700408" cy="1006161"/>
            <a:chOff x="183" y="860"/>
            <a:chExt cx="969" cy="1392"/>
          </a:xfrm>
        </p:grpSpPr>
        <p:grpSp>
          <p:nvGrpSpPr>
            <p:cNvPr id="103" name="Group 40">
              <a:extLst>
                <a:ext uri="{FF2B5EF4-FFF2-40B4-BE49-F238E27FC236}">
                  <a16:creationId xmlns:a16="http://schemas.microsoft.com/office/drawing/2014/main" id="{CB1A0797-E932-4C07-B451-9E502A8516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105" name="Freeform 3">
                <a:extLst>
                  <a:ext uri="{FF2B5EF4-FFF2-40B4-BE49-F238E27FC236}">
                    <a16:creationId xmlns:a16="http://schemas.microsoft.com/office/drawing/2014/main" id="{DC973F61-9F80-491E-97BC-8BAA5A20A2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6" name="Text Box 5">
                <a:extLst>
                  <a:ext uri="{FF2B5EF4-FFF2-40B4-BE49-F238E27FC236}">
                    <a16:creationId xmlns:a16="http://schemas.microsoft.com/office/drawing/2014/main" id="{17EA579E-BACA-427A-B3CD-1624E2DDA8D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107" name="Freeform 29">
                <a:extLst>
                  <a:ext uri="{FF2B5EF4-FFF2-40B4-BE49-F238E27FC236}">
                    <a16:creationId xmlns:a16="http://schemas.microsoft.com/office/drawing/2014/main" id="{CC1FED2A-6374-4AB2-90E6-7594ACAF872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Rectangle 61">
              <a:extLst>
                <a:ext uri="{FF2B5EF4-FFF2-40B4-BE49-F238E27FC236}">
                  <a16:creationId xmlns:a16="http://schemas.microsoft.com/office/drawing/2014/main" id="{47CE35E9-B331-42EE-A514-593F3E8CF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1246CF-C502-4FAF-803A-9A229E5D3B53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 bwMode="auto">
          <a:xfrm flipH="1">
            <a:off x="3485153" y="2691404"/>
            <a:ext cx="2812095" cy="19186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63500F1-1DF9-4759-838E-18D7E8220663}"/>
              </a:ext>
            </a:extLst>
          </p:cNvPr>
          <p:cNvCxnSpPr>
            <a:cxnSpLocks/>
            <a:stCxn id="35" idx="2"/>
            <a:endCxn id="98" idx="0"/>
          </p:cNvCxnSpPr>
          <p:nvPr/>
        </p:nvCxnSpPr>
        <p:spPr bwMode="auto">
          <a:xfrm flipH="1">
            <a:off x="4953693" y="2691404"/>
            <a:ext cx="1343555" cy="12791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4DB8F2-C63A-447B-857C-83A9F55D63F2}"/>
              </a:ext>
            </a:extLst>
          </p:cNvPr>
          <p:cNvCxnSpPr>
            <a:cxnSpLocks/>
            <a:stCxn id="35" idx="2"/>
            <a:endCxn id="104" idx="0"/>
          </p:cNvCxnSpPr>
          <p:nvPr/>
        </p:nvCxnSpPr>
        <p:spPr bwMode="auto">
          <a:xfrm>
            <a:off x="6297248" y="2691404"/>
            <a:ext cx="282896" cy="22244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D44BC82-57B5-4BF5-9557-4CC751CDD2E6}"/>
              </a:ext>
            </a:extLst>
          </p:cNvPr>
          <p:cNvGrpSpPr/>
          <p:nvPr/>
        </p:nvGrpSpPr>
        <p:grpSpPr>
          <a:xfrm>
            <a:off x="4409908" y="5150241"/>
            <a:ext cx="1123950" cy="748182"/>
            <a:chOff x="287338" y="1560513"/>
            <a:chExt cx="1123950" cy="748182"/>
          </a:xfrm>
        </p:grpSpPr>
        <p:grpSp>
          <p:nvGrpSpPr>
            <p:cNvPr id="128" name="Group 88">
              <a:extLst>
                <a:ext uri="{FF2B5EF4-FFF2-40B4-BE49-F238E27FC236}">
                  <a16:creationId xmlns:a16="http://schemas.microsoft.com/office/drawing/2014/main" id="{0679C5B0-2F24-4AA5-B997-41AB26FAF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338" y="1604963"/>
              <a:ext cx="688975" cy="581025"/>
              <a:chOff x="472902" y="998717"/>
              <a:chExt cx="689327" cy="583161"/>
            </a:xfrm>
          </p:grpSpPr>
          <p:sp>
            <p:nvSpPr>
              <p:cNvPr id="135" name="Freeform 3">
                <a:extLst>
                  <a:ext uri="{FF2B5EF4-FFF2-40B4-BE49-F238E27FC236}">
                    <a16:creationId xmlns:a16="http://schemas.microsoft.com/office/drawing/2014/main" id="{26E21AE6-CD53-4E44-A7F2-D61B46D9FE3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9784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F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6" name="TextBox 49">
                <a:extLst>
                  <a:ext uri="{FF2B5EF4-FFF2-40B4-BE49-F238E27FC236}">
                    <a16:creationId xmlns:a16="http://schemas.microsoft.com/office/drawing/2014/main" id="{6B6A3C96-4C5E-49E6-A604-E5B36307AF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02" y="1366434"/>
                <a:ext cx="6893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  <p:grpSp>
          <p:nvGrpSpPr>
            <p:cNvPr id="129" name="Group 87">
              <a:extLst>
                <a:ext uri="{FF2B5EF4-FFF2-40B4-BE49-F238E27FC236}">
                  <a16:creationId xmlns:a16="http://schemas.microsoft.com/office/drawing/2014/main" id="{4E4DFE8C-563F-45BC-9525-9058F8620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" y="1725613"/>
              <a:ext cx="688975" cy="583082"/>
              <a:chOff x="1087021" y="998717"/>
              <a:chExt cx="689327" cy="583208"/>
            </a:xfrm>
          </p:grpSpPr>
          <p:sp>
            <p:nvSpPr>
              <p:cNvPr id="133" name="Freeform 3">
                <a:extLst>
                  <a:ext uri="{FF2B5EF4-FFF2-40B4-BE49-F238E27FC236}">
                    <a16:creationId xmlns:a16="http://schemas.microsoft.com/office/drawing/2014/main" id="{3A3FFCCC-9040-4627-9214-F652BE6381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13903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F3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" name="TextBox 50">
                <a:extLst>
                  <a:ext uri="{FF2B5EF4-FFF2-40B4-BE49-F238E27FC236}">
                    <a16:creationId xmlns:a16="http://schemas.microsoft.com/office/drawing/2014/main" id="{9E0B83E7-C590-4B04-A0FE-77DC47D86D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21" y="1366434"/>
                <a:ext cx="689327" cy="215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b="1" dirty="0">
                    <a:solidFill>
                      <a:srgbClr val="58585A"/>
                    </a:solidFill>
                  </a:rPr>
                  <a:t>Subjects</a:t>
                </a:r>
              </a:p>
            </p:txBody>
          </p:sp>
        </p:grpSp>
        <p:grpSp>
          <p:nvGrpSpPr>
            <p:cNvPr id="130" name="Group 86">
              <a:extLst>
                <a:ext uri="{FF2B5EF4-FFF2-40B4-BE49-F238E27FC236}">
                  <a16:creationId xmlns:a16="http://schemas.microsoft.com/office/drawing/2014/main" id="{B89242F5-2975-43A6-BE5C-919505627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725" y="1560513"/>
              <a:ext cx="690563" cy="584200"/>
              <a:chOff x="1701140" y="998717"/>
              <a:chExt cx="689327" cy="583161"/>
            </a:xfrm>
          </p:grpSpPr>
          <p:sp>
            <p:nvSpPr>
              <p:cNvPr id="131" name="Freeform 3">
                <a:extLst>
                  <a:ext uri="{FF2B5EF4-FFF2-40B4-BE49-F238E27FC236}">
                    <a16:creationId xmlns:a16="http://schemas.microsoft.com/office/drawing/2014/main" id="{BC8E4F0F-94D9-4A8F-862D-7D20F8F1013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28022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9B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TextBox 51">
                <a:extLst>
                  <a:ext uri="{FF2B5EF4-FFF2-40B4-BE49-F238E27FC236}">
                    <a16:creationId xmlns:a16="http://schemas.microsoft.com/office/drawing/2014/main" id="{47BCAA64-D5D4-4424-951F-F628F9B8C1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140" y="1366434"/>
                <a:ext cx="6893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72E9D7-CF73-47BD-8A1D-765E7F5A64FE}"/>
              </a:ext>
            </a:extLst>
          </p:cNvPr>
          <p:cNvGrpSpPr/>
          <p:nvPr/>
        </p:nvGrpSpPr>
        <p:grpSpPr>
          <a:xfrm>
            <a:off x="8506107" y="4847769"/>
            <a:ext cx="1123950" cy="703732"/>
            <a:chOff x="8468739" y="5733766"/>
            <a:chExt cx="1123950" cy="703732"/>
          </a:xfrm>
        </p:grpSpPr>
        <p:grpSp>
          <p:nvGrpSpPr>
            <p:cNvPr id="138" name="Group 88">
              <a:extLst>
                <a:ext uri="{FF2B5EF4-FFF2-40B4-BE49-F238E27FC236}">
                  <a16:creationId xmlns:a16="http://schemas.microsoft.com/office/drawing/2014/main" id="{FD9319D4-AD7F-41C1-978A-8CF053506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8739" y="5733766"/>
              <a:ext cx="688975" cy="581025"/>
              <a:chOff x="472902" y="998717"/>
              <a:chExt cx="689327" cy="583161"/>
            </a:xfrm>
          </p:grpSpPr>
          <p:sp>
            <p:nvSpPr>
              <p:cNvPr id="145" name="Freeform 3">
                <a:extLst>
                  <a:ext uri="{FF2B5EF4-FFF2-40B4-BE49-F238E27FC236}">
                    <a16:creationId xmlns:a16="http://schemas.microsoft.com/office/drawing/2014/main" id="{6B432B12-CC1D-48C4-A447-507F9E64D5C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9784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F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6" name="TextBox 49">
                <a:extLst>
                  <a:ext uri="{FF2B5EF4-FFF2-40B4-BE49-F238E27FC236}">
                    <a16:creationId xmlns:a16="http://schemas.microsoft.com/office/drawing/2014/main" id="{73793531-3838-4FDD-912B-81E61F91C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02" y="1366434"/>
                <a:ext cx="6893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  <p:grpSp>
          <p:nvGrpSpPr>
            <p:cNvPr id="139" name="Group 87">
              <a:extLst>
                <a:ext uri="{FF2B5EF4-FFF2-40B4-BE49-F238E27FC236}">
                  <a16:creationId xmlns:a16="http://schemas.microsoft.com/office/drawing/2014/main" id="{09D19CA1-FFE6-47BD-BE86-3713C363D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95751" y="5854416"/>
              <a:ext cx="688975" cy="583082"/>
              <a:chOff x="1087021" y="998717"/>
              <a:chExt cx="689327" cy="583208"/>
            </a:xfrm>
          </p:grpSpPr>
          <p:sp>
            <p:nvSpPr>
              <p:cNvPr id="143" name="Freeform 3">
                <a:extLst>
                  <a:ext uri="{FF2B5EF4-FFF2-40B4-BE49-F238E27FC236}">
                    <a16:creationId xmlns:a16="http://schemas.microsoft.com/office/drawing/2014/main" id="{D1162839-6F39-4CBB-B04A-D5B88F740BC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13903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F3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" name="TextBox 50">
                <a:extLst>
                  <a:ext uri="{FF2B5EF4-FFF2-40B4-BE49-F238E27FC236}">
                    <a16:creationId xmlns:a16="http://schemas.microsoft.com/office/drawing/2014/main" id="{5ED0AF50-E6FE-4D74-BBA7-4BDF30253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21" y="1366434"/>
                <a:ext cx="689327" cy="215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b="1" dirty="0">
                    <a:solidFill>
                      <a:srgbClr val="58585A"/>
                    </a:solidFill>
                  </a:rPr>
                  <a:t>Subjects</a:t>
                </a:r>
              </a:p>
            </p:txBody>
          </p:sp>
        </p:grpSp>
        <p:sp>
          <p:nvSpPr>
            <p:cNvPr id="142" name="TextBox 51">
              <a:extLst>
                <a:ext uri="{FF2B5EF4-FFF2-40B4-BE49-F238E27FC236}">
                  <a16:creationId xmlns:a16="http://schemas.microsoft.com/office/drawing/2014/main" id="{EEDC5B30-9505-4E3C-ACCA-7B7062706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2126" y="6057689"/>
              <a:ext cx="690563" cy="215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800" b="1">
                <a:solidFill>
                  <a:srgbClr val="58585A"/>
                </a:solidFill>
              </a:endParaRPr>
            </a:p>
          </p:txBody>
        </p:sp>
      </p:grpSp>
      <p:grpSp>
        <p:nvGrpSpPr>
          <p:cNvPr id="149" name="Group 87">
            <a:extLst>
              <a:ext uri="{FF2B5EF4-FFF2-40B4-BE49-F238E27FC236}">
                <a16:creationId xmlns:a16="http://schemas.microsoft.com/office/drawing/2014/main" id="{CB5785DE-EA51-4D87-BC1C-F22D43DB04F6}"/>
              </a:ext>
            </a:extLst>
          </p:cNvPr>
          <p:cNvGrpSpPr>
            <a:grpSpLocks/>
          </p:cNvGrpSpPr>
          <p:nvPr/>
        </p:nvGrpSpPr>
        <p:grpSpPr bwMode="auto">
          <a:xfrm>
            <a:off x="6284874" y="6055733"/>
            <a:ext cx="688975" cy="583082"/>
            <a:chOff x="1087021" y="998717"/>
            <a:chExt cx="689327" cy="583208"/>
          </a:xfrm>
        </p:grpSpPr>
        <p:sp>
          <p:nvSpPr>
            <p:cNvPr id="153" name="Freeform 3">
              <a:extLst>
                <a:ext uri="{FF2B5EF4-FFF2-40B4-BE49-F238E27FC236}">
                  <a16:creationId xmlns:a16="http://schemas.microsoft.com/office/drawing/2014/main" id="{97803278-BF89-4BC9-A872-706C2085E95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13903" y="998717"/>
              <a:ext cx="235562" cy="368455"/>
            </a:xfrm>
            <a:custGeom>
              <a:avLst/>
              <a:gdLst>
                <a:gd name="T0" fmla="*/ 2147483647 w 208"/>
                <a:gd name="T1" fmla="*/ 2147483647 h 325"/>
                <a:gd name="T2" fmla="*/ 2147483647 w 208"/>
                <a:gd name="T3" fmla="*/ 2147483647 h 325"/>
                <a:gd name="T4" fmla="*/ 2147483647 w 208"/>
                <a:gd name="T5" fmla="*/ 2147483647 h 325"/>
                <a:gd name="T6" fmla="*/ 2147483647 w 208"/>
                <a:gd name="T7" fmla="*/ 2147483647 h 325"/>
                <a:gd name="T8" fmla="*/ 2147483647 w 208"/>
                <a:gd name="T9" fmla="*/ 2147483647 h 325"/>
                <a:gd name="T10" fmla="*/ 2147483647 w 208"/>
                <a:gd name="T11" fmla="*/ 2147483647 h 325"/>
                <a:gd name="T12" fmla="*/ 2147483647 w 208"/>
                <a:gd name="T13" fmla="*/ 2147483647 h 325"/>
                <a:gd name="T14" fmla="*/ 2147483647 w 208"/>
                <a:gd name="T15" fmla="*/ 2147483647 h 325"/>
                <a:gd name="T16" fmla="*/ 2147483647 w 208"/>
                <a:gd name="T17" fmla="*/ 2147483647 h 325"/>
                <a:gd name="T18" fmla="*/ 2147483647 w 208"/>
                <a:gd name="T19" fmla="*/ 2147483647 h 325"/>
                <a:gd name="T20" fmla="*/ 2147483647 w 208"/>
                <a:gd name="T21" fmla="*/ 2147483647 h 325"/>
                <a:gd name="T22" fmla="*/ 2147483647 w 208"/>
                <a:gd name="T23" fmla="*/ 2147483647 h 325"/>
                <a:gd name="T24" fmla="*/ 2147483647 w 208"/>
                <a:gd name="T25" fmla="*/ 0 h 325"/>
                <a:gd name="T26" fmla="*/ 2147483647 w 208"/>
                <a:gd name="T27" fmla="*/ 2147483647 h 325"/>
                <a:gd name="T28" fmla="*/ 2147483647 w 208"/>
                <a:gd name="T29" fmla="*/ 2147483647 h 325"/>
                <a:gd name="T30" fmla="*/ 0 w 208"/>
                <a:gd name="T31" fmla="*/ 2147483647 h 325"/>
                <a:gd name="T32" fmla="*/ 0 w 208"/>
                <a:gd name="T33" fmla="*/ 2147483647 h 325"/>
                <a:gd name="T34" fmla="*/ 2147483647 w 208"/>
                <a:gd name="T35" fmla="*/ 2147483647 h 325"/>
                <a:gd name="T36" fmla="*/ 2147483647 w 208"/>
                <a:gd name="T37" fmla="*/ 2147483647 h 325"/>
                <a:gd name="T38" fmla="*/ 2147483647 w 208"/>
                <a:gd name="T39" fmla="*/ 2147483647 h 325"/>
                <a:gd name="T40" fmla="*/ 2147483647 w 208"/>
                <a:gd name="T41" fmla="*/ 2147483647 h 325"/>
                <a:gd name="T42" fmla="*/ 2147483647 w 208"/>
                <a:gd name="T43" fmla="*/ 2147483647 h 325"/>
                <a:gd name="T44" fmla="*/ 2147483647 w 208"/>
                <a:gd name="T45" fmla="*/ 2147483647 h 325"/>
                <a:gd name="T46" fmla="*/ 2147483647 w 208"/>
                <a:gd name="T47" fmla="*/ 2147483647 h 325"/>
                <a:gd name="T48" fmla="*/ 2147483647 w 208"/>
                <a:gd name="T49" fmla="*/ 2147483647 h 325"/>
                <a:gd name="T50" fmla="*/ 2147483647 w 208"/>
                <a:gd name="T51" fmla="*/ 2147483647 h 325"/>
                <a:gd name="T52" fmla="*/ 2147483647 w 208"/>
                <a:gd name="T53" fmla="*/ 2147483647 h 325"/>
                <a:gd name="T54" fmla="*/ 2147483647 w 208"/>
                <a:gd name="T55" fmla="*/ 2147483647 h 325"/>
                <a:gd name="T56" fmla="*/ 2147483647 w 208"/>
                <a:gd name="T57" fmla="*/ 2147483647 h 325"/>
                <a:gd name="T58" fmla="*/ 2147483647 w 208"/>
                <a:gd name="T59" fmla="*/ 2147483647 h 325"/>
                <a:gd name="T60" fmla="*/ 2147483647 w 208"/>
                <a:gd name="T61" fmla="*/ 2147483647 h 325"/>
                <a:gd name="T62" fmla="*/ 2147483647 w 208"/>
                <a:gd name="T63" fmla="*/ 2147483647 h 325"/>
                <a:gd name="T64" fmla="*/ 2147483647 w 208"/>
                <a:gd name="T65" fmla="*/ 2147483647 h 325"/>
                <a:gd name="T66" fmla="*/ 2147483647 w 208"/>
                <a:gd name="T67" fmla="*/ 2147483647 h 325"/>
                <a:gd name="T68" fmla="*/ 2147483647 w 208"/>
                <a:gd name="T69" fmla="*/ 2147483647 h 325"/>
                <a:gd name="T70" fmla="*/ 2147483647 w 208"/>
                <a:gd name="T71" fmla="*/ 2147483647 h 325"/>
                <a:gd name="T72" fmla="*/ 2147483647 w 208"/>
                <a:gd name="T73" fmla="*/ 2147483647 h 325"/>
                <a:gd name="T74" fmla="*/ 2147483647 w 208"/>
                <a:gd name="T75" fmla="*/ 2147483647 h 325"/>
                <a:gd name="T76" fmla="*/ 2147483647 w 208"/>
                <a:gd name="T77" fmla="*/ 2147483647 h 325"/>
                <a:gd name="T78" fmla="*/ 2147483647 w 208"/>
                <a:gd name="T79" fmla="*/ 2147483647 h 325"/>
                <a:gd name="T80" fmla="*/ 2147483647 w 208"/>
                <a:gd name="T81" fmla="*/ 2147483647 h 325"/>
                <a:gd name="T82" fmla="*/ 2147483647 w 208"/>
                <a:gd name="T83" fmla="*/ 2147483647 h 3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25">
                  <a:moveTo>
                    <a:pt x="162" y="146"/>
                  </a:moveTo>
                  <a:cubicBezTo>
                    <a:pt x="179" y="131"/>
                    <a:pt x="189" y="109"/>
                    <a:pt x="189" y="85"/>
                  </a:cubicBezTo>
                  <a:cubicBezTo>
                    <a:pt x="189" y="68"/>
                    <a:pt x="184" y="52"/>
                    <a:pt x="175" y="39"/>
                  </a:cubicBezTo>
                  <a:cubicBezTo>
                    <a:pt x="173" y="35"/>
                    <a:pt x="168" y="34"/>
                    <a:pt x="164" y="36"/>
                  </a:cubicBezTo>
                  <a:cubicBezTo>
                    <a:pt x="160" y="39"/>
                    <a:pt x="159" y="44"/>
                    <a:pt x="162" y="47"/>
                  </a:cubicBezTo>
                  <a:cubicBezTo>
                    <a:pt x="169" y="58"/>
                    <a:pt x="173" y="71"/>
                    <a:pt x="173" y="85"/>
                  </a:cubicBezTo>
                  <a:cubicBezTo>
                    <a:pt x="173" y="123"/>
                    <a:pt x="142" y="154"/>
                    <a:pt x="104" y="154"/>
                  </a:cubicBezTo>
                  <a:cubicBezTo>
                    <a:pt x="66" y="154"/>
                    <a:pt x="35" y="123"/>
                    <a:pt x="35" y="85"/>
                  </a:cubicBezTo>
                  <a:cubicBezTo>
                    <a:pt x="35" y="47"/>
                    <a:pt x="66" y="16"/>
                    <a:pt x="104" y="16"/>
                  </a:cubicBezTo>
                  <a:cubicBezTo>
                    <a:pt x="118" y="16"/>
                    <a:pt x="131" y="20"/>
                    <a:pt x="142" y="27"/>
                  </a:cubicBezTo>
                  <a:cubicBezTo>
                    <a:pt x="145" y="30"/>
                    <a:pt x="150" y="29"/>
                    <a:pt x="153" y="25"/>
                  </a:cubicBezTo>
                  <a:cubicBezTo>
                    <a:pt x="155" y="21"/>
                    <a:pt x="154" y="16"/>
                    <a:pt x="150" y="14"/>
                  </a:cubicBezTo>
                  <a:cubicBezTo>
                    <a:pt x="137" y="5"/>
                    <a:pt x="121" y="0"/>
                    <a:pt x="104" y="0"/>
                  </a:cubicBezTo>
                  <a:cubicBezTo>
                    <a:pt x="57" y="0"/>
                    <a:pt x="19" y="38"/>
                    <a:pt x="19" y="85"/>
                  </a:cubicBezTo>
                  <a:cubicBezTo>
                    <a:pt x="19" y="109"/>
                    <a:pt x="30" y="131"/>
                    <a:pt x="46" y="146"/>
                  </a:cubicBezTo>
                  <a:cubicBezTo>
                    <a:pt x="25" y="159"/>
                    <a:pt x="0" y="181"/>
                    <a:pt x="0" y="22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3"/>
                    <a:pt x="6" y="325"/>
                    <a:pt x="21" y="325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96" y="325"/>
                    <a:pt x="208" y="320"/>
                    <a:pt x="208" y="304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181"/>
                    <a:pt x="183" y="159"/>
                    <a:pt x="162" y="146"/>
                  </a:cubicBezTo>
                  <a:close/>
                  <a:moveTo>
                    <a:pt x="192" y="304"/>
                  </a:moveTo>
                  <a:cubicBezTo>
                    <a:pt x="192" y="306"/>
                    <a:pt x="192" y="309"/>
                    <a:pt x="187" y="309"/>
                  </a:cubicBezTo>
                  <a:cubicBezTo>
                    <a:pt x="174" y="309"/>
                    <a:pt x="174" y="309"/>
                    <a:pt x="174" y="309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74" y="208"/>
                    <a:pt x="170" y="204"/>
                    <a:pt x="166" y="204"/>
                  </a:cubicBezTo>
                  <a:cubicBezTo>
                    <a:pt x="161" y="204"/>
                    <a:pt x="158" y="208"/>
                    <a:pt x="158" y="212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212"/>
                    <a:pt x="51" y="212"/>
                    <a:pt x="51" y="212"/>
                  </a:cubicBezTo>
                  <a:cubicBezTo>
                    <a:pt x="51" y="208"/>
                    <a:pt x="47" y="204"/>
                    <a:pt x="43" y="204"/>
                  </a:cubicBezTo>
                  <a:cubicBezTo>
                    <a:pt x="38" y="204"/>
                    <a:pt x="35" y="208"/>
                    <a:pt x="35" y="212"/>
                  </a:cubicBezTo>
                  <a:cubicBezTo>
                    <a:pt x="35" y="309"/>
                    <a:pt x="35" y="309"/>
                    <a:pt x="35" y="309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20" y="309"/>
                    <a:pt x="16" y="309"/>
                    <a:pt x="16" y="304"/>
                  </a:cubicBezTo>
                  <a:cubicBezTo>
                    <a:pt x="16" y="220"/>
                    <a:pt x="16" y="220"/>
                    <a:pt x="16" y="220"/>
                  </a:cubicBezTo>
                  <a:cubicBezTo>
                    <a:pt x="16" y="186"/>
                    <a:pt x="42" y="166"/>
                    <a:pt x="60" y="157"/>
                  </a:cubicBezTo>
                  <a:cubicBezTo>
                    <a:pt x="73" y="165"/>
                    <a:pt x="88" y="170"/>
                    <a:pt x="104" y="170"/>
                  </a:cubicBezTo>
                  <a:cubicBezTo>
                    <a:pt x="120" y="170"/>
                    <a:pt x="136" y="165"/>
                    <a:pt x="148" y="157"/>
                  </a:cubicBezTo>
                  <a:cubicBezTo>
                    <a:pt x="166" y="166"/>
                    <a:pt x="192" y="186"/>
                    <a:pt x="192" y="220"/>
                  </a:cubicBezTo>
                  <a:lnTo>
                    <a:pt x="192" y="304"/>
                  </a:lnTo>
                  <a:close/>
                </a:path>
              </a:pathLst>
            </a:custGeom>
            <a:solidFill>
              <a:srgbClr val="8F3F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TextBox 50">
              <a:extLst>
                <a:ext uri="{FF2B5EF4-FFF2-40B4-BE49-F238E27FC236}">
                  <a16:creationId xmlns:a16="http://schemas.microsoft.com/office/drawing/2014/main" id="{0F7B9442-C9BB-4B1F-9498-F1FBC288C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021" y="1366434"/>
              <a:ext cx="689327" cy="215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b="1" dirty="0">
                  <a:solidFill>
                    <a:srgbClr val="58585A"/>
                  </a:solidFill>
                </a:rPr>
                <a:t>Subjects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8756837-A4E8-49E4-A00F-5626A45180CF}"/>
              </a:ext>
            </a:extLst>
          </p:cNvPr>
          <p:cNvGrpSpPr/>
          <p:nvPr/>
        </p:nvGrpSpPr>
        <p:grpSpPr>
          <a:xfrm>
            <a:off x="2898396" y="5952137"/>
            <a:ext cx="1123950" cy="748182"/>
            <a:chOff x="287338" y="1560513"/>
            <a:chExt cx="1123950" cy="748182"/>
          </a:xfrm>
        </p:grpSpPr>
        <p:grpSp>
          <p:nvGrpSpPr>
            <p:cNvPr id="158" name="Group 88">
              <a:extLst>
                <a:ext uri="{FF2B5EF4-FFF2-40B4-BE49-F238E27FC236}">
                  <a16:creationId xmlns:a16="http://schemas.microsoft.com/office/drawing/2014/main" id="{A26EAA22-6EB6-41FB-8FD5-246EC7254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338" y="1604963"/>
              <a:ext cx="688975" cy="581025"/>
              <a:chOff x="472902" y="998717"/>
              <a:chExt cx="689327" cy="583161"/>
            </a:xfrm>
          </p:grpSpPr>
          <p:sp>
            <p:nvSpPr>
              <p:cNvPr id="165" name="Freeform 3">
                <a:extLst>
                  <a:ext uri="{FF2B5EF4-FFF2-40B4-BE49-F238E27FC236}">
                    <a16:creationId xmlns:a16="http://schemas.microsoft.com/office/drawing/2014/main" id="{9D7B9D1F-4D3D-4101-8DE5-E30B112122C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9784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F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6" name="TextBox 49">
                <a:extLst>
                  <a:ext uri="{FF2B5EF4-FFF2-40B4-BE49-F238E27FC236}">
                    <a16:creationId xmlns:a16="http://schemas.microsoft.com/office/drawing/2014/main" id="{DD988CF8-F0FF-4C40-9986-A14AAA202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02" y="1366434"/>
                <a:ext cx="6893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  <p:grpSp>
          <p:nvGrpSpPr>
            <p:cNvPr id="159" name="Group 87">
              <a:extLst>
                <a:ext uri="{FF2B5EF4-FFF2-40B4-BE49-F238E27FC236}">
                  <a16:creationId xmlns:a16="http://schemas.microsoft.com/office/drawing/2014/main" id="{654DBBD7-250D-4E57-BE6F-CEC8072D7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" y="1725613"/>
              <a:ext cx="688975" cy="583082"/>
              <a:chOff x="1087021" y="998717"/>
              <a:chExt cx="689327" cy="583208"/>
            </a:xfrm>
          </p:grpSpPr>
          <p:sp>
            <p:nvSpPr>
              <p:cNvPr id="163" name="Freeform 3">
                <a:extLst>
                  <a:ext uri="{FF2B5EF4-FFF2-40B4-BE49-F238E27FC236}">
                    <a16:creationId xmlns:a16="http://schemas.microsoft.com/office/drawing/2014/main" id="{8A318935-ACA6-4735-B54D-E2B10FDE3B6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13903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F3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" name="TextBox 50">
                <a:extLst>
                  <a:ext uri="{FF2B5EF4-FFF2-40B4-BE49-F238E27FC236}">
                    <a16:creationId xmlns:a16="http://schemas.microsoft.com/office/drawing/2014/main" id="{618167AC-1B53-45C7-ADE4-A2F4741D9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21" y="1366434"/>
                <a:ext cx="689327" cy="215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b="1" dirty="0">
                    <a:solidFill>
                      <a:srgbClr val="58585A"/>
                    </a:solidFill>
                  </a:rPr>
                  <a:t>Subjects</a:t>
                </a:r>
              </a:p>
            </p:txBody>
          </p:sp>
        </p:grpSp>
        <p:grpSp>
          <p:nvGrpSpPr>
            <p:cNvPr id="160" name="Group 86">
              <a:extLst>
                <a:ext uri="{FF2B5EF4-FFF2-40B4-BE49-F238E27FC236}">
                  <a16:creationId xmlns:a16="http://schemas.microsoft.com/office/drawing/2014/main" id="{5100BDC9-6ECE-4262-A76C-FFC674036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725" y="1560513"/>
              <a:ext cx="690563" cy="584200"/>
              <a:chOff x="1701140" y="998717"/>
              <a:chExt cx="689327" cy="583161"/>
            </a:xfrm>
          </p:grpSpPr>
          <p:sp>
            <p:nvSpPr>
              <p:cNvPr id="161" name="Freeform 3">
                <a:extLst>
                  <a:ext uri="{FF2B5EF4-FFF2-40B4-BE49-F238E27FC236}">
                    <a16:creationId xmlns:a16="http://schemas.microsoft.com/office/drawing/2014/main" id="{32EB95E7-C741-4465-B58C-C05F60E961E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28022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9B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2" name="TextBox 51">
                <a:extLst>
                  <a:ext uri="{FF2B5EF4-FFF2-40B4-BE49-F238E27FC236}">
                    <a16:creationId xmlns:a16="http://schemas.microsoft.com/office/drawing/2014/main" id="{1ABAE6D4-C39E-4A7C-A6C2-0A9CD6866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140" y="1366434"/>
                <a:ext cx="68932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</p:grpSp>
      <p:grpSp>
        <p:nvGrpSpPr>
          <p:cNvPr id="117" name="Group 86">
            <a:extLst>
              <a:ext uri="{FF2B5EF4-FFF2-40B4-BE49-F238E27FC236}">
                <a16:creationId xmlns:a16="http://schemas.microsoft.com/office/drawing/2014/main" id="{AE5635A5-BF7D-4171-B0D9-B4397DB0AFCB}"/>
              </a:ext>
            </a:extLst>
          </p:cNvPr>
          <p:cNvGrpSpPr>
            <a:grpSpLocks/>
          </p:cNvGrpSpPr>
          <p:nvPr/>
        </p:nvGrpSpPr>
        <p:grpSpPr bwMode="auto">
          <a:xfrm>
            <a:off x="1308839" y="2755461"/>
            <a:ext cx="690563" cy="584200"/>
            <a:chOff x="1701140" y="998717"/>
            <a:chExt cx="689327" cy="583161"/>
          </a:xfrm>
        </p:grpSpPr>
        <p:sp>
          <p:nvSpPr>
            <p:cNvPr id="118" name="Freeform 3">
              <a:extLst>
                <a:ext uri="{FF2B5EF4-FFF2-40B4-BE49-F238E27FC236}">
                  <a16:creationId xmlns:a16="http://schemas.microsoft.com/office/drawing/2014/main" id="{C76BF0BC-78D7-43A7-B62C-16C0B94F9A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28022" y="998717"/>
              <a:ext cx="235562" cy="368455"/>
            </a:xfrm>
            <a:custGeom>
              <a:avLst/>
              <a:gdLst>
                <a:gd name="T0" fmla="*/ 2147483647 w 208"/>
                <a:gd name="T1" fmla="*/ 2147483647 h 325"/>
                <a:gd name="T2" fmla="*/ 2147483647 w 208"/>
                <a:gd name="T3" fmla="*/ 2147483647 h 325"/>
                <a:gd name="T4" fmla="*/ 2147483647 w 208"/>
                <a:gd name="T5" fmla="*/ 2147483647 h 325"/>
                <a:gd name="T6" fmla="*/ 2147483647 w 208"/>
                <a:gd name="T7" fmla="*/ 2147483647 h 325"/>
                <a:gd name="T8" fmla="*/ 2147483647 w 208"/>
                <a:gd name="T9" fmla="*/ 2147483647 h 325"/>
                <a:gd name="T10" fmla="*/ 2147483647 w 208"/>
                <a:gd name="T11" fmla="*/ 2147483647 h 325"/>
                <a:gd name="T12" fmla="*/ 2147483647 w 208"/>
                <a:gd name="T13" fmla="*/ 2147483647 h 325"/>
                <a:gd name="T14" fmla="*/ 2147483647 w 208"/>
                <a:gd name="T15" fmla="*/ 2147483647 h 325"/>
                <a:gd name="T16" fmla="*/ 2147483647 w 208"/>
                <a:gd name="T17" fmla="*/ 2147483647 h 325"/>
                <a:gd name="T18" fmla="*/ 2147483647 w 208"/>
                <a:gd name="T19" fmla="*/ 2147483647 h 325"/>
                <a:gd name="T20" fmla="*/ 2147483647 w 208"/>
                <a:gd name="T21" fmla="*/ 2147483647 h 325"/>
                <a:gd name="T22" fmla="*/ 2147483647 w 208"/>
                <a:gd name="T23" fmla="*/ 2147483647 h 325"/>
                <a:gd name="T24" fmla="*/ 2147483647 w 208"/>
                <a:gd name="T25" fmla="*/ 0 h 325"/>
                <a:gd name="T26" fmla="*/ 2147483647 w 208"/>
                <a:gd name="T27" fmla="*/ 2147483647 h 325"/>
                <a:gd name="T28" fmla="*/ 2147483647 w 208"/>
                <a:gd name="T29" fmla="*/ 2147483647 h 325"/>
                <a:gd name="T30" fmla="*/ 0 w 208"/>
                <a:gd name="T31" fmla="*/ 2147483647 h 325"/>
                <a:gd name="T32" fmla="*/ 0 w 208"/>
                <a:gd name="T33" fmla="*/ 2147483647 h 325"/>
                <a:gd name="T34" fmla="*/ 2147483647 w 208"/>
                <a:gd name="T35" fmla="*/ 2147483647 h 325"/>
                <a:gd name="T36" fmla="*/ 2147483647 w 208"/>
                <a:gd name="T37" fmla="*/ 2147483647 h 325"/>
                <a:gd name="T38" fmla="*/ 2147483647 w 208"/>
                <a:gd name="T39" fmla="*/ 2147483647 h 325"/>
                <a:gd name="T40" fmla="*/ 2147483647 w 208"/>
                <a:gd name="T41" fmla="*/ 2147483647 h 325"/>
                <a:gd name="T42" fmla="*/ 2147483647 w 208"/>
                <a:gd name="T43" fmla="*/ 2147483647 h 325"/>
                <a:gd name="T44" fmla="*/ 2147483647 w 208"/>
                <a:gd name="T45" fmla="*/ 2147483647 h 325"/>
                <a:gd name="T46" fmla="*/ 2147483647 w 208"/>
                <a:gd name="T47" fmla="*/ 2147483647 h 325"/>
                <a:gd name="T48" fmla="*/ 2147483647 w 208"/>
                <a:gd name="T49" fmla="*/ 2147483647 h 325"/>
                <a:gd name="T50" fmla="*/ 2147483647 w 208"/>
                <a:gd name="T51" fmla="*/ 2147483647 h 325"/>
                <a:gd name="T52" fmla="*/ 2147483647 w 208"/>
                <a:gd name="T53" fmla="*/ 2147483647 h 325"/>
                <a:gd name="T54" fmla="*/ 2147483647 w 208"/>
                <a:gd name="T55" fmla="*/ 2147483647 h 325"/>
                <a:gd name="T56" fmla="*/ 2147483647 w 208"/>
                <a:gd name="T57" fmla="*/ 2147483647 h 325"/>
                <a:gd name="T58" fmla="*/ 2147483647 w 208"/>
                <a:gd name="T59" fmla="*/ 2147483647 h 325"/>
                <a:gd name="T60" fmla="*/ 2147483647 w 208"/>
                <a:gd name="T61" fmla="*/ 2147483647 h 325"/>
                <a:gd name="T62" fmla="*/ 2147483647 w 208"/>
                <a:gd name="T63" fmla="*/ 2147483647 h 325"/>
                <a:gd name="T64" fmla="*/ 2147483647 w 208"/>
                <a:gd name="T65" fmla="*/ 2147483647 h 325"/>
                <a:gd name="T66" fmla="*/ 2147483647 w 208"/>
                <a:gd name="T67" fmla="*/ 2147483647 h 325"/>
                <a:gd name="T68" fmla="*/ 2147483647 w 208"/>
                <a:gd name="T69" fmla="*/ 2147483647 h 325"/>
                <a:gd name="T70" fmla="*/ 2147483647 w 208"/>
                <a:gd name="T71" fmla="*/ 2147483647 h 325"/>
                <a:gd name="T72" fmla="*/ 2147483647 w 208"/>
                <a:gd name="T73" fmla="*/ 2147483647 h 325"/>
                <a:gd name="T74" fmla="*/ 2147483647 w 208"/>
                <a:gd name="T75" fmla="*/ 2147483647 h 325"/>
                <a:gd name="T76" fmla="*/ 2147483647 w 208"/>
                <a:gd name="T77" fmla="*/ 2147483647 h 325"/>
                <a:gd name="T78" fmla="*/ 2147483647 w 208"/>
                <a:gd name="T79" fmla="*/ 2147483647 h 325"/>
                <a:gd name="T80" fmla="*/ 2147483647 w 208"/>
                <a:gd name="T81" fmla="*/ 2147483647 h 325"/>
                <a:gd name="T82" fmla="*/ 2147483647 w 208"/>
                <a:gd name="T83" fmla="*/ 2147483647 h 3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25">
                  <a:moveTo>
                    <a:pt x="162" y="146"/>
                  </a:moveTo>
                  <a:cubicBezTo>
                    <a:pt x="179" y="131"/>
                    <a:pt x="189" y="109"/>
                    <a:pt x="189" y="85"/>
                  </a:cubicBezTo>
                  <a:cubicBezTo>
                    <a:pt x="189" y="68"/>
                    <a:pt x="184" y="52"/>
                    <a:pt x="175" y="39"/>
                  </a:cubicBezTo>
                  <a:cubicBezTo>
                    <a:pt x="173" y="35"/>
                    <a:pt x="168" y="34"/>
                    <a:pt x="164" y="36"/>
                  </a:cubicBezTo>
                  <a:cubicBezTo>
                    <a:pt x="160" y="39"/>
                    <a:pt x="159" y="44"/>
                    <a:pt x="162" y="47"/>
                  </a:cubicBezTo>
                  <a:cubicBezTo>
                    <a:pt x="169" y="58"/>
                    <a:pt x="173" y="71"/>
                    <a:pt x="173" y="85"/>
                  </a:cubicBezTo>
                  <a:cubicBezTo>
                    <a:pt x="173" y="123"/>
                    <a:pt x="142" y="154"/>
                    <a:pt x="104" y="154"/>
                  </a:cubicBezTo>
                  <a:cubicBezTo>
                    <a:pt x="66" y="154"/>
                    <a:pt x="35" y="123"/>
                    <a:pt x="35" y="85"/>
                  </a:cubicBezTo>
                  <a:cubicBezTo>
                    <a:pt x="35" y="47"/>
                    <a:pt x="66" y="16"/>
                    <a:pt x="104" y="16"/>
                  </a:cubicBezTo>
                  <a:cubicBezTo>
                    <a:pt x="118" y="16"/>
                    <a:pt x="131" y="20"/>
                    <a:pt x="142" y="27"/>
                  </a:cubicBezTo>
                  <a:cubicBezTo>
                    <a:pt x="145" y="30"/>
                    <a:pt x="150" y="29"/>
                    <a:pt x="153" y="25"/>
                  </a:cubicBezTo>
                  <a:cubicBezTo>
                    <a:pt x="155" y="21"/>
                    <a:pt x="154" y="16"/>
                    <a:pt x="150" y="14"/>
                  </a:cubicBezTo>
                  <a:cubicBezTo>
                    <a:pt x="137" y="5"/>
                    <a:pt x="121" y="0"/>
                    <a:pt x="104" y="0"/>
                  </a:cubicBezTo>
                  <a:cubicBezTo>
                    <a:pt x="57" y="0"/>
                    <a:pt x="19" y="38"/>
                    <a:pt x="19" y="85"/>
                  </a:cubicBezTo>
                  <a:cubicBezTo>
                    <a:pt x="19" y="109"/>
                    <a:pt x="30" y="131"/>
                    <a:pt x="46" y="146"/>
                  </a:cubicBezTo>
                  <a:cubicBezTo>
                    <a:pt x="25" y="159"/>
                    <a:pt x="0" y="181"/>
                    <a:pt x="0" y="22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3"/>
                    <a:pt x="6" y="325"/>
                    <a:pt x="21" y="325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96" y="325"/>
                    <a:pt x="208" y="320"/>
                    <a:pt x="208" y="304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181"/>
                    <a:pt x="183" y="159"/>
                    <a:pt x="162" y="146"/>
                  </a:cubicBezTo>
                  <a:close/>
                  <a:moveTo>
                    <a:pt x="192" y="304"/>
                  </a:moveTo>
                  <a:cubicBezTo>
                    <a:pt x="192" y="306"/>
                    <a:pt x="192" y="309"/>
                    <a:pt x="187" y="309"/>
                  </a:cubicBezTo>
                  <a:cubicBezTo>
                    <a:pt x="174" y="309"/>
                    <a:pt x="174" y="309"/>
                    <a:pt x="174" y="309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74" y="208"/>
                    <a:pt x="170" y="204"/>
                    <a:pt x="166" y="204"/>
                  </a:cubicBezTo>
                  <a:cubicBezTo>
                    <a:pt x="161" y="204"/>
                    <a:pt x="158" y="208"/>
                    <a:pt x="158" y="212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51" y="309"/>
                    <a:pt x="51" y="309"/>
                    <a:pt x="51" y="309"/>
                  </a:cubicBezTo>
                  <a:cubicBezTo>
                    <a:pt x="51" y="212"/>
                    <a:pt x="51" y="212"/>
                    <a:pt x="51" y="212"/>
                  </a:cubicBezTo>
                  <a:cubicBezTo>
                    <a:pt x="51" y="208"/>
                    <a:pt x="47" y="204"/>
                    <a:pt x="43" y="204"/>
                  </a:cubicBezTo>
                  <a:cubicBezTo>
                    <a:pt x="38" y="204"/>
                    <a:pt x="35" y="208"/>
                    <a:pt x="35" y="212"/>
                  </a:cubicBezTo>
                  <a:cubicBezTo>
                    <a:pt x="35" y="309"/>
                    <a:pt x="35" y="309"/>
                    <a:pt x="35" y="309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20" y="309"/>
                    <a:pt x="16" y="309"/>
                    <a:pt x="16" y="304"/>
                  </a:cubicBezTo>
                  <a:cubicBezTo>
                    <a:pt x="16" y="220"/>
                    <a:pt x="16" y="220"/>
                    <a:pt x="16" y="220"/>
                  </a:cubicBezTo>
                  <a:cubicBezTo>
                    <a:pt x="16" y="186"/>
                    <a:pt x="42" y="166"/>
                    <a:pt x="60" y="157"/>
                  </a:cubicBezTo>
                  <a:cubicBezTo>
                    <a:pt x="73" y="165"/>
                    <a:pt x="88" y="170"/>
                    <a:pt x="104" y="170"/>
                  </a:cubicBezTo>
                  <a:cubicBezTo>
                    <a:pt x="120" y="170"/>
                    <a:pt x="136" y="165"/>
                    <a:pt x="148" y="157"/>
                  </a:cubicBezTo>
                  <a:cubicBezTo>
                    <a:pt x="166" y="166"/>
                    <a:pt x="192" y="186"/>
                    <a:pt x="192" y="220"/>
                  </a:cubicBezTo>
                  <a:lnTo>
                    <a:pt x="192" y="304"/>
                  </a:lnTo>
                  <a:close/>
                </a:path>
              </a:pathLst>
            </a:custGeom>
            <a:solidFill>
              <a:srgbClr val="89B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TextBox 51">
              <a:extLst>
                <a:ext uri="{FF2B5EF4-FFF2-40B4-BE49-F238E27FC236}">
                  <a16:creationId xmlns:a16="http://schemas.microsoft.com/office/drawing/2014/main" id="{711478A8-FE2A-4378-8492-A8BD34EF1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140" y="1366434"/>
              <a:ext cx="68932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800" b="1">
                <a:solidFill>
                  <a:srgbClr val="5858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17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</Words>
  <Application>Microsoft Office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Arquitetura - comunicação</vt:lpstr>
      <vt:lpstr>Arquitetura - comunicação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KLEBER DOBROWOLSKI</dc:creator>
  <cp:lastModifiedBy>KLEBER DOBROWOLSKI</cp:lastModifiedBy>
  <cp:revision>33</cp:revision>
  <dcterms:created xsi:type="dcterms:W3CDTF">2019-05-01T00:07:25Z</dcterms:created>
  <dcterms:modified xsi:type="dcterms:W3CDTF">2019-05-14T02:08:59Z</dcterms:modified>
</cp:coreProperties>
</file>