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09747" y="762000"/>
            <a:ext cx="3852000" cy="4115685"/>
            <a:chOff x="2809747" y="762000"/>
            <a:chExt cx="3852000" cy="4115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47" y="2743200"/>
              <a:ext cx="3852000" cy="21344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47" y="762000"/>
              <a:ext cx="3753600" cy="20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8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24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Użytkownik systemu Windows</cp:lastModifiedBy>
  <cp:revision>4</cp:revision>
  <dcterms:created xsi:type="dcterms:W3CDTF">2018-05-31T13:37:54Z</dcterms:created>
  <dcterms:modified xsi:type="dcterms:W3CDTF">2018-06-06T22:22:34Z</dcterms:modified>
</cp:coreProperties>
</file>