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68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25.06.2018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152400" y="1211825"/>
            <a:ext cx="8823600" cy="5202175"/>
            <a:chOff x="152400" y="1211825"/>
            <a:chExt cx="8823600" cy="5202175"/>
          </a:xfrm>
        </p:grpSpPr>
        <p:sp>
          <p:nvSpPr>
            <p:cNvPr id="75" name="Shape 154"/>
            <p:cNvSpPr/>
            <p:nvPr/>
          </p:nvSpPr>
          <p:spPr>
            <a:xfrm>
              <a:off x="152400" y="1211825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View: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główne</a:t>
              </a:r>
              <a:endParaRPr b="1"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Wybrana</a:t>
              </a:r>
              <a:r>
                <a:rPr lang="en-US" dirty="0"/>
                <a:t> </a:t>
              </a:r>
              <a:r>
                <a:rPr lang="en-US" dirty="0" err="1"/>
                <a:t>kamera</a:t>
              </a:r>
              <a:endParaRPr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Ramka</a:t>
              </a:r>
              <a:r>
                <a:rPr lang="en-US" dirty="0"/>
                <a:t> </a:t>
              </a:r>
              <a:r>
                <a:rPr lang="en-US" dirty="0" err="1"/>
                <a:t>Kamery</a:t>
              </a:r>
              <a:endParaRPr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Prostokąt</a:t>
              </a:r>
              <a:r>
                <a:rPr lang="en-US" dirty="0"/>
                <a:t> </a:t>
              </a:r>
              <a:r>
                <a:rPr lang="en-US" dirty="0" err="1"/>
                <a:t>otaczający</a:t>
              </a:r>
              <a:endParaRPr b="1" dirty="0"/>
            </a:p>
          </p:txBody>
        </p:sp>
        <p:sp>
          <p:nvSpPr>
            <p:cNvPr id="76" name="Shape 155"/>
            <p:cNvSpPr/>
            <p:nvPr/>
          </p:nvSpPr>
          <p:spPr>
            <a:xfrm>
              <a:off x="6096000" y="1223500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View</a:t>
              </a:r>
              <a:r>
                <a:rPr lang="en-US" b="1" dirty="0"/>
                <a:t>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bazy</a:t>
              </a:r>
              <a:r>
                <a:rPr lang="en-US" b="1" dirty="0"/>
                <a:t> </a:t>
              </a:r>
              <a:r>
                <a:rPr lang="en-US" b="1" dirty="0" err="1"/>
                <a:t>danych</a:t>
              </a:r>
              <a:endParaRPr b="1" dirty="0"/>
            </a:p>
            <a:p>
              <a:pPr marL="457200" lvl="0" indent="-3175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pl-PL" dirty="0"/>
                <a:t>O</a:t>
              </a:r>
              <a:r>
                <a:rPr lang="en-US" dirty="0" err="1" smtClean="0"/>
                <a:t>braz</a:t>
              </a:r>
              <a:r>
                <a:rPr lang="en-US" dirty="0" smtClean="0"/>
                <a:t> </a:t>
              </a:r>
              <a:r>
                <a:rPr lang="en-US" dirty="0" err="1"/>
                <a:t>gestu</a:t>
              </a:r>
              <a:endParaRPr dirty="0"/>
            </a:p>
            <a:p>
              <a:pPr marL="457200" lvl="0" indent="-3175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Wektor</a:t>
              </a:r>
              <a:r>
                <a:rPr lang="en-US" dirty="0"/>
                <a:t> </a:t>
              </a:r>
              <a:r>
                <a:rPr lang="en-US" dirty="0" err="1"/>
                <a:t>cech</a:t>
              </a:r>
              <a:r>
                <a:rPr lang="en-US" dirty="0"/>
                <a:t> </a:t>
              </a:r>
              <a:r>
                <a:rPr lang="en-US" dirty="0" err="1"/>
                <a:t>obrazu</a:t>
              </a:r>
              <a:endParaRPr dirty="0"/>
            </a:p>
          </p:txBody>
        </p:sp>
        <p:sp>
          <p:nvSpPr>
            <p:cNvPr id="77" name="Shape 156"/>
            <p:cNvSpPr/>
            <p:nvPr/>
          </p:nvSpPr>
          <p:spPr>
            <a:xfrm>
              <a:off x="3124200" y="1211825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View</a:t>
              </a:r>
              <a:r>
                <a:rPr lang="en-US" b="1" dirty="0"/>
                <a:t>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filtrowania</a:t>
              </a:r>
              <a:endParaRPr b="1"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Filtr</a:t>
              </a:r>
              <a:r>
                <a:rPr lang="en-US" dirty="0">
                  <a:solidFill>
                    <a:schemeClr val="dk1"/>
                  </a:solidFill>
                </a:rPr>
                <a:t> HSL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Ramka</a:t>
              </a:r>
              <a:r>
                <a:rPr lang="en-US" dirty="0">
                  <a:solidFill>
                    <a:schemeClr val="dk1"/>
                  </a:solidFill>
                </a:rPr>
                <a:t> </a:t>
              </a:r>
              <a:r>
                <a:rPr lang="en-US" dirty="0" err="1">
                  <a:solidFill>
                    <a:schemeClr val="dk1"/>
                  </a:solidFill>
                </a:rPr>
                <a:t>Kamery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Prostokąt</a:t>
              </a:r>
              <a:r>
                <a:rPr lang="en-US" dirty="0">
                  <a:solidFill>
                    <a:schemeClr val="dk1"/>
                  </a:solidFill>
                </a:rPr>
                <a:t> </a:t>
              </a:r>
              <a:r>
                <a:rPr lang="en-US" dirty="0" err="1">
                  <a:solidFill>
                    <a:schemeClr val="dk1"/>
                  </a:solidFill>
                </a:rPr>
                <a:t>otaczający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8" name="Shape 157"/>
            <p:cNvSpPr/>
            <p:nvPr/>
          </p:nvSpPr>
          <p:spPr>
            <a:xfrm>
              <a:off x="584400" y="3496350"/>
              <a:ext cx="2016000" cy="6288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r>
                <a:rPr lang="pl-PL" b="1" dirty="0" smtClean="0"/>
                <a:t/>
              </a:r>
              <a:br>
                <a:rPr lang="pl-PL" b="1" dirty="0" smtClean="0"/>
              </a:br>
              <a:r>
                <a:rPr lang="en-US" b="1" dirty="0" err="1" smtClean="0"/>
                <a:t>Okno</a:t>
              </a:r>
              <a:r>
                <a:rPr lang="en-US" b="1" dirty="0" smtClean="0"/>
                <a:t> </a:t>
              </a:r>
              <a:r>
                <a:rPr lang="en-US" b="1" dirty="0" err="1"/>
                <a:t>główne</a:t>
              </a:r>
              <a:endParaRPr b="1" dirty="0"/>
            </a:p>
          </p:txBody>
        </p:sp>
        <p:sp>
          <p:nvSpPr>
            <p:cNvPr id="79" name="Shape 158"/>
            <p:cNvSpPr/>
            <p:nvPr/>
          </p:nvSpPr>
          <p:spPr>
            <a:xfrm>
              <a:off x="6528300" y="342900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bazy</a:t>
              </a:r>
              <a:r>
                <a:rPr lang="en-US" b="1" dirty="0"/>
                <a:t> </a:t>
              </a:r>
              <a:r>
                <a:rPr lang="en-US" b="1" dirty="0" err="1"/>
                <a:t>danych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3556200" y="342900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filtrowania</a:t>
              </a:r>
              <a:endParaRPr b="1" dirty="0"/>
            </a:p>
          </p:txBody>
        </p:sp>
        <p:sp>
          <p:nvSpPr>
            <p:cNvPr id="81" name="Shape 160"/>
            <p:cNvSpPr/>
            <p:nvPr/>
          </p:nvSpPr>
          <p:spPr>
            <a:xfrm>
              <a:off x="3670200" y="5334000"/>
              <a:ext cx="1788000" cy="10800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en-US" b="1" dirty="0" err="1"/>
                <a:t>Kamera</a:t>
              </a:r>
              <a:endParaRPr b="1" dirty="0"/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</a:rPr>
                <a:t>•</a:t>
              </a:r>
              <a:r>
                <a:rPr lang="en-US" dirty="0" err="1">
                  <a:solidFill>
                    <a:schemeClr val="dk1"/>
                  </a:solidFill>
                </a:rPr>
                <a:t>Nazwa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</a:rPr>
                <a:t>•</a:t>
              </a:r>
              <a:r>
                <a:rPr lang="en-US" dirty="0" err="1">
                  <a:solidFill>
                    <a:schemeClr val="dk1"/>
                  </a:solidFill>
                </a:rPr>
                <a:t>Ramka</a:t>
              </a:r>
              <a:endParaRPr b="1" dirty="0"/>
            </a:p>
          </p:txBody>
        </p:sp>
        <p:cxnSp>
          <p:nvCxnSpPr>
            <p:cNvPr id="82" name="Shape 161"/>
            <p:cNvCxnSpPr>
              <a:stCxn id="81" idx="0"/>
              <a:endCxn id="78" idx="3"/>
            </p:cNvCxnSpPr>
            <p:nvPr/>
          </p:nvCxnSpPr>
          <p:spPr>
            <a:xfrm flipH="1" flipV="1">
              <a:off x="2600400" y="3810750"/>
              <a:ext cx="1963800" cy="152325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Shape 162"/>
            <p:cNvCxnSpPr>
              <a:stCxn id="81" idx="0"/>
              <a:endCxn id="80" idx="2"/>
            </p:cNvCxnSpPr>
            <p:nvPr/>
          </p:nvCxnSpPr>
          <p:spPr>
            <a:xfrm flipV="1">
              <a:off x="4564200" y="4192500"/>
              <a:ext cx="0" cy="114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163"/>
            <p:cNvCxnSpPr>
              <a:stCxn id="78" idx="2"/>
              <a:endCxn id="81" idx="1"/>
            </p:cNvCxnSpPr>
            <p:nvPr/>
          </p:nvCxnSpPr>
          <p:spPr>
            <a:xfrm>
              <a:off x="1592400" y="4125150"/>
              <a:ext cx="2077800" cy="174885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Shape 164"/>
            <p:cNvCxnSpPr>
              <a:stCxn id="75" idx="2"/>
              <a:endCxn id="78" idx="0"/>
            </p:cNvCxnSpPr>
            <p:nvPr/>
          </p:nvCxnSpPr>
          <p:spPr>
            <a:xfrm>
              <a:off x="1592400" y="2399825"/>
              <a:ext cx="0" cy="109652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Shape 165"/>
            <p:cNvCxnSpPr>
              <a:stCxn id="77" idx="2"/>
              <a:endCxn id="80" idx="0"/>
            </p:cNvCxnSpPr>
            <p:nvPr/>
          </p:nvCxnSpPr>
          <p:spPr>
            <a:xfrm>
              <a:off x="4564200" y="2399825"/>
              <a:ext cx="0" cy="102917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" name="Shape 166"/>
            <p:cNvCxnSpPr>
              <a:stCxn id="76" idx="2"/>
              <a:endCxn id="79" idx="0"/>
            </p:cNvCxnSpPr>
            <p:nvPr/>
          </p:nvCxnSpPr>
          <p:spPr>
            <a:xfrm>
              <a:off x="7536000" y="2411500"/>
              <a:ext cx="0" cy="1017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Lightning Bolt 107"/>
            <p:cNvSpPr/>
            <p:nvPr/>
          </p:nvSpPr>
          <p:spPr>
            <a:xfrm>
              <a:off x="3581400" y="4466175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9" name="Lightning Bolt 108"/>
            <p:cNvSpPr/>
            <p:nvPr/>
          </p:nvSpPr>
          <p:spPr>
            <a:xfrm>
              <a:off x="4415700" y="4466175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xmlns="" val="6718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189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65" y="780507"/>
            <a:ext cx="8838470" cy="5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0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123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VNC368</cp:lastModifiedBy>
  <cp:revision>29</cp:revision>
  <dcterms:created xsi:type="dcterms:W3CDTF">2018-05-31T13:37:54Z</dcterms:created>
  <dcterms:modified xsi:type="dcterms:W3CDTF">2018-06-25T14:45:10Z</dcterms:modified>
</cp:coreProperties>
</file>