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710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VNC368</cp:lastModifiedBy>
  <cp:revision>7</cp:revision>
  <dcterms:created xsi:type="dcterms:W3CDTF">2018-05-31T13:37:54Z</dcterms:created>
  <dcterms:modified xsi:type="dcterms:W3CDTF">2018-06-09T17:02:47Z</dcterms:modified>
</cp:coreProperties>
</file>