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0" autoAdjust="0"/>
  </p:normalViewPr>
  <p:slideViewPr>
    <p:cSldViewPr>
      <p:cViewPr>
        <p:scale>
          <a:sx n="100" d="100"/>
          <a:sy n="100" d="100"/>
        </p:scale>
        <p:origin x="-1758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17DDC-5670-4824-BB94-70ABD52AAC20}" type="datetimeFigureOut">
              <a:rPr lang="pl-PL" smtClean="0"/>
              <a:pPr/>
              <a:t>16.06.2018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0BE5D-7F03-4A18-8BB4-2A50AB6460A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044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9DF-A050-4846-87AC-3D2AE01A0CF2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549DF-A050-4846-87AC-3D2AE01A0CF2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6984-D00B-4C3A-A341-3B20E09C1E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219200" y="1143000"/>
            <a:ext cx="4648200" cy="4114800"/>
            <a:chOff x="1143000" y="914400"/>
            <a:chExt cx="4648200" cy="4114800"/>
          </a:xfrm>
        </p:grpSpPr>
        <p:sp>
          <p:nvSpPr>
            <p:cNvPr id="5" name="Rounded Rectangle 4"/>
            <p:cNvSpPr/>
            <p:nvPr/>
          </p:nvSpPr>
          <p:spPr>
            <a:xfrm>
              <a:off x="1676400" y="2438400"/>
              <a:ext cx="36576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>
                  <a:solidFill>
                    <a:schemeClr val="tx1"/>
                  </a:solidFill>
                </a:rPr>
                <a:t>Common Language Runtime (.NET)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76400" y="914400"/>
              <a:ext cx="36576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 smtClean="0">
                  <a:solidFill>
                    <a:schemeClr val="tx1"/>
                  </a:solidFill>
                </a:rPr>
                <a:t>PresentationFramework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76400" y="1676400"/>
              <a:ext cx="36576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PresentationCore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14800" y="4495800"/>
              <a:ext cx="12192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DirectX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14800" y="3733800"/>
              <a:ext cx="12192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Kodeki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286000" y="3733800"/>
              <a:ext cx="12192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MIL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0" y="4495800"/>
              <a:ext cx="1219200" cy="533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 dirty="0">
                  <a:solidFill>
                    <a:schemeClr val="tx1"/>
                  </a:solidFill>
                </a:rPr>
                <a:t>User32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143000" y="3351212"/>
              <a:ext cx="4648200" cy="158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419600" y="304502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400" b="1" dirty="0" smtClean="0"/>
                <a:t>Kod zarządzany</a:t>
              </a:r>
              <a:endParaRPr lang="en-US" sz="1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600" y="3352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400" b="1" dirty="0" smtClean="0"/>
                <a:t>Kod natywny</a:t>
              </a:r>
              <a:endParaRPr lang="en-US" sz="1400" b="1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152400" y="1211825"/>
            <a:ext cx="8823600" cy="5202175"/>
            <a:chOff x="152400" y="1211825"/>
            <a:chExt cx="8823600" cy="5202175"/>
          </a:xfrm>
        </p:grpSpPr>
        <p:sp>
          <p:nvSpPr>
            <p:cNvPr id="75" name="Shape 154"/>
            <p:cNvSpPr/>
            <p:nvPr/>
          </p:nvSpPr>
          <p:spPr>
            <a:xfrm>
              <a:off x="152400" y="1211825"/>
              <a:ext cx="2880000" cy="11880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View: </a:t>
              </a: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en-US" b="1" dirty="0" err="1"/>
                <a:t>główne</a:t>
              </a:r>
              <a:endParaRPr b="1" dirty="0"/>
            </a:p>
            <a:p>
              <a:pPr marL="457200" lvl="0" indent="-317500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dirty="0" err="1"/>
                <a:t>Wybrana</a:t>
              </a:r>
              <a:r>
                <a:rPr lang="en-US" dirty="0"/>
                <a:t> </a:t>
              </a:r>
              <a:r>
                <a:rPr lang="en-US" dirty="0" err="1"/>
                <a:t>kamera</a:t>
              </a:r>
              <a:endParaRPr dirty="0"/>
            </a:p>
            <a:p>
              <a:pPr marL="457200" lvl="0" indent="-317500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dirty="0" err="1"/>
                <a:t>Ramka</a:t>
              </a:r>
              <a:r>
                <a:rPr lang="en-US" dirty="0"/>
                <a:t> </a:t>
              </a:r>
              <a:r>
                <a:rPr lang="en-US" dirty="0" err="1"/>
                <a:t>Kamery</a:t>
              </a:r>
              <a:endParaRPr dirty="0"/>
            </a:p>
            <a:p>
              <a:pPr marL="457200" lvl="0" indent="-317500" rtl="0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dirty="0" err="1"/>
                <a:t>Prostokąt</a:t>
              </a:r>
              <a:r>
                <a:rPr lang="en-US" dirty="0"/>
                <a:t> </a:t>
              </a:r>
              <a:r>
                <a:rPr lang="en-US" dirty="0" err="1"/>
                <a:t>otaczający</a:t>
              </a:r>
              <a:endParaRPr b="1" dirty="0"/>
            </a:p>
          </p:txBody>
        </p:sp>
        <p:sp>
          <p:nvSpPr>
            <p:cNvPr id="76" name="Shape 155"/>
            <p:cNvSpPr/>
            <p:nvPr/>
          </p:nvSpPr>
          <p:spPr>
            <a:xfrm>
              <a:off x="6096000" y="1223500"/>
              <a:ext cx="2880000" cy="11880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</a:rPr>
                <a:t>View</a:t>
              </a:r>
              <a:r>
                <a:rPr lang="en-US" b="1" dirty="0"/>
                <a:t>: </a:t>
              </a: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en-US" b="1" dirty="0" err="1"/>
                <a:t>bazy</a:t>
              </a:r>
              <a:r>
                <a:rPr lang="en-US" b="1" dirty="0"/>
                <a:t> </a:t>
              </a:r>
              <a:r>
                <a:rPr lang="en-US" b="1" dirty="0" err="1"/>
                <a:t>danych</a:t>
              </a:r>
              <a:endParaRPr b="1" dirty="0"/>
            </a:p>
            <a:p>
              <a:pPr marL="457200" lvl="0" indent="-3175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pl-PL" dirty="0"/>
                <a:t>O</a:t>
              </a:r>
              <a:r>
                <a:rPr lang="en-US" dirty="0" err="1" smtClean="0"/>
                <a:t>braz</a:t>
              </a:r>
              <a:r>
                <a:rPr lang="en-US" dirty="0" smtClean="0"/>
                <a:t> </a:t>
              </a:r>
              <a:r>
                <a:rPr lang="en-US" dirty="0" err="1"/>
                <a:t>gestu</a:t>
              </a:r>
              <a:endParaRPr dirty="0"/>
            </a:p>
            <a:p>
              <a:pPr marL="457200" lvl="0" indent="-31750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en-US" dirty="0" err="1"/>
                <a:t>Wektor</a:t>
              </a:r>
              <a:r>
                <a:rPr lang="en-US" dirty="0"/>
                <a:t> </a:t>
              </a:r>
              <a:r>
                <a:rPr lang="en-US" dirty="0" err="1"/>
                <a:t>cech</a:t>
              </a:r>
              <a:r>
                <a:rPr lang="en-US" dirty="0"/>
                <a:t> </a:t>
              </a:r>
              <a:r>
                <a:rPr lang="en-US" dirty="0" err="1"/>
                <a:t>obrazu</a:t>
              </a:r>
              <a:endParaRPr dirty="0"/>
            </a:p>
          </p:txBody>
        </p:sp>
        <p:sp>
          <p:nvSpPr>
            <p:cNvPr id="77" name="Shape 156"/>
            <p:cNvSpPr/>
            <p:nvPr/>
          </p:nvSpPr>
          <p:spPr>
            <a:xfrm>
              <a:off x="3124200" y="1211825"/>
              <a:ext cx="2880000" cy="11880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</a:rPr>
                <a:t>View</a:t>
              </a:r>
              <a:r>
                <a:rPr lang="en-US" b="1" dirty="0"/>
                <a:t>: </a:t>
              </a: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en-US" b="1" dirty="0" err="1"/>
                <a:t>filtrowania</a:t>
              </a:r>
              <a:endParaRPr b="1" dirty="0"/>
            </a:p>
            <a:p>
              <a:pPr marL="457200" lvl="0" indent="-31750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en-US" dirty="0" err="1">
                  <a:solidFill>
                    <a:schemeClr val="dk1"/>
                  </a:solidFill>
                </a:rPr>
                <a:t>Filtr</a:t>
              </a:r>
              <a:r>
                <a:rPr lang="en-US" dirty="0">
                  <a:solidFill>
                    <a:schemeClr val="dk1"/>
                  </a:solidFill>
                </a:rPr>
                <a:t> HSL</a:t>
              </a:r>
              <a:endParaRPr dirty="0">
                <a:solidFill>
                  <a:schemeClr val="dk1"/>
                </a:solidFill>
              </a:endParaRPr>
            </a:p>
            <a:p>
              <a:pPr marL="457200" lvl="0" indent="-31750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en-US" dirty="0" err="1">
                  <a:solidFill>
                    <a:schemeClr val="dk1"/>
                  </a:solidFill>
                </a:rPr>
                <a:t>Ramka</a:t>
              </a:r>
              <a:r>
                <a:rPr lang="en-US" dirty="0">
                  <a:solidFill>
                    <a:schemeClr val="dk1"/>
                  </a:solidFill>
                </a:rPr>
                <a:t> </a:t>
              </a:r>
              <a:r>
                <a:rPr lang="en-US" dirty="0" err="1">
                  <a:solidFill>
                    <a:schemeClr val="dk1"/>
                  </a:solidFill>
                </a:rPr>
                <a:t>Kamery</a:t>
              </a:r>
              <a:endParaRPr dirty="0">
                <a:solidFill>
                  <a:schemeClr val="dk1"/>
                </a:solidFill>
              </a:endParaRPr>
            </a:p>
            <a:p>
              <a:pPr marL="457200" lvl="0" indent="-31750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en-US" dirty="0" err="1">
                  <a:solidFill>
                    <a:schemeClr val="dk1"/>
                  </a:solidFill>
                </a:rPr>
                <a:t>Prostokąt</a:t>
              </a:r>
              <a:r>
                <a:rPr lang="en-US" dirty="0">
                  <a:solidFill>
                    <a:schemeClr val="dk1"/>
                  </a:solidFill>
                </a:rPr>
                <a:t> </a:t>
              </a:r>
              <a:r>
                <a:rPr lang="en-US" dirty="0" err="1">
                  <a:solidFill>
                    <a:schemeClr val="dk1"/>
                  </a:solidFill>
                </a:rPr>
                <a:t>otaczający</a:t>
              </a: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78" name="Shape 157"/>
            <p:cNvSpPr/>
            <p:nvPr/>
          </p:nvSpPr>
          <p:spPr>
            <a:xfrm>
              <a:off x="584400" y="3496350"/>
              <a:ext cx="2016000" cy="6288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r>
                <a:rPr lang="pl-PL" b="1" dirty="0" smtClean="0"/>
                <a:t/>
              </a:r>
              <a:br>
                <a:rPr lang="pl-PL" b="1" dirty="0" smtClean="0"/>
              </a:br>
              <a:r>
                <a:rPr lang="en-US" b="1" dirty="0" err="1" smtClean="0"/>
                <a:t>Okno</a:t>
              </a:r>
              <a:r>
                <a:rPr lang="en-US" b="1" dirty="0" smtClean="0"/>
                <a:t> </a:t>
              </a:r>
              <a:r>
                <a:rPr lang="en-US" b="1" dirty="0" err="1"/>
                <a:t>główne</a:t>
              </a:r>
              <a:endParaRPr b="1" dirty="0"/>
            </a:p>
          </p:txBody>
        </p:sp>
        <p:sp>
          <p:nvSpPr>
            <p:cNvPr id="79" name="Shape 158"/>
            <p:cNvSpPr/>
            <p:nvPr/>
          </p:nvSpPr>
          <p:spPr>
            <a:xfrm>
              <a:off x="6528300" y="3429000"/>
              <a:ext cx="20154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en-US" b="1" dirty="0" err="1"/>
                <a:t>bazy</a:t>
              </a:r>
              <a:r>
                <a:rPr lang="en-US" b="1" dirty="0"/>
                <a:t> </a:t>
              </a:r>
              <a:r>
                <a:rPr lang="en-US" b="1" dirty="0" err="1"/>
                <a:t>danych</a:t>
              </a:r>
              <a:endParaRPr b="1" dirty="0"/>
            </a:p>
          </p:txBody>
        </p:sp>
        <p:sp>
          <p:nvSpPr>
            <p:cNvPr id="80" name="Shape 159"/>
            <p:cNvSpPr/>
            <p:nvPr/>
          </p:nvSpPr>
          <p:spPr>
            <a:xfrm>
              <a:off x="3556200" y="3429000"/>
              <a:ext cx="2016000" cy="763500"/>
            </a:xfrm>
            <a:prstGeom prst="roundRect">
              <a:avLst>
                <a:gd name="adj" fmla="val 16667"/>
              </a:avLst>
            </a:prstGeom>
            <a:solidFill>
              <a:srgbClr val="EA9999"/>
            </a:solidFill>
            <a:ln w="381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/>
                <a:t>ViewModel</a:t>
              </a:r>
              <a:r>
                <a:rPr lang="en-US" b="1" dirty="0"/>
                <a:t>: </a:t>
              </a:r>
              <a:br>
                <a:rPr lang="en-US" b="1" dirty="0"/>
              </a:br>
              <a:r>
                <a:rPr lang="en-US" b="1" dirty="0" err="1"/>
                <a:t>Okno</a:t>
              </a:r>
              <a:r>
                <a:rPr lang="en-US" b="1" dirty="0"/>
                <a:t> </a:t>
              </a:r>
              <a:r>
                <a:rPr lang="en-US" b="1" dirty="0" err="1"/>
                <a:t>filtrowania</a:t>
              </a:r>
              <a:endParaRPr b="1" dirty="0"/>
            </a:p>
          </p:txBody>
        </p:sp>
        <p:sp>
          <p:nvSpPr>
            <p:cNvPr id="81" name="Shape 160"/>
            <p:cNvSpPr/>
            <p:nvPr/>
          </p:nvSpPr>
          <p:spPr>
            <a:xfrm>
              <a:off x="3670200" y="5334000"/>
              <a:ext cx="1788000" cy="1080000"/>
            </a:xfrm>
            <a:prstGeom prst="roundRect">
              <a:avLst>
                <a:gd name="adj" fmla="val 16667"/>
              </a:avLst>
            </a:prstGeom>
            <a:solidFill>
              <a:srgbClr val="A4C2F4"/>
            </a:solidFill>
            <a:ln w="38100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Model: </a:t>
              </a:r>
              <a:r>
                <a:rPr lang="en-US" b="1" dirty="0" err="1"/>
                <a:t>Kamera</a:t>
              </a:r>
              <a:endParaRPr b="1" dirty="0"/>
            </a:p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dirty="0">
                  <a:solidFill>
                    <a:schemeClr val="dk1"/>
                  </a:solidFill>
                </a:rPr>
                <a:t>•</a:t>
              </a:r>
              <a:r>
                <a:rPr lang="en-US" dirty="0" err="1">
                  <a:solidFill>
                    <a:schemeClr val="dk1"/>
                  </a:solidFill>
                </a:rPr>
                <a:t>Nazwa</a:t>
              </a:r>
              <a:endParaRPr dirty="0">
                <a:solidFill>
                  <a:schemeClr val="dk1"/>
                </a:solidFill>
              </a:endParaRPr>
            </a:p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</a:rPr>
                <a:t>•</a:t>
              </a:r>
              <a:r>
                <a:rPr lang="en-US" dirty="0" err="1">
                  <a:solidFill>
                    <a:schemeClr val="dk1"/>
                  </a:solidFill>
                </a:rPr>
                <a:t>Ramka</a:t>
              </a:r>
              <a:endParaRPr b="1" dirty="0"/>
            </a:p>
          </p:txBody>
        </p:sp>
        <p:cxnSp>
          <p:nvCxnSpPr>
            <p:cNvPr id="82" name="Shape 161"/>
            <p:cNvCxnSpPr>
              <a:stCxn id="81" idx="0"/>
              <a:endCxn id="78" idx="3"/>
            </p:cNvCxnSpPr>
            <p:nvPr/>
          </p:nvCxnSpPr>
          <p:spPr>
            <a:xfrm flipH="1" flipV="1">
              <a:off x="2600400" y="3810750"/>
              <a:ext cx="1963800" cy="152325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" name="Shape 162"/>
            <p:cNvCxnSpPr>
              <a:stCxn id="81" idx="0"/>
              <a:endCxn id="80" idx="2"/>
            </p:cNvCxnSpPr>
            <p:nvPr/>
          </p:nvCxnSpPr>
          <p:spPr>
            <a:xfrm flipV="1">
              <a:off x="4564200" y="4192500"/>
              <a:ext cx="0" cy="114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4" name="Shape 163"/>
            <p:cNvCxnSpPr>
              <a:stCxn id="78" idx="2"/>
              <a:endCxn id="81" idx="1"/>
            </p:cNvCxnSpPr>
            <p:nvPr/>
          </p:nvCxnSpPr>
          <p:spPr>
            <a:xfrm>
              <a:off x="1592400" y="4125150"/>
              <a:ext cx="2077800" cy="174885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" name="Shape 164"/>
            <p:cNvCxnSpPr>
              <a:stCxn id="75" idx="2"/>
              <a:endCxn id="78" idx="0"/>
            </p:cNvCxnSpPr>
            <p:nvPr/>
          </p:nvCxnSpPr>
          <p:spPr>
            <a:xfrm>
              <a:off x="1592400" y="2399825"/>
              <a:ext cx="0" cy="1096525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" name="Shape 165"/>
            <p:cNvCxnSpPr>
              <a:stCxn id="77" idx="2"/>
              <a:endCxn id="80" idx="0"/>
            </p:cNvCxnSpPr>
            <p:nvPr/>
          </p:nvCxnSpPr>
          <p:spPr>
            <a:xfrm>
              <a:off x="4564200" y="2399825"/>
              <a:ext cx="0" cy="1029175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7" name="Shape 166"/>
            <p:cNvCxnSpPr>
              <a:stCxn id="76" idx="2"/>
              <a:endCxn id="79" idx="0"/>
            </p:cNvCxnSpPr>
            <p:nvPr/>
          </p:nvCxnSpPr>
          <p:spPr>
            <a:xfrm>
              <a:off x="7536000" y="2411500"/>
              <a:ext cx="0" cy="1017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8" name="Lightning Bolt 107"/>
            <p:cNvSpPr/>
            <p:nvPr/>
          </p:nvSpPr>
          <p:spPr>
            <a:xfrm>
              <a:off x="3581400" y="4466175"/>
              <a:ext cx="297000" cy="533400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9" name="Lightning Bolt 108"/>
            <p:cNvSpPr/>
            <p:nvPr/>
          </p:nvSpPr>
          <p:spPr>
            <a:xfrm>
              <a:off x="4415700" y="4466175"/>
              <a:ext cx="297000" cy="533400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67189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9200" y="1219200"/>
            <a:ext cx="4465320" cy="3886200"/>
            <a:chOff x="838200" y="762000"/>
            <a:chExt cx="4465320" cy="3886200"/>
          </a:xfrm>
        </p:grpSpPr>
        <p:pic>
          <p:nvPicPr>
            <p:cNvPr id="4" name="Picture 3" descr="ScaleSpace0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762000"/>
              <a:ext cx="2179320" cy="1562100"/>
            </a:xfrm>
            <a:prstGeom prst="rect">
              <a:avLst/>
            </a:prstGeom>
          </p:spPr>
        </p:pic>
        <p:pic>
          <p:nvPicPr>
            <p:cNvPr id="5" name="Picture 4" descr="ScaleSpace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762000"/>
              <a:ext cx="2179320" cy="1562100"/>
            </a:xfrm>
            <a:prstGeom prst="rect">
              <a:avLst/>
            </a:prstGeom>
          </p:spPr>
        </p:pic>
        <p:pic>
          <p:nvPicPr>
            <p:cNvPr id="6" name="Picture 5" descr="ScaleSpace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781300"/>
              <a:ext cx="2179320" cy="1562100"/>
            </a:xfrm>
            <a:prstGeom prst="rect">
              <a:avLst/>
            </a:prstGeom>
          </p:spPr>
        </p:pic>
        <p:pic>
          <p:nvPicPr>
            <p:cNvPr id="7" name="Picture 6" descr="ScaleSpace3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4200" y="2781300"/>
              <a:ext cx="2179320" cy="15621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38200" y="22860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L(x,y,0)</a:t>
              </a:r>
              <a:endParaRPr lang="en-US" b="1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24200" y="4278868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L(x,y,16)</a:t>
              </a:r>
              <a:endParaRPr lang="en-US" b="1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24200" y="22860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L(x,y,1)</a:t>
              </a:r>
              <a:endParaRPr lang="en-US" b="1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8200" y="4267200"/>
              <a:ext cx="217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i="1" dirty="0" smtClean="0"/>
                <a:t>L(x,y,4)</a:t>
              </a:r>
              <a:endParaRPr lang="en-US" b="1" i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09747" y="762000"/>
            <a:ext cx="3852000" cy="4115685"/>
            <a:chOff x="2809747" y="762000"/>
            <a:chExt cx="3852000" cy="41156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747" y="2743200"/>
              <a:ext cx="3852000" cy="213448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47" y="762000"/>
              <a:ext cx="3753600" cy="2016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/>
          <p:cNvGrpSpPr/>
          <p:nvPr/>
        </p:nvGrpSpPr>
        <p:grpSpPr>
          <a:xfrm>
            <a:off x="990600" y="1066800"/>
            <a:ext cx="5791200" cy="2819400"/>
            <a:chOff x="990600" y="1524000"/>
            <a:chExt cx="5791200" cy="2819400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0600" y="1524000"/>
              <a:ext cx="2819400" cy="2819400"/>
              <a:chOff x="990600" y="1524000"/>
              <a:chExt cx="2819400" cy="2819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447800" y="2057400"/>
                <a:ext cx="1828800" cy="18288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Pie 48"/>
              <p:cNvSpPr/>
              <p:nvPr/>
            </p:nvSpPr>
            <p:spPr>
              <a:xfrm rot="2531302">
                <a:off x="1447800" y="2057400"/>
                <a:ext cx="1828800" cy="1828800"/>
              </a:xfrm>
              <a:prstGeom prst="pi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1">
                <a:off x="990600" y="2971800"/>
                <a:ext cx="274320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rot="5400000" flipH="1" flipV="1">
                <a:off x="991394" y="2971006"/>
                <a:ext cx="2743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3429000" y="266700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dx</a:t>
                </a:r>
                <a:endParaRPr lang="en-US" sz="16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362200" y="15240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dy</a:t>
                </a:r>
                <a:endParaRPr lang="en-US" sz="1600" dirty="0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29718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9718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6670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1828800" y="3276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209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2590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25146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2971800" y="3352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2895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28956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25908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2743200" y="2743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29718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1981200" y="3048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1981200" y="3200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2819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22860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32766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2133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2209800" y="2362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3124200" y="2971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2057400" y="2209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981200" y="2438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1295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1905000" y="2286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25908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16002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981200" y="3657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17526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2514600" y="3733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12954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962400" y="1524000"/>
              <a:ext cx="2819400" cy="2819400"/>
              <a:chOff x="990600" y="1524000"/>
              <a:chExt cx="2819400" cy="2819400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1447800" y="2057400"/>
                <a:ext cx="1828800" cy="18288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Pie 148"/>
              <p:cNvSpPr/>
              <p:nvPr/>
            </p:nvSpPr>
            <p:spPr>
              <a:xfrm rot="8577905">
                <a:off x="1447800" y="2057400"/>
                <a:ext cx="1828800" cy="1828800"/>
              </a:xfrm>
              <a:prstGeom prst="pi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0" name="Straight Arrow Connector 149"/>
              <p:cNvCxnSpPr/>
              <p:nvPr/>
            </p:nvCxnSpPr>
            <p:spPr>
              <a:xfrm flipV="1">
                <a:off x="990600" y="2971800"/>
                <a:ext cx="274320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 rot="5400000" flipH="1" flipV="1">
                <a:off x="991394" y="2971006"/>
                <a:ext cx="2743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/>
              <p:cNvSpPr txBox="1"/>
              <p:nvPr/>
            </p:nvSpPr>
            <p:spPr>
              <a:xfrm>
                <a:off x="3429000" y="2667000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dx</a:t>
                </a:r>
                <a:endParaRPr lang="en-US" sz="16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2362200" y="1524000"/>
                <a:ext cx="457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 smtClean="0"/>
                  <a:t>dy</a:t>
                </a:r>
                <a:endParaRPr lang="en-US" sz="1600" dirty="0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29718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ounded Rectangle 154"/>
              <p:cNvSpPr/>
              <p:nvPr/>
            </p:nvSpPr>
            <p:spPr>
              <a:xfrm>
                <a:off x="29718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26670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1828800" y="3276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2209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2590800" y="3429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ounded Rectangle 159"/>
              <p:cNvSpPr/>
              <p:nvPr/>
            </p:nvSpPr>
            <p:spPr>
              <a:xfrm>
                <a:off x="25146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2971800" y="3352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ounded Rectangle 161"/>
              <p:cNvSpPr/>
              <p:nvPr/>
            </p:nvSpPr>
            <p:spPr>
              <a:xfrm>
                <a:off x="2895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28956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25908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2743200" y="2743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ounded Rectangle 165"/>
              <p:cNvSpPr/>
              <p:nvPr/>
            </p:nvSpPr>
            <p:spPr>
              <a:xfrm>
                <a:off x="2971800" y="3124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1981200" y="3048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1981200" y="3200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ounded Rectangle 169"/>
              <p:cNvSpPr/>
              <p:nvPr/>
            </p:nvSpPr>
            <p:spPr>
              <a:xfrm>
                <a:off x="2819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29718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22860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ounded Rectangle 172"/>
              <p:cNvSpPr/>
              <p:nvPr/>
            </p:nvSpPr>
            <p:spPr>
              <a:xfrm>
                <a:off x="32766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2133600" y="2514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ounded Rectangle 174"/>
              <p:cNvSpPr/>
              <p:nvPr/>
            </p:nvSpPr>
            <p:spPr>
              <a:xfrm>
                <a:off x="2209800" y="23622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3124200" y="2971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ounded Rectangle 176"/>
              <p:cNvSpPr/>
              <p:nvPr/>
            </p:nvSpPr>
            <p:spPr>
              <a:xfrm>
                <a:off x="2057400" y="2209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ounded Rectangle 177"/>
              <p:cNvSpPr/>
              <p:nvPr/>
            </p:nvSpPr>
            <p:spPr>
              <a:xfrm>
                <a:off x="1981200" y="2438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>
                <a:off x="1295400" y="2590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ounded Rectangle 179"/>
              <p:cNvSpPr/>
              <p:nvPr/>
            </p:nvSpPr>
            <p:spPr>
              <a:xfrm>
                <a:off x="1905000" y="2286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ounded Rectangle 180"/>
              <p:cNvSpPr/>
              <p:nvPr/>
            </p:nvSpPr>
            <p:spPr>
              <a:xfrm>
                <a:off x="2590800" y="2895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1600200" y="2819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ounded Rectangle 182"/>
              <p:cNvSpPr/>
              <p:nvPr/>
            </p:nvSpPr>
            <p:spPr>
              <a:xfrm>
                <a:off x="1981200" y="36576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ounded Rectangle 183"/>
              <p:cNvSpPr/>
              <p:nvPr/>
            </p:nvSpPr>
            <p:spPr>
              <a:xfrm>
                <a:off x="1752600" y="26670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ounded Rectangle 184"/>
              <p:cNvSpPr/>
              <p:nvPr/>
            </p:nvSpPr>
            <p:spPr>
              <a:xfrm>
                <a:off x="2514600" y="37338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ounded Rectangle 185"/>
              <p:cNvSpPr/>
              <p:nvPr/>
            </p:nvSpPr>
            <p:spPr>
              <a:xfrm>
                <a:off x="1295400" y="3581400"/>
                <a:ext cx="45719" cy="45719"/>
              </a:xfrm>
              <a:prstGeom prst="roundRect">
                <a:avLst/>
              </a:prstGeom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8" name="Straight Arrow Connector 187"/>
            <p:cNvCxnSpPr/>
            <p:nvPr/>
          </p:nvCxnSpPr>
          <p:spPr>
            <a:xfrm flipV="1">
              <a:off x="2362200" y="1905000"/>
              <a:ext cx="1524000" cy="10668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rot="16200000" flipH="1">
              <a:off x="5067300" y="3238500"/>
              <a:ext cx="685800" cy="1524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438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/>
          <p:cNvGrpSpPr/>
          <p:nvPr/>
        </p:nvGrpSpPr>
        <p:grpSpPr>
          <a:xfrm>
            <a:off x="762000" y="762000"/>
            <a:ext cx="7790347" cy="5178877"/>
            <a:chOff x="789404" y="599787"/>
            <a:chExt cx="7790347" cy="5178877"/>
          </a:xfrm>
        </p:grpSpPr>
        <p:grpSp>
          <p:nvGrpSpPr>
            <p:cNvPr id="22" name="Group 21"/>
            <p:cNvGrpSpPr/>
            <p:nvPr/>
          </p:nvGrpSpPr>
          <p:grpSpPr>
            <a:xfrm rot="19264565">
              <a:off x="789404" y="1379837"/>
              <a:ext cx="4419600" cy="3657600"/>
              <a:chOff x="914400" y="685800"/>
              <a:chExt cx="4419600" cy="3657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144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9144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144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144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8288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8288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8288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8288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432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7432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432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7432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57600" y="1600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57600" y="685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657600" y="2514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657600" y="3429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2743200" y="2514600"/>
                <a:ext cx="2590800" cy="158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 rot="19237733">
              <a:off x="6065151" y="3340264"/>
              <a:ext cx="2514600" cy="2438400"/>
              <a:chOff x="5867400" y="2743200"/>
              <a:chExt cx="2514600" cy="24384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0198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0198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0198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0198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0198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4770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770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4770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4770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4770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9342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9342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9342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9342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9342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73914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3914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73914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3914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3914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848600" y="2895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848600" y="3352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848600" y="3810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848600" y="4267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848600" y="4724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rot="5400000" flipH="1" flipV="1">
                <a:off x="6248400" y="29718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rot="16200000" flipV="1">
                <a:off x="6134100" y="3467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rot="16200000" flipH="1">
                <a:off x="6210300" y="40767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rot="10800000">
                <a:off x="5867400" y="4419600"/>
                <a:ext cx="3810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rot="5400000">
                <a:off x="6134100" y="4991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rot="16200000" flipH="1">
                <a:off x="6705600" y="44958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rot="16200000" flipV="1">
                <a:off x="6438900" y="2857500"/>
                <a:ext cx="3810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rot="5400000">
                <a:off x="6591300" y="36195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6705600" y="40386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rot="10800000">
                <a:off x="6553200" y="48768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7162800" y="31242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V="1">
                <a:off x="7620000" y="30480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rot="5400000">
                <a:off x="7962900" y="31623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rot="5400000">
                <a:off x="7010400" y="35814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rot="10800000">
                <a:off x="7010400" y="39624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7162800" y="44196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rot="5400000">
                <a:off x="7048500" y="4991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rot="16200000" flipH="1">
                <a:off x="7620000" y="49530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rot="16200000" flipV="1">
                <a:off x="7467600" y="43434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rot="5400000">
                <a:off x="7505700" y="40767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rot="5400000">
                <a:off x="7543800" y="36576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rot="10800000">
                <a:off x="7924800" y="35814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8077200" y="3962400"/>
                <a:ext cx="3048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rot="5400000" flipH="1" flipV="1">
                <a:off x="8001000" y="4419600"/>
                <a:ext cx="1524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rot="16200000" flipV="1">
                <a:off x="7924800" y="48006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 rot="19272138">
              <a:off x="5781388" y="599787"/>
              <a:ext cx="1828800" cy="1828800"/>
              <a:chOff x="5791200" y="685800"/>
              <a:chExt cx="1828800" cy="182880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5791200" y="685800"/>
                <a:ext cx="1828800" cy="182880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Arrow Connector 140"/>
              <p:cNvCxnSpPr/>
              <p:nvPr/>
            </p:nvCxnSpPr>
            <p:spPr>
              <a:xfrm rot="16200000" flipV="1">
                <a:off x="6248400" y="1143000"/>
                <a:ext cx="53340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6019800" y="1600200"/>
                <a:ext cx="13716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 rot="5400000" flipH="1" flipV="1">
                <a:off x="6020594" y="1599406"/>
                <a:ext cx="13716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6324600" y="1066800"/>
                <a:ext cx="381000" cy="1588"/>
              </a:xfrm>
              <a:prstGeom prst="line">
                <a:avLst/>
              </a:prstGeom>
              <a:ln w="63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/>
              <p:cNvCxnSpPr/>
              <p:nvPr/>
            </p:nvCxnSpPr>
            <p:spPr>
              <a:xfrm rot="5400000">
                <a:off x="6057900" y="1333500"/>
                <a:ext cx="533400" cy="1588"/>
              </a:xfrm>
              <a:prstGeom prst="straightConnector1">
                <a:avLst/>
              </a:prstGeom>
              <a:ln w="63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>
                <a:off x="7162800" y="1371600"/>
                <a:ext cx="381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 smtClean="0"/>
                  <a:t>dx</a:t>
                </a:r>
                <a:endParaRPr lang="en-US" sz="1000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6705600" y="838200"/>
                <a:ext cx="3810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000" dirty="0" smtClean="0"/>
                  <a:t>dy</a:t>
                </a:r>
                <a:endParaRPr lang="en-US" sz="1000" dirty="0"/>
              </a:p>
            </p:txBody>
          </p:sp>
        </p:grpSp>
        <p:sp>
          <p:nvSpPr>
            <p:cNvPr id="169" name="Oval 168"/>
            <p:cNvSpPr/>
            <p:nvPr/>
          </p:nvSpPr>
          <p:spPr>
            <a:xfrm>
              <a:off x="3962400" y="2971800"/>
              <a:ext cx="1371600" cy="13716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7086600" y="2819400"/>
              <a:ext cx="914400" cy="9144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Notched Right Arrow 172"/>
            <p:cNvSpPr/>
            <p:nvPr/>
          </p:nvSpPr>
          <p:spPr>
            <a:xfrm rot="1957904">
              <a:off x="5377559" y="3926283"/>
              <a:ext cx="304800" cy="533400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Notched Right Arrow 173"/>
            <p:cNvSpPr/>
            <p:nvPr/>
          </p:nvSpPr>
          <p:spPr>
            <a:xfrm rot="15252027">
              <a:off x="7232319" y="2314758"/>
              <a:ext cx="304800" cy="533400"/>
            </a:xfrm>
            <a:prstGeom prst="notched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roup 757"/>
          <p:cNvGrpSpPr/>
          <p:nvPr/>
        </p:nvGrpSpPr>
        <p:grpSpPr>
          <a:xfrm>
            <a:off x="1131659" y="381000"/>
            <a:ext cx="5954941" cy="4179332"/>
            <a:chOff x="1131659" y="381000"/>
            <a:chExt cx="5954941" cy="4179332"/>
          </a:xfrm>
        </p:grpSpPr>
        <p:grpSp>
          <p:nvGrpSpPr>
            <p:cNvPr id="756" name="Group 755"/>
            <p:cNvGrpSpPr/>
            <p:nvPr/>
          </p:nvGrpSpPr>
          <p:grpSpPr>
            <a:xfrm>
              <a:off x="1131659" y="381000"/>
              <a:ext cx="5954941" cy="4179332"/>
              <a:chOff x="1131659" y="468868"/>
              <a:chExt cx="5954941" cy="4179332"/>
            </a:xfrm>
          </p:grpSpPr>
          <p:grpSp>
            <p:nvGrpSpPr>
              <p:cNvPr id="468" name="Group 467"/>
              <p:cNvGrpSpPr/>
              <p:nvPr/>
            </p:nvGrpSpPr>
            <p:grpSpPr>
              <a:xfrm>
                <a:off x="3360600" y="834789"/>
                <a:ext cx="1440000" cy="1440375"/>
                <a:chOff x="2895600" y="1465825"/>
                <a:chExt cx="1440000" cy="1440375"/>
              </a:xfrm>
            </p:grpSpPr>
            <p:grpSp>
              <p:nvGrpSpPr>
                <p:cNvPr id="305" name="Group 304"/>
                <p:cNvGrpSpPr/>
                <p:nvPr/>
              </p:nvGrpSpPr>
              <p:grpSpPr>
                <a:xfrm>
                  <a:off x="2895600" y="1465825"/>
                  <a:ext cx="1440000" cy="1440375"/>
                  <a:chOff x="1143000" y="1221712"/>
                  <a:chExt cx="1440000" cy="1440375"/>
                </a:xfrm>
              </p:grpSpPr>
              <p:grpSp>
                <p:nvGrpSpPr>
                  <p:cNvPr id="306" name="Group 305"/>
                  <p:cNvGrpSpPr/>
                  <p:nvPr/>
                </p:nvGrpSpPr>
                <p:grpSpPr>
                  <a:xfrm>
                    <a:off x="1143000" y="1221712"/>
                    <a:ext cx="1440000" cy="1440375"/>
                    <a:chOff x="990600" y="1069312"/>
                    <a:chExt cx="1440000" cy="1440375"/>
                  </a:xfrm>
                </p:grpSpPr>
                <p:grpSp>
                  <p:nvGrpSpPr>
                    <p:cNvPr id="309" name="Group 308"/>
                    <p:cNvGrpSpPr/>
                    <p:nvPr/>
                  </p:nvGrpSpPr>
                  <p:grpSpPr>
                    <a:xfrm>
                      <a:off x="990600" y="1069312"/>
                      <a:ext cx="1440000" cy="1440375"/>
                      <a:chOff x="4822238" y="1429125"/>
                      <a:chExt cx="1440000" cy="1440375"/>
                    </a:xfrm>
                  </p:grpSpPr>
                  <p:sp>
                    <p:nvSpPr>
                      <p:cNvPr id="321" name="Rectangle 320"/>
                      <p:cNvSpPr/>
                      <p:nvPr/>
                    </p:nvSpPr>
                    <p:spPr>
                      <a:xfrm>
                        <a:off x="48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2" name="Rectangle 321"/>
                      <p:cNvSpPr/>
                      <p:nvPr/>
                    </p:nvSpPr>
                    <p:spPr>
                      <a:xfrm>
                        <a:off x="50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3" name="Rectangle 322"/>
                      <p:cNvSpPr/>
                      <p:nvPr/>
                    </p:nvSpPr>
                    <p:spPr>
                      <a:xfrm>
                        <a:off x="51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4" name="Rectangle 323"/>
                      <p:cNvSpPr/>
                      <p:nvPr/>
                    </p:nvSpPr>
                    <p:spPr>
                      <a:xfrm>
                        <a:off x="536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5" name="Rectangle 324"/>
                      <p:cNvSpPr/>
                      <p:nvPr/>
                    </p:nvSpPr>
                    <p:spPr>
                      <a:xfrm>
                        <a:off x="554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6" name="Rectangle 325"/>
                      <p:cNvSpPr/>
                      <p:nvPr/>
                    </p:nvSpPr>
                    <p:spPr>
                      <a:xfrm>
                        <a:off x="48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7" name="Rectangle 326"/>
                      <p:cNvSpPr/>
                      <p:nvPr/>
                    </p:nvSpPr>
                    <p:spPr>
                      <a:xfrm>
                        <a:off x="50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8" name="Rectangle 327"/>
                      <p:cNvSpPr/>
                      <p:nvPr/>
                    </p:nvSpPr>
                    <p:spPr>
                      <a:xfrm>
                        <a:off x="51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29" name="Rectangle 328"/>
                      <p:cNvSpPr/>
                      <p:nvPr/>
                    </p:nvSpPr>
                    <p:spPr>
                      <a:xfrm>
                        <a:off x="536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0" name="Rectangle 329"/>
                      <p:cNvSpPr/>
                      <p:nvPr/>
                    </p:nvSpPr>
                    <p:spPr>
                      <a:xfrm>
                        <a:off x="554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1" name="Rectangle 330"/>
                      <p:cNvSpPr/>
                      <p:nvPr/>
                    </p:nvSpPr>
                    <p:spPr>
                      <a:xfrm>
                        <a:off x="48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2" name="Rectangle 331"/>
                      <p:cNvSpPr/>
                      <p:nvPr/>
                    </p:nvSpPr>
                    <p:spPr>
                      <a:xfrm>
                        <a:off x="50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3" name="Rectangle 332"/>
                      <p:cNvSpPr/>
                      <p:nvPr/>
                    </p:nvSpPr>
                    <p:spPr>
                      <a:xfrm>
                        <a:off x="51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4" name="Rectangle 333"/>
                      <p:cNvSpPr/>
                      <p:nvPr/>
                    </p:nvSpPr>
                    <p:spPr>
                      <a:xfrm>
                        <a:off x="536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5" name="Rectangle 334"/>
                      <p:cNvSpPr/>
                      <p:nvPr/>
                    </p:nvSpPr>
                    <p:spPr>
                      <a:xfrm>
                        <a:off x="554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48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7" name="Rectangle 336"/>
                      <p:cNvSpPr/>
                      <p:nvPr/>
                    </p:nvSpPr>
                    <p:spPr>
                      <a:xfrm>
                        <a:off x="50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8" name="Rectangle 337"/>
                      <p:cNvSpPr/>
                      <p:nvPr/>
                    </p:nvSpPr>
                    <p:spPr>
                      <a:xfrm>
                        <a:off x="51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39" name="Rectangle 338"/>
                      <p:cNvSpPr/>
                      <p:nvPr/>
                    </p:nvSpPr>
                    <p:spPr>
                      <a:xfrm>
                        <a:off x="536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554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1" name="Rectangle 340"/>
                      <p:cNvSpPr/>
                      <p:nvPr/>
                    </p:nvSpPr>
                    <p:spPr>
                      <a:xfrm>
                        <a:off x="48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2" name="Rectangle 341"/>
                      <p:cNvSpPr/>
                      <p:nvPr/>
                    </p:nvSpPr>
                    <p:spPr>
                      <a:xfrm>
                        <a:off x="50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51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4" name="Rectangle 343"/>
                      <p:cNvSpPr/>
                      <p:nvPr/>
                    </p:nvSpPr>
                    <p:spPr>
                      <a:xfrm>
                        <a:off x="536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5" name="Rectangle 344"/>
                      <p:cNvSpPr/>
                      <p:nvPr/>
                    </p:nvSpPr>
                    <p:spPr>
                      <a:xfrm>
                        <a:off x="554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6" name="Rectangle 345"/>
                      <p:cNvSpPr/>
                      <p:nvPr/>
                    </p:nvSpPr>
                    <p:spPr>
                      <a:xfrm>
                        <a:off x="48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7" name="Rectangle 346"/>
                      <p:cNvSpPr/>
                      <p:nvPr/>
                    </p:nvSpPr>
                    <p:spPr>
                      <a:xfrm>
                        <a:off x="50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8" name="Rectangle 347"/>
                      <p:cNvSpPr/>
                      <p:nvPr/>
                    </p:nvSpPr>
                    <p:spPr>
                      <a:xfrm>
                        <a:off x="51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49" name="Rectangle 348"/>
                      <p:cNvSpPr/>
                      <p:nvPr/>
                    </p:nvSpPr>
                    <p:spPr>
                      <a:xfrm>
                        <a:off x="536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0" name="Rectangle 349"/>
                      <p:cNvSpPr/>
                      <p:nvPr/>
                    </p:nvSpPr>
                    <p:spPr>
                      <a:xfrm>
                        <a:off x="554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57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59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60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57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5" name="Rectangle 354"/>
                      <p:cNvSpPr/>
                      <p:nvPr/>
                    </p:nvSpPr>
                    <p:spPr>
                      <a:xfrm>
                        <a:off x="59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60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7" name="Rectangle 356"/>
                      <p:cNvSpPr/>
                      <p:nvPr/>
                    </p:nvSpPr>
                    <p:spPr>
                      <a:xfrm>
                        <a:off x="57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8" name="Rectangle 357"/>
                      <p:cNvSpPr/>
                      <p:nvPr/>
                    </p:nvSpPr>
                    <p:spPr>
                      <a:xfrm>
                        <a:off x="59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59" name="Rectangle 358"/>
                      <p:cNvSpPr/>
                      <p:nvPr/>
                    </p:nvSpPr>
                    <p:spPr>
                      <a:xfrm>
                        <a:off x="60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0" name="Rectangle 359"/>
                      <p:cNvSpPr/>
                      <p:nvPr/>
                    </p:nvSpPr>
                    <p:spPr>
                      <a:xfrm>
                        <a:off x="57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59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2" name="Rectangle 361"/>
                      <p:cNvSpPr/>
                      <p:nvPr/>
                    </p:nvSpPr>
                    <p:spPr>
                      <a:xfrm>
                        <a:off x="60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3" name="Rectangle 362"/>
                      <p:cNvSpPr/>
                      <p:nvPr/>
                    </p:nvSpPr>
                    <p:spPr>
                      <a:xfrm>
                        <a:off x="57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4" name="Rectangle 363"/>
                      <p:cNvSpPr/>
                      <p:nvPr/>
                    </p:nvSpPr>
                    <p:spPr>
                      <a:xfrm>
                        <a:off x="59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5" name="Rectangle 364"/>
                      <p:cNvSpPr/>
                      <p:nvPr/>
                    </p:nvSpPr>
                    <p:spPr>
                      <a:xfrm>
                        <a:off x="60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6" name="Rectangle 365"/>
                      <p:cNvSpPr/>
                      <p:nvPr/>
                    </p:nvSpPr>
                    <p:spPr>
                      <a:xfrm>
                        <a:off x="57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7" name="Rectangle 366"/>
                      <p:cNvSpPr/>
                      <p:nvPr/>
                    </p:nvSpPr>
                    <p:spPr>
                      <a:xfrm>
                        <a:off x="59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8" name="Rectangle 367"/>
                      <p:cNvSpPr/>
                      <p:nvPr/>
                    </p:nvSpPr>
                    <p:spPr>
                      <a:xfrm>
                        <a:off x="60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69" name="Rectangle 368"/>
                      <p:cNvSpPr/>
                      <p:nvPr/>
                    </p:nvSpPr>
                    <p:spPr>
                      <a:xfrm>
                        <a:off x="48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0" name="Rectangle 369"/>
                      <p:cNvSpPr/>
                      <p:nvPr/>
                    </p:nvSpPr>
                    <p:spPr>
                      <a:xfrm>
                        <a:off x="50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1" name="Rectangle 370"/>
                      <p:cNvSpPr/>
                      <p:nvPr/>
                    </p:nvSpPr>
                    <p:spPr>
                      <a:xfrm>
                        <a:off x="51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2" name="Rectangle 371"/>
                      <p:cNvSpPr/>
                      <p:nvPr/>
                    </p:nvSpPr>
                    <p:spPr>
                      <a:xfrm>
                        <a:off x="536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3" name="Rectangle 372"/>
                      <p:cNvSpPr/>
                      <p:nvPr/>
                    </p:nvSpPr>
                    <p:spPr>
                      <a:xfrm>
                        <a:off x="554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48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50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51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536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554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57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0" name="Rectangle 379"/>
                      <p:cNvSpPr/>
                      <p:nvPr/>
                    </p:nvSpPr>
                    <p:spPr>
                      <a:xfrm>
                        <a:off x="59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1" name="Rectangle 380"/>
                      <p:cNvSpPr/>
                      <p:nvPr/>
                    </p:nvSpPr>
                    <p:spPr>
                      <a:xfrm>
                        <a:off x="60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2" name="Rectangle 381"/>
                      <p:cNvSpPr/>
                      <p:nvPr/>
                    </p:nvSpPr>
                    <p:spPr>
                      <a:xfrm>
                        <a:off x="57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3" name="Rectangle 382"/>
                      <p:cNvSpPr/>
                      <p:nvPr/>
                    </p:nvSpPr>
                    <p:spPr>
                      <a:xfrm>
                        <a:off x="59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4" name="Rectangle 383"/>
                      <p:cNvSpPr/>
                      <p:nvPr/>
                    </p:nvSpPr>
                    <p:spPr>
                      <a:xfrm>
                        <a:off x="60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385" name="Rectangle 384"/>
                      <p:cNvSpPr/>
                      <p:nvPr/>
                    </p:nvSpPr>
                    <p:spPr>
                      <a:xfrm>
                        <a:off x="4822238" y="1429500"/>
                        <a:ext cx="1440000" cy="144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310" name="Oval 309"/>
                    <p:cNvSpPr/>
                    <p:nvPr/>
                  </p:nvSpPr>
                  <p:spPr>
                    <a:xfrm>
                      <a:off x="1507739" y="194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1" name="Oval 310"/>
                    <p:cNvSpPr/>
                    <p:nvPr/>
                  </p:nvSpPr>
                  <p:spPr>
                    <a:xfrm>
                      <a:off x="1327740" y="140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2" name="Oval 311"/>
                    <p:cNvSpPr/>
                    <p:nvPr/>
                  </p:nvSpPr>
                  <p:spPr>
                    <a:xfrm>
                      <a:off x="150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3" name="Oval 312"/>
                    <p:cNvSpPr/>
                    <p:nvPr/>
                  </p:nvSpPr>
                  <p:spPr>
                    <a:xfrm>
                      <a:off x="1327740" y="176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4" name="Oval 313"/>
                    <p:cNvSpPr/>
                    <p:nvPr/>
                  </p:nvSpPr>
                  <p:spPr>
                    <a:xfrm>
                      <a:off x="1676400" y="2209800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5" name="Oval 314"/>
                    <p:cNvSpPr/>
                    <p:nvPr/>
                  </p:nvSpPr>
                  <p:spPr>
                    <a:xfrm>
                      <a:off x="1687740" y="158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6" name="Oval 315"/>
                    <p:cNvSpPr/>
                    <p:nvPr/>
                  </p:nvSpPr>
                  <p:spPr>
                    <a:xfrm>
                      <a:off x="186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7" name="Oval 316"/>
                    <p:cNvSpPr/>
                    <p:nvPr/>
                  </p:nvSpPr>
                  <p:spPr>
                    <a:xfrm>
                      <a:off x="1867740" y="176835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318" name="Oval 317"/>
                    <p:cNvSpPr/>
                    <p:nvPr/>
                  </p:nvSpPr>
                  <p:spPr>
                    <a:xfrm>
                      <a:off x="2047740" y="158678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307" name="Oval 306"/>
                  <p:cNvSpPr/>
                  <p:nvPr/>
                </p:nvSpPr>
                <p:spPr>
                  <a:xfrm>
                    <a:off x="2334421" y="2445425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08" name="Oval 307"/>
                  <p:cNvSpPr/>
                  <p:nvPr/>
                </p:nvSpPr>
                <p:spPr>
                  <a:xfrm>
                    <a:off x="2265580" y="2369227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386" name="Freeform 385"/>
                <p:cNvSpPr/>
                <p:nvPr/>
              </p:nvSpPr>
              <p:spPr>
                <a:xfrm>
                  <a:off x="3085212" y="1735495"/>
                  <a:ext cx="597798" cy="1013888"/>
                </a:xfrm>
                <a:custGeom>
                  <a:avLst/>
                  <a:gdLst>
                    <a:gd name="connsiteX0" fmla="*/ 429513 w 597798"/>
                    <a:gd name="connsiteY0" fmla="*/ 271105 h 1013888"/>
                    <a:gd name="connsiteX1" fmla="*/ 308863 w 597798"/>
                    <a:gd name="connsiteY1" fmla="*/ 61555 h 1013888"/>
                    <a:gd name="connsiteX2" fmla="*/ 159638 w 597798"/>
                    <a:gd name="connsiteY2" fmla="*/ 1230 h 1013888"/>
                    <a:gd name="connsiteX3" fmla="*/ 4063 w 597798"/>
                    <a:gd name="connsiteY3" fmla="*/ 102830 h 1013888"/>
                    <a:gd name="connsiteX4" fmla="*/ 80263 w 597798"/>
                    <a:gd name="connsiteY4" fmla="*/ 540980 h 1013888"/>
                    <a:gd name="connsiteX5" fmla="*/ 435863 w 597798"/>
                    <a:gd name="connsiteY5" fmla="*/ 982305 h 1013888"/>
                    <a:gd name="connsiteX6" fmla="*/ 597788 w 597798"/>
                    <a:gd name="connsiteY6" fmla="*/ 899755 h 1013888"/>
                    <a:gd name="connsiteX7" fmla="*/ 429513 w 597798"/>
                    <a:gd name="connsiteY7" fmla="*/ 271105 h 1013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7798" h="1013888">
                      <a:moveTo>
                        <a:pt x="429513" y="271105"/>
                      </a:moveTo>
                      <a:cubicBezTo>
                        <a:pt x="381359" y="131405"/>
                        <a:pt x="353842" y="106534"/>
                        <a:pt x="308863" y="61555"/>
                      </a:cubicBezTo>
                      <a:cubicBezTo>
                        <a:pt x="263884" y="16576"/>
                        <a:pt x="210438" y="-5649"/>
                        <a:pt x="159638" y="1230"/>
                      </a:cubicBezTo>
                      <a:cubicBezTo>
                        <a:pt x="108838" y="8109"/>
                        <a:pt x="17292" y="12872"/>
                        <a:pt x="4063" y="102830"/>
                      </a:cubicBezTo>
                      <a:cubicBezTo>
                        <a:pt x="-9166" y="192788"/>
                        <a:pt x="8296" y="394401"/>
                        <a:pt x="80263" y="540980"/>
                      </a:cubicBezTo>
                      <a:cubicBezTo>
                        <a:pt x="152230" y="687559"/>
                        <a:pt x="349609" y="922509"/>
                        <a:pt x="435863" y="982305"/>
                      </a:cubicBezTo>
                      <a:cubicBezTo>
                        <a:pt x="522117" y="1042101"/>
                        <a:pt x="598846" y="1018288"/>
                        <a:pt x="597788" y="899755"/>
                      </a:cubicBezTo>
                      <a:cubicBezTo>
                        <a:pt x="596730" y="781222"/>
                        <a:pt x="477667" y="410805"/>
                        <a:pt x="429513" y="271105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388" name="Freeform 387"/>
                <p:cNvSpPr/>
                <p:nvPr/>
              </p:nvSpPr>
              <p:spPr>
                <a:xfrm>
                  <a:off x="3534411" y="1857197"/>
                  <a:ext cx="676704" cy="961349"/>
                </a:xfrm>
                <a:custGeom>
                  <a:avLst/>
                  <a:gdLst>
                    <a:gd name="connsiteX0" fmla="*/ 256539 w 676704"/>
                    <a:gd name="connsiteY0" fmla="*/ 178 h 961349"/>
                    <a:gd name="connsiteX1" fmla="*/ 510539 w 676704"/>
                    <a:gd name="connsiteY1" fmla="*/ 85903 h 961349"/>
                    <a:gd name="connsiteX2" fmla="*/ 580389 w 676704"/>
                    <a:gd name="connsiteY2" fmla="*/ 238303 h 961349"/>
                    <a:gd name="connsiteX3" fmla="*/ 675639 w 676704"/>
                    <a:gd name="connsiteY3" fmla="*/ 838378 h 961349"/>
                    <a:gd name="connsiteX4" fmla="*/ 513714 w 676704"/>
                    <a:gd name="connsiteY4" fmla="*/ 914578 h 961349"/>
                    <a:gd name="connsiteX5" fmla="*/ 72389 w 676704"/>
                    <a:gd name="connsiteY5" fmla="*/ 279578 h 961349"/>
                    <a:gd name="connsiteX6" fmla="*/ 18414 w 676704"/>
                    <a:gd name="connsiteY6" fmla="*/ 70028 h 961349"/>
                    <a:gd name="connsiteX7" fmla="*/ 256539 w 676704"/>
                    <a:gd name="connsiteY7" fmla="*/ 178 h 961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6704" h="961349">
                      <a:moveTo>
                        <a:pt x="256539" y="178"/>
                      </a:moveTo>
                      <a:cubicBezTo>
                        <a:pt x="338560" y="2824"/>
                        <a:pt x="456564" y="46216"/>
                        <a:pt x="510539" y="85903"/>
                      </a:cubicBezTo>
                      <a:cubicBezTo>
                        <a:pt x="564514" y="125591"/>
                        <a:pt x="552872" y="112891"/>
                        <a:pt x="580389" y="238303"/>
                      </a:cubicBezTo>
                      <a:cubicBezTo>
                        <a:pt x="607906" y="363716"/>
                        <a:pt x="686751" y="725666"/>
                        <a:pt x="675639" y="838378"/>
                      </a:cubicBezTo>
                      <a:cubicBezTo>
                        <a:pt x="664527" y="951090"/>
                        <a:pt x="614256" y="1007711"/>
                        <a:pt x="513714" y="914578"/>
                      </a:cubicBezTo>
                      <a:cubicBezTo>
                        <a:pt x="413172" y="821445"/>
                        <a:pt x="154939" y="420336"/>
                        <a:pt x="72389" y="279578"/>
                      </a:cubicBezTo>
                      <a:cubicBezTo>
                        <a:pt x="-10161" y="138820"/>
                        <a:pt x="-12807" y="115536"/>
                        <a:pt x="18414" y="70028"/>
                      </a:cubicBezTo>
                      <a:cubicBezTo>
                        <a:pt x="49635" y="24520"/>
                        <a:pt x="174518" y="-2468"/>
                        <a:pt x="256539" y="178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553" name="Group 552"/>
              <p:cNvGrpSpPr/>
              <p:nvPr/>
            </p:nvGrpSpPr>
            <p:grpSpPr>
              <a:xfrm>
                <a:off x="5646600" y="834789"/>
                <a:ext cx="1440000" cy="1440375"/>
                <a:chOff x="1216265" y="2958425"/>
                <a:chExt cx="1440000" cy="1440375"/>
              </a:xfrm>
            </p:grpSpPr>
            <p:grpSp>
              <p:nvGrpSpPr>
                <p:cNvPr id="469" name="Group 468"/>
                <p:cNvGrpSpPr/>
                <p:nvPr/>
              </p:nvGrpSpPr>
              <p:grpSpPr>
                <a:xfrm>
                  <a:off x="1216265" y="2958425"/>
                  <a:ext cx="1440000" cy="1440375"/>
                  <a:chOff x="2895600" y="1465825"/>
                  <a:chExt cx="1440000" cy="1440375"/>
                </a:xfrm>
              </p:grpSpPr>
              <p:grpSp>
                <p:nvGrpSpPr>
                  <p:cNvPr id="470" name="Group 469"/>
                  <p:cNvGrpSpPr/>
                  <p:nvPr/>
                </p:nvGrpSpPr>
                <p:grpSpPr>
                  <a:xfrm>
                    <a:off x="2895600" y="1465825"/>
                    <a:ext cx="1440000" cy="1440375"/>
                    <a:chOff x="1143000" y="1221712"/>
                    <a:chExt cx="1440000" cy="1440375"/>
                  </a:xfrm>
                </p:grpSpPr>
                <p:grpSp>
                  <p:nvGrpSpPr>
                    <p:cNvPr id="473" name="Group 472"/>
                    <p:cNvGrpSpPr/>
                    <p:nvPr/>
                  </p:nvGrpSpPr>
                  <p:grpSpPr>
                    <a:xfrm>
                      <a:off x="1143000" y="1221712"/>
                      <a:ext cx="1440000" cy="1440375"/>
                      <a:chOff x="990600" y="1069312"/>
                      <a:chExt cx="1440000" cy="1440375"/>
                    </a:xfrm>
                  </p:grpSpPr>
                  <p:grpSp>
                    <p:nvGrpSpPr>
                      <p:cNvPr id="476" name="Group 475"/>
                      <p:cNvGrpSpPr/>
                      <p:nvPr/>
                    </p:nvGrpSpPr>
                    <p:grpSpPr>
                      <a:xfrm>
                        <a:off x="990600" y="1069312"/>
                        <a:ext cx="1440000" cy="1440375"/>
                        <a:chOff x="4822238" y="1429125"/>
                        <a:chExt cx="1440000" cy="1440375"/>
                      </a:xfrm>
                    </p:grpSpPr>
                    <p:sp>
                      <p:nvSpPr>
                        <p:cNvPr id="486" name="Rectangle 485"/>
                        <p:cNvSpPr/>
                        <p:nvPr/>
                      </p:nvSpPr>
                      <p:spPr>
                        <a:xfrm>
                          <a:off x="482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87" name="Rectangle 486"/>
                        <p:cNvSpPr/>
                        <p:nvPr/>
                      </p:nvSpPr>
                      <p:spPr>
                        <a:xfrm>
                          <a:off x="500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88" name="Rectangle 487"/>
                        <p:cNvSpPr/>
                        <p:nvPr/>
                      </p:nvSpPr>
                      <p:spPr>
                        <a:xfrm>
                          <a:off x="518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89" name="Rectangle 488"/>
                        <p:cNvSpPr/>
                        <p:nvPr/>
                      </p:nvSpPr>
                      <p:spPr>
                        <a:xfrm>
                          <a:off x="536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0" name="Rectangle 489"/>
                        <p:cNvSpPr/>
                        <p:nvPr/>
                      </p:nvSpPr>
                      <p:spPr>
                        <a:xfrm>
                          <a:off x="554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1" name="Rectangle 490"/>
                        <p:cNvSpPr/>
                        <p:nvPr/>
                      </p:nvSpPr>
                      <p:spPr>
                        <a:xfrm>
                          <a:off x="482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2" name="Rectangle 491"/>
                        <p:cNvSpPr/>
                        <p:nvPr/>
                      </p:nvSpPr>
                      <p:spPr>
                        <a:xfrm>
                          <a:off x="500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3" name="Rectangle 492"/>
                        <p:cNvSpPr/>
                        <p:nvPr/>
                      </p:nvSpPr>
                      <p:spPr>
                        <a:xfrm>
                          <a:off x="518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4" name="Rectangle 493"/>
                        <p:cNvSpPr/>
                        <p:nvPr/>
                      </p:nvSpPr>
                      <p:spPr>
                        <a:xfrm>
                          <a:off x="536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5" name="Rectangle 494"/>
                        <p:cNvSpPr/>
                        <p:nvPr/>
                      </p:nvSpPr>
                      <p:spPr>
                        <a:xfrm>
                          <a:off x="554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6" name="Rectangle 495"/>
                        <p:cNvSpPr/>
                        <p:nvPr/>
                      </p:nvSpPr>
                      <p:spPr>
                        <a:xfrm>
                          <a:off x="482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7" name="Rectangle 496"/>
                        <p:cNvSpPr/>
                        <p:nvPr/>
                      </p:nvSpPr>
                      <p:spPr>
                        <a:xfrm>
                          <a:off x="500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8" name="Rectangle 497"/>
                        <p:cNvSpPr/>
                        <p:nvPr/>
                      </p:nvSpPr>
                      <p:spPr>
                        <a:xfrm>
                          <a:off x="518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499" name="Rectangle 498"/>
                        <p:cNvSpPr/>
                        <p:nvPr/>
                      </p:nvSpPr>
                      <p:spPr>
                        <a:xfrm>
                          <a:off x="536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0" name="Rectangle 499"/>
                        <p:cNvSpPr/>
                        <p:nvPr/>
                      </p:nvSpPr>
                      <p:spPr>
                        <a:xfrm>
                          <a:off x="554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1" name="Rectangle 500"/>
                        <p:cNvSpPr/>
                        <p:nvPr/>
                      </p:nvSpPr>
                      <p:spPr>
                        <a:xfrm>
                          <a:off x="482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2" name="Rectangle 501"/>
                        <p:cNvSpPr/>
                        <p:nvPr/>
                      </p:nvSpPr>
                      <p:spPr>
                        <a:xfrm>
                          <a:off x="500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3" name="Rectangle 502"/>
                        <p:cNvSpPr/>
                        <p:nvPr/>
                      </p:nvSpPr>
                      <p:spPr>
                        <a:xfrm>
                          <a:off x="518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4" name="Rectangle 503"/>
                        <p:cNvSpPr/>
                        <p:nvPr/>
                      </p:nvSpPr>
                      <p:spPr>
                        <a:xfrm>
                          <a:off x="536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5" name="Rectangle 504"/>
                        <p:cNvSpPr/>
                        <p:nvPr/>
                      </p:nvSpPr>
                      <p:spPr>
                        <a:xfrm>
                          <a:off x="554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6" name="Rectangle 505"/>
                        <p:cNvSpPr/>
                        <p:nvPr/>
                      </p:nvSpPr>
                      <p:spPr>
                        <a:xfrm>
                          <a:off x="482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7" name="Rectangle 506"/>
                        <p:cNvSpPr/>
                        <p:nvPr/>
                      </p:nvSpPr>
                      <p:spPr>
                        <a:xfrm>
                          <a:off x="500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8" name="Rectangle 507"/>
                        <p:cNvSpPr/>
                        <p:nvPr/>
                      </p:nvSpPr>
                      <p:spPr>
                        <a:xfrm>
                          <a:off x="518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09" name="Rectangle 508"/>
                        <p:cNvSpPr/>
                        <p:nvPr/>
                      </p:nvSpPr>
                      <p:spPr>
                        <a:xfrm>
                          <a:off x="536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0" name="Rectangle 509"/>
                        <p:cNvSpPr/>
                        <p:nvPr/>
                      </p:nvSpPr>
                      <p:spPr>
                        <a:xfrm>
                          <a:off x="554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1" name="Rectangle 510"/>
                        <p:cNvSpPr/>
                        <p:nvPr/>
                      </p:nvSpPr>
                      <p:spPr>
                        <a:xfrm>
                          <a:off x="482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2" name="Rectangle 511"/>
                        <p:cNvSpPr/>
                        <p:nvPr/>
                      </p:nvSpPr>
                      <p:spPr>
                        <a:xfrm>
                          <a:off x="500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3" name="Rectangle 512"/>
                        <p:cNvSpPr/>
                        <p:nvPr/>
                      </p:nvSpPr>
                      <p:spPr>
                        <a:xfrm>
                          <a:off x="518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4" name="Rectangle 513"/>
                        <p:cNvSpPr/>
                        <p:nvPr/>
                      </p:nvSpPr>
                      <p:spPr>
                        <a:xfrm>
                          <a:off x="536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5" name="Rectangle 514"/>
                        <p:cNvSpPr/>
                        <p:nvPr/>
                      </p:nvSpPr>
                      <p:spPr>
                        <a:xfrm>
                          <a:off x="554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6" name="Rectangle 515"/>
                        <p:cNvSpPr/>
                        <p:nvPr/>
                      </p:nvSpPr>
                      <p:spPr>
                        <a:xfrm>
                          <a:off x="572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7" name="Rectangle 516"/>
                        <p:cNvSpPr/>
                        <p:nvPr/>
                      </p:nvSpPr>
                      <p:spPr>
                        <a:xfrm>
                          <a:off x="590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8" name="Rectangle 517"/>
                        <p:cNvSpPr/>
                        <p:nvPr/>
                      </p:nvSpPr>
                      <p:spPr>
                        <a:xfrm>
                          <a:off x="6082238" y="142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19" name="Rectangle 518"/>
                        <p:cNvSpPr/>
                        <p:nvPr/>
                      </p:nvSpPr>
                      <p:spPr>
                        <a:xfrm>
                          <a:off x="572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0" name="Rectangle 519"/>
                        <p:cNvSpPr/>
                        <p:nvPr/>
                      </p:nvSpPr>
                      <p:spPr>
                        <a:xfrm>
                          <a:off x="590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1" name="Rectangle 520"/>
                        <p:cNvSpPr/>
                        <p:nvPr/>
                      </p:nvSpPr>
                      <p:spPr>
                        <a:xfrm>
                          <a:off x="6082238" y="1609125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2" name="Rectangle 521"/>
                        <p:cNvSpPr/>
                        <p:nvPr/>
                      </p:nvSpPr>
                      <p:spPr>
                        <a:xfrm>
                          <a:off x="572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3" name="Rectangle 522"/>
                        <p:cNvSpPr/>
                        <p:nvPr/>
                      </p:nvSpPr>
                      <p:spPr>
                        <a:xfrm>
                          <a:off x="590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4" name="Rectangle 523"/>
                        <p:cNvSpPr/>
                        <p:nvPr/>
                      </p:nvSpPr>
                      <p:spPr>
                        <a:xfrm>
                          <a:off x="6082238" y="17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5" name="Rectangle 524"/>
                        <p:cNvSpPr/>
                        <p:nvPr/>
                      </p:nvSpPr>
                      <p:spPr>
                        <a:xfrm>
                          <a:off x="572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6" name="Rectangle 525"/>
                        <p:cNvSpPr/>
                        <p:nvPr/>
                      </p:nvSpPr>
                      <p:spPr>
                        <a:xfrm>
                          <a:off x="590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7" name="Rectangle 526"/>
                        <p:cNvSpPr/>
                        <p:nvPr/>
                      </p:nvSpPr>
                      <p:spPr>
                        <a:xfrm>
                          <a:off x="6082238" y="196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8" name="Rectangle 527"/>
                        <p:cNvSpPr/>
                        <p:nvPr/>
                      </p:nvSpPr>
                      <p:spPr>
                        <a:xfrm>
                          <a:off x="572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29" name="Rectangle 528"/>
                        <p:cNvSpPr/>
                        <p:nvPr/>
                      </p:nvSpPr>
                      <p:spPr>
                        <a:xfrm>
                          <a:off x="590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0" name="Rectangle 529"/>
                        <p:cNvSpPr/>
                        <p:nvPr/>
                      </p:nvSpPr>
                      <p:spPr>
                        <a:xfrm>
                          <a:off x="6082238" y="214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1" name="Rectangle 530"/>
                        <p:cNvSpPr/>
                        <p:nvPr/>
                      </p:nvSpPr>
                      <p:spPr>
                        <a:xfrm>
                          <a:off x="572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2" name="Rectangle 531"/>
                        <p:cNvSpPr/>
                        <p:nvPr/>
                      </p:nvSpPr>
                      <p:spPr>
                        <a:xfrm>
                          <a:off x="590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3" name="Rectangle 532"/>
                        <p:cNvSpPr/>
                        <p:nvPr/>
                      </p:nvSpPr>
                      <p:spPr>
                        <a:xfrm>
                          <a:off x="6082238" y="232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4" name="Rectangle 533"/>
                        <p:cNvSpPr/>
                        <p:nvPr/>
                      </p:nvSpPr>
                      <p:spPr>
                        <a:xfrm>
                          <a:off x="482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5" name="Rectangle 534"/>
                        <p:cNvSpPr/>
                        <p:nvPr/>
                      </p:nvSpPr>
                      <p:spPr>
                        <a:xfrm>
                          <a:off x="500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6" name="Rectangle 535"/>
                        <p:cNvSpPr/>
                        <p:nvPr/>
                      </p:nvSpPr>
                      <p:spPr>
                        <a:xfrm>
                          <a:off x="518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7" name="Rectangle 536"/>
                        <p:cNvSpPr/>
                        <p:nvPr/>
                      </p:nvSpPr>
                      <p:spPr>
                        <a:xfrm>
                          <a:off x="536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8" name="Rectangle 537"/>
                        <p:cNvSpPr/>
                        <p:nvPr/>
                      </p:nvSpPr>
                      <p:spPr>
                        <a:xfrm>
                          <a:off x="554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39" name="Rectangle 538"/>
                        <p:cNvSpPr/>
                        <p:nvPr/>
                      </p:nvSpPr>
                      <p:spPr>
                        <a:xfrm>
                          <a:off x="482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0" name="Rectangle 539"/>
                        <p:cNvSpPr/>
                        <p:nvPr/>
                      </p:nvSpPr>
                      <p:spPr>
                        <a:xfrm>
                          <a:off x="500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1" name="Rectangle 540"/>
                        <p:cNvSpPr/>
                        <p:nvPr/>
                      </p:nvSpPr>
                      <p:spPr>
                        <a:xfrm>
                          <a:off x="518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2" name="Rectangle 541"/>
                        <p:cNvSpPr/>
                        <p:nvPr/>
                      </p:nvSpPr>
                      <p:spPr>
                        <a:xfrm>
                          <a:off x="536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3" name="Rectangle 542"/>
                        <p:cNvSpPr/>
                        <p:nvPr/>
                      </p:nvSpPr>
                      <p:spPr>
                        <a:xfrm>
                          <a:off x="554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4" name="Rectangle 543"/>
                        <p:cNvSpPr/>
                        <p:nvPr/>
                      </p:nvSpPr>
                      <p:spPr>
                        <a:xfrm>
                          <a:off x="572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5" name="Rectangle 544"/>
                        <p:cNvSpPr/>
                        <p:nvPr/>
                      </p:nvSpPr>
                      <p:spPr>
                        <a:xfrm>
                          <a:off x="590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6" name="Rectangle 545"/>
                        <p:cNvSpPr/>
                        <p:nvPr/>
                      </p:nvSpPr>
                      <p:spPr>
                        <a:xfrm>
                          <a:off x="6082238" y="250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7" name="Rectangle 546"/>
                        <p:cNvSpPr/>
                        <p:nvPr/>
                      </p:nvSpPr>
                      <p:spPr>
                        <a:xfrm>
                          <a:off x="572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8" name="Rectangle 547"/>
                        <p:cNvSpPr/>
                        <p:nvPr/>
                      </p:nvSpPr>
                      <p:spPr>
                        <a:xfrm>
                          <a:off x="590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49" name="Rectangle 548"/>
                        <p:cNvSpPr/>
                        <p:nvPr/>
                      </p:nvSpPr>
                      <p:spPr>
                        <a:xfrm>
                          <a:off x="6082238" y="2689500"/>
                          <a:ext cx="180000" cy="180000"/>
                        </a:xfrm>
                        <a:prstGeom prst="rect">
                          <a:avLst/>
                        </a:prstGeom>
                        <a:noFill/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  <p:sp>
                      <p:nvSpPr>
                        <p:cNvPr id="550" name="Rectangle 549"/>
                        <p:cNvSpPr/>
                        <p:nvPr/>
                      </p:nvSpPr>
                      <p:spPr>
                        <a:xfrm>
                          <a:off x="4822238" y="1429500"/>
                          <a:ext cx="1440000" cy="144000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pl-PL"/>
                        </a:p>
                      </p:txBody>
                    </p:sp>
                  </p:grpSp>
                  <p:sp>
                    <p:nvSpPr>
                      <p:cNvPr id="477" name="Oval 476"/>
                      <p:cNvSpPr/>
                      <p:nvPr/>
                    </p:nvSpPr>
                    <p:spPr>
                      <a:xfrm>
                        <a:off x="1507739" y="194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78" name="Oval 477"/>
                      <p:cNvSpPr/>
                      <p:nvPr/>
                    </p:nvSpPr>
                    <p:spPr>
                      <a:xfrm>
                        <a:off x="1327740" y="140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79" name="Oval 478"/>
                      <p:cNvSpPr/>
                      <p:nvPr/>
                    </p:nvSpPr>
                    <p:spPr>
                      <a:xfrm>
                        <a:off x="1507740" y="158738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0" name="Oval 479"/>
                      <p:cNvSpPr/>
                      <p:nvPr/>
                    </p:nvSpPr>
                    <p:spPr>
                      <a:xfrm>
                        <a:off x="1327740" y="176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1" name="Oval 480"/>
                      <p:cNvSpPr/>
                      <p:nvPr/>
                    </p:nvSpPr>
                    <p:spPr>
                      <a:xfrm>
                        <a:off x="1676400" y="2209800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tx2"/>
                      </a:solidFill>
                      <a:ln>
                        <a:solidFill>
                          <a:schemeClr val="tx2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2" name="Oval 481"/>
                      <p:cNvSpPr/>
                      <p:nvPr/>
                    </p:nvSpPr>
                    <p:spPr>
                      <a:xfrm>
                        <a:off x="1687740" y="1586827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3" name="Oval 482"/>
                      <p:cNvSpPr/>
                      <p:nvPr/>
                    </p:nvSpPr>
                    <p:spPr>
                      <a:xfrm>
                        <a:off x="1867740" y="1587389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4" name="Oval 483"/>
                      <p:cNvSpPr/>
                      <p:nvPr/>
                    </p:nvSpPr>
                    <p:spPr>
                      <a:xfrm>
                        <a:off x="1867740" y="1768354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485" name="Oval 484"/>
                      <p:cNvSpPr/>
                      <p:nvPr/>
                    </p:nvSpPr>
                    <p:spPr>
                      <a:xfrm>
                        <a:off x="2047740" y="1586788"/>
                        <a:ext cx="45719" cy="45719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solidFill>
                          <a:schemeClr val="accent3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474" name="Oval 473"/>
                    <p:cNvSpPr/>
                    <p:nvPr/>
                  </p:nvSpPr>
                  <p:spPr>
                    <a:xfrm>
                      <a:off x="2334421" y="2445425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475" name="Oval 474"/>
                    <p:cNvSpPr/>
                    <p:nvPr/>
                  </p:nvSpPr>
                  <p:spPr>
                    <a:xfrm>
                      <a:off x="2265580" y="236922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471" name="Freeform 470"/>
                  <p:cNvSpPr/>
                  <p:nvPr/>
                </p:nvSpPr>
                <p:spPr>
                  <a:xfrm>
                    <a:off x="3085212" y="1735495"/>
                    <a:ext cx="597798" cy="1013888"/>
                  </a:xfrm>
                  <a:custGeom>
                    <a:avLst/>
                    <a:gdLst>
                      <a:gd name="connsiteX0" fmla="*/ 429513 w 597798"/>
                      <a:gd name="connsiteY0" fmla="*/ 271105 h 1013888"/>
                      <a:gd name="connsiteX1" fmla="*/ 308863 w 597798"/>
                      <a:gd name="connsiteY1" fmla="*/ 61555 h 1013888"/>
                      <a:gd name="connsiteX2" fmla="*/ 159638 w 597798"/>
                      <a:gd name="connsiteY2" fmla="*/ 1230 h 1013888"/>
                      <a:gd name="connsiteX3" fmla="*/ 4063 w 597798"/>
                      <a:gd name="connsiteY3" fmla="*/ 102830 h 1013888"/>
                      <a:gd name="connsiteX4" fmla="*/ 80263 w 597798"/>
                      <a:gd name="connsiteY4" fmla="*/ 540980 h 1013888"/>
                      <a:gd name="connsiteX5" fmla="*/ 435863 w 597798"/>
                      <a:gd name="connsiteY5" fmla="*/ 982305 h 1013888"/>
                      <a:gd name="connsiteX6" fmla="*/ 597788 w 597798"/>
                      <a:gd name="connsiteY6" fmla="*/ 899755 h 1013888"/>
                      <a:gd name="connsiteX7" fmla="*/ 429513 w 597798"/>
                      <a:gd name="connsiteY7" fmla="*/ 271105 h 1013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7798" h="1013888">
                        <a:moveTo>
                          <a:pt x="429513" y="271105"/>
                        </a:moveTo>
                        <a:cubicBezTo>
                          <a:pt x="381359" y="131405"/>
                          <a:pt x="353842" y="106534"/>
                          <a:pt x="308863" y="61555"/>
                        </a:cubicBezTo>
                        <a:cubicBezTo>
                          <a:pt x="263884" y="16576"/>
                          <a:pt x="210438" y="-5649"/>
                          <a:pt x="159638" y="1230"/>
                        </a:cubicBezTo>
                        <a:cubicBezTo>
                          <a:pt x="108838" y="8109"/>
                          <a:pt x="17292" y="12872"/>
                          <a:pt x="4063" y="102830"/>
                        </a:cubicBezTo>
                        <a:cubicBezTo>
                          <a:pt x="-9166" y="192788"/>
                          <a:pt x="8296" y="394401"/>
                          <a:pt x="80263" y="540980"/>
                        </a:cubicBezTo>
                        <a:cubicBezTo>
                          <a:pt x="152230" y="687559"/>
                          <a:pt x="349609" y="922509"/>
                          <a:pt x="435863" y="982305"/>
                        </a:cubicBezTo>
                        <a:cubicBezTo>
                          <a:pt x="522117" y="1042101"/>
                          <a:pt x="598846" y="1018288"/>
                          <a:pt x="597788" y="899755"/>
                        </a:cubicBezTo>
                        <a:cubicBezTo>
                          <a:pt x="596730" y="781222"/>
                          <a:pt x="477667" y="410805"/>
                          <a:pt x="429513" y="271105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472" name="Freeform 471"/>
                  <p:cNvSpPr/>
                  <p:nvPr/>
                </p:nvSpPr>
                <p:spPr>
                  <a:xfrm>
                    <a:off x="3534411" y="1857197"/>
                    <a:ext cx="676704" cy="961349"/>
                  </a:xfrm>
                  <a:custGeom>
                    <a:avLst/>
                    <a:gdLst>
                      <a:gd name="connsiteX0" fmla="*/ 256539 w 676704"/>
                      <a:gd name="connsiteY0" fmla="*/ 178 h 961349"/>
                      <a:gd name="connsiteX1" fmla="*/ 510539 w 676704"/>
                      <a:gd name="connsiteY1" fmla="*/ 85903 h 961349"/>
                      <a:gd name="connsiteX2" fmla="*/ 580389 w 676704"/>
                      <a:gd name="connsiteY2" fmla="*/ 238303 h 961349"/>
                      <a:gd name="connsiteX3" fmla="*/ 675639 w 676704"/>
                      <a:gd name="connsiteY3" fmla="*/ 838378 h 961349"/>
                      <a:gd name="connsiteX4" fmla="*/ 513714 w 676704"/>
                      <a:gd name="connsiteY4" fmla="*/ 914578 h 961349"/>
                      <a:gd name="connsiteX5" fmla="*/ 72389 w 676704"/>
                      <a:gd name="connsiteY5" fmla="*/ 279578 h 961349"/>
                      <a:gd name="connsiteX6" fmla="*/ 18414 w 676704"/>
                      <a:gd name="connsiteY6" fmla="*/ 70028 h 961349"/>
                      <a:gd name="connsiteX7" fmla="*/ 256539 w 676704"/>
                      <a:gd name="connsiteY7" fmla="*/ 178 h 9613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76704" h="961349">
                        <a:moveTo>
                          <a:pt x="256539" y="178"/>
                        </a:moveTo>
                        <a:cubicBezTo>
                          <a:pt x="338560" y="2824"/>
                          <a:pt x="456564" y="46216"/>
                          <a:pt x="510539" y="85903"/>
                        </a:cubicBezTo>
                        <a:cubicBezTo>
                          <a:pt x="564514" y="125591"/>
                          <a:pt x="552872" y="112891"/>
                          <a:pt x="580389" y="238303"/>
                        </a:cubicBezTo>
                        <a:cubicBezTo>
                          <a:pt x="607906" y="363716"/>
                          <a:pt x="686751" y="725666"/>
                          <a:pt x="675639" y="838378"/>
                        </a:cubicBezTo>
                        <a:cubicBezTo>
                          <a:pt x="664527" y="951090"/>
                          <a:pt x="614256" y="1007711"/>
                          <a:pt x="513714" y="914578"/>
                        </a:cubicBezTo>
                        <a:cubicBezTo>
                          <a:pt x="413172" y="821445"/>
                          <a:pt x="154939" y="420336"/>
                          <a:pt x="72389" y="279578"/>
                        </a:cubicBezTo>
                        <a:cubicBezTo>
                          <a:pt x="-10161" y="138820"/>
                          <a:pt x="-12807" y="115536"/>
                          <a:pt x="18414" y="70028"/>
                        </a:cubicBezTo>
                        <a:cubicBezTo>
                          <a:pt x="49635" y="24520"/>
                          <a:pt x="174518" y="-2468"/>
                          <a:pt x="256539" y="178"/>
                        </a:cubicBezTo>
                        <a:close/>
                      </a:path>
                    </a:pathLst>
                  </a:custGeom>
                  <a:noFill/>
                  <a:ln w="127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551" name="Oval 550"/>
                <p:cNvSpPr/>
                <p:nvPr/>
              </p:nvSpPr>
              <p:spPr>
                <a:xfrm>
                  <a:off x="2261886" y="3764675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552" name="Oval 551"/>
                <p:cNvSpPr/>
                <p:nvPr/>
              </p:nvSpPr>
              <p:spPr>
                <a:xfrm>
                  <a:off x="1704776" y="3662793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640" name="Group 639"/>
              <p:cNvGrpSpPr/>
              <p:nvPr/>
            </p:nvGrpSpPr>
            <p:grpSpPr>
              <a:xfrm>
                <a:off x="5646600" y="3207825"/>
                <a:ext cx="1440000" cy="1440375"/>
                <a:chOff x="1143000" y="1221712"/>
                <a:chExt cx="1440000" cy="1440375"/>
              </a:xfrm>
            </p:grpSpPr>
            <p:grpSp>
              <p:nvGrpSpPr>
                <p:cNvPr id="641" name="Group 640"/>
                <p:cNvGrpSpPr/>
                <p:nvPr/>
              </p:nvGrpSpPr>
              <p:grpSpPr>
                <a:xfrm>
                  <a:off x="1143000" y="1221712"/>
                  <a:ext cx="1440000" cy="1440375"/>
                  <a:chOff x="990600" y="1069312"/>
                  <a:chExt cx="1440000" cy="1440375"/>
                </a:xfrm>
              </p:grpSpPr>
              <p:grpSp>
                <p:nvGrpSpPr>
                  <p:cNvPr id="644" name="Group 643"/>
                  <p:cNvGrpSpPr/>
                  <p:nvPr/>
                </p:nvGrpSpPr>
                <p:grpSpPr>
                  <a:xfrm>
                    <a:off x="990600" y="1069312"/>
                    <a:ext cx="1440000" cy="1440375"/>
                    <a:chOff x="4822238" y="1429125"/>
                    <a:chExt cx="1440000" cy="1440375"/>
                  </a:xfrm>
                </p:grpSpPr>
                <p:sp>
                  <p:nvSpPr>
                    <p:cNvPr id="654" name="Rectangle 653"/>
                    <p:cNvSpPr/>
                    <p:nvPr/>
                  </p:nvSpPr>
                  <p:spPr>
                    <a:xfrm>
                      <a:off x="482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5" name="Rectangle 654"/>
                    <p:cNvSpPr/>
                    <p:nvPr/>
                  </p:nvSpPr>
                  <p:spPr>
                    <a:xfrm>
                      <a:off x="500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6" name="Rectangle 655"/>
                    <p:cNvSpPr/>
                    <p:nvPr/>
                  </p:nvSpPr>
                  <p:spPr>
                    <a:xfrm>
                      <a:off x="518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7" name="Rectangle 656"/>
                    <p:cNvSpPr/>
                    <p:nvPr/>
                  </p:nvSpPr>
                  <p:spPr>
                    <a:xfrm>
                      <a:off x="536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8" name="Rectangle 657"/>
                    <p:cNvSpPr/>
                    <p:nvPr/>
                  </p:nvSpPr>
                  <p:spPr>
                    <a:xfrm>
                      <a:off x="554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59" name="Rectangle 658"/>
                    <p:cNvSpPr/>
                    <p:nvPr/>
                  </p:nvSpPr>
                  <p:spPr>
                    <a:xfrm>
                      <a:off x="482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0" name="Rectangle 659"/>
                    <p:cNvSpPr/>
                    <p:nvPr/>
                  </p:nvSpPr>
                  <p:spPr>
                    <a:xfrm>
                      <a:off x="500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1" name="Rectangle 660"/>
                    <p:cNvSpPr/>
                    <p:nvPr/>
                  </p:nvSpPr>
                  <p:spPr>
                    <a:xfrm>
                      <a:off x="518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2" name="Rectangle 661"/>
                    <p:cNvSpPr/>
                    <p:nvPr/>
                  </p:nvSpPr>
                  <p:spPr>
                    <a:xfrm>
                      <a:off x="536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3" name="Rectangle 662"/>
                    <p:cNvSpPr/>
                    <p:nvPr/>
                  </p:nvSpPr>
                  <p:spPr>
                    <a:xfrm>
                      <a:off x="554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4" name="Rectangle 663"/>
                    <p:cNvSpPr/>
                    <p:nvPr/>
                  </p:nvSpPr>
                  <p:spPr>
                    <a:xfrm>
                      <a:off x="482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5" name="Rectangle 664"/>
                    <p:cNvSpPr/>
                    <p:nvPr/>
                  </p:nvSpPr>
                  <p:spPr>
                    <a:xfrm>
                      <a:off x="500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6" name="Rectangle 665"/>
                    <p:cNvSpPr/>
                    <p:nvPr/>
                  </p:nvSpPr>
                  <p:spPr>
                    <a:xfrm>
                      <a:off x="518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7" name="Rectangle 666"/>
                    <p:cNvSpPr/>
                    <p:nvPr/>
                  </p:nvSpPr>
                  <p:spPr>
                    <a:xfrm>
                      <a:off x="536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8" name="Rectangle 667"/>
                    <p:cNvSpPr/>
                    <p:nvPr/>
                  </p:nvSpPr>
                  <p:spPr>
                    <a:xfrm>
                      <a:off x="554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69" name="Rectangle 668"/>
                    <p:cNvSpPr/>
                    <p:nvPr/>
                  </p:nvSpPr>
                  <p:spPr>
                    <a:xfrm>
                      <a:off x="482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0" name="Rectangle 669"/>
                    <p:cNvSpPr/>
                    <p:nvPr/>
                  </p:nvSpPr>
                  <p:spPr>
                    <a:xfrm>
                      <a:off x="500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1" name="Rectangle 670"/>
                    <p:cNvSpPr/>
                    <p:nvPr/>
                  </p:nvSpPr>
                  <p:spPr>
                    <a:xfrm>
                      <a:off x="518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2" name="Rectangle 671"/>
                    <p:cNvSpPr/>
                    <p:nvPr/>
                  </p:nvSpPr>
                  <p:spPr>
                    <a:xfrm>
                      <a:off x="536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3" name="Rectangle 672"/>
                    <p:cNvSpPr/>
                    <p:nvPr/>
                  </p:nvSpPr>
                  <p:spPr>
                    <a:xfrm>
                      <a:off x="554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4" name="Rectangle 673"/>
                    <p:cNvSpPr/>
                    <p:nvPr/>
                  </p:nvSpPr>
                  <p:spPr>
                    <a:xfrm>
                      <a:off x="482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5" name="Rectangle 674"/>
                    <p:cNvSpPr/>
                    <p:nvPr/>
                  </p:nvSpPr>
                  <p:spPr>
                    <a:xfrm>
                      <a:off x="500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6" name="Rectangle 675"/>
                    <p:cNvSpPr/>
                    <p:nvPr/>
                  </p:nvSpPr>
                  <p:spPr>
                    <a:xfrm>
                      <a:off x="518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7" name="Rectangle 676"/>
                    <p:cNvSpPr/>
                    <p:nvPr/>
                  </p:nvSpPr>
                  <p:spPr>
                    <a:xfrm>
                      <a:off x="536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8" name="Rectangle 677"/>
                    <p:cNvSpPr/>
                    <p:nvPr/>
                  </p:nvSpPr>
                  <p:spPr>
                    <a:xfrm>
                      <a:off x="554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79" name="Rectangle 678"/>
                    <p:cNvSpPr/>
                    <p:nvPr/>
                  </p:nvSpPr>
                  <p:spPr>
                    <a:xfrm>
                      <a:off x="482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0" name="Rectangle 679"/>
                    <p:cNvSpPr/>
                    <p:nvPr/>
                  </p:nvSpPr>
                  <p:spPr>
                    <a:xfrm>
                      <a:off x="500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1" name="Rectangle 680"/>
                    <p:cNvSpPr/>
                    <p:nvPr/>
                  </p:nvSpPr>
                  <p:spPr>
                    <a:xfrm>
                      <a:off x="518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2" name="Rectangle 681"/>
                    <p:cNvSpPr/>
                    <p:nvPr/>
                  </p:nvSpPr>
                  <p:spPr>
                    <a:xfrm>
                      <a:off x="536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3" name="Rectangle 682"/>
                    <p:cNvSpPr/>
                    <p:nvPr/>
                  </p:nvSpPr>
                  <p:spPr>
                    <a:xfrm>
                      <a:off x="554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4" name="Rectangle 683"/>
                    <p:cNvSpPr/>
                    <p:nvPr/>
                  </p:nvSpPr>
                  <p:spPr>
                    <a:xfrm>
                      <a:off x="572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5" name="Rectangle 684"/>
                    <p:cNvSpPr/>
                    <p:nvPr/>
                  </p:nvSpPr>
                  <p:spPr>
                    <a:xfrm>
                      <a:off x="590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6" name="Rectangle 685"/>
                    <p:cNvSpPr/>
                    <p:nvPr/>
                  </p:nvSpPr>
                  <p:spPr>
                    <a:xfrm>
                      <a:off x="6082238" y="142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7" name="Rectangle 686"/>
                    <p:cNvSpPr/>
                    <p:nvPr/>
                  </p:nvSpPr>
                  <p:spPr>
                    <a:xfrm>
                      <a:off x="572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8" name="Rectangle 687"/>
                    <p:cNvSpPr/>
                    <p:nvPr/>
                  </p:nvSpPr>
                  <p:spPr>
                    <a:xfrm>
                      <a:off x="590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89" name="Rectangle 688"/>
                    <p:cNvSpPr/>
                    <p:nvPr/>
                  </p:nvSpPr>
                  <p:spPr>
                    <a:xfrm>
                      <a:off x="6082238" y="1609125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0" name="Rectangle 689"/>
                    <p:cNvSpPr/>
                    <p:nvPr/>
                  </p:nvSpPr>
                  <p:spPr>
                    <a:xfrm>
                      <a:off x="572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1" name="Rectangle 690"/>
                    <p:cNvSpPr/>
                    <p:nvPr/>
                  </p:nvSpPr>
                  <p:spPr>
                    <a:xfrm>
                      <a:off x="590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2" name="Rectangle 691"/>
                    <p:cNvSpPr/>
                    <p:nvPr/>
                  </p:nvSpPr>
                  <p:spPr>
                    <a:xfrm>
                      <a:off x="6082238" y="17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3" name="Rectangle 692"/>
                    <p:cNvSpPr/>
                    <p:nvPr/>
                  </p:nvSpPr>
                  <p:spPr>
                    <a:xfrm>
                      <a:off x="572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4" name="Rectangle 693"/>
                    <p:cNvSpPr/>
                    <p:nvPr/>
                  </p:nvSpPr>
                  <p:spPr>
                    <a:xfrm>
                      <a:off x="590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5" name="Rectangle 694"/>
                    <p:cNvSpPr/>
                    <p:nvPr/>
                  </p:nvSpPr>
                  <p:spPr>
                    <a:xfrm>
                      <a:off x="6082238" y="196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6" name="Rectangle 695"/>
                    <p:cNvSpPr/>
                    <p:nvPr/>
                  </p:nvSpPr>
                  <p:spPr>
                    <a:xfrm>
                      <a:off x="572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7" name="Rectangle 696"/>
                    <p:cNvSpPr/>
                    <p:nvPr/>
                  </p:nvSpPr>
                  <p:spPr>
                    <a:xfrm>
                      <a:off x="590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8" name="Rectangle 697"/>
                    <p:cNvSpPr/>
                    <p:nvPr/>
                  </p:nvSpPr>
                  <p:spPr>
                    <a:xfrm>
                      <a:off x="6082238" y="214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699" name="Rectangle 698"/>
                    <p:cNvSpPr/>
                    <p:nvPr/>
                  </p:nvSpPr>
                  <p:spPr>
                    <a:xfrm>
                      <a:off x="572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0" name="Rectangle 699"/>
                    <p:cNvSpPr/>
                    <p:nvPr/>
                  </p:nvSpPr>
                  <p:spPr>
                    <a:xfrm>
                      <a:off x="590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1" name="Rectangle 700"/>
                    <p:cNvSpPr/>
                    <p:nvPr/>
                  </p:nvSpPr>
                  <p:spPr>
                    <a:xfrm>
                      <a:off x="6082238" y="232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2" name="Rectangle 701"/>
                    <p:cNvSpPr/>
                    <p:nvPr/>
                  </p:nvSpPr>
                  <p:spPr>
                    <a:xfrm>
                      <a:off x="482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3" name="Rectangle 702"/>
                    <p:cNvSpPr/>
                    <p:nvPr/>
                  </p:nvSpPr>
                  <p:spPr>
                    <a:xfrm>
                      <a:off x="500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4" name="Rectangle 703"/>
                    <p:cNvSpPr/>
                    <p:nvPr/>
                  </p:nvSpPr>
                  <p:spPr>
                    <a:xfrm>
                      <a:off x="518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5" name="Rectangle 704"/>
                    <p:cNvSpPr/>
                    <p:nvPr/>
                  </p:nvSpPr>
                  <p:spPr>
                    <a:xfrm>
                      <a:off x="536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6" name="Rectangle 705"/>
                    <p:cNvSpPr/>
                    <p:nvPr/>
                  </p:nvSpPr>
                  <p:spPr>
                    <a:xfrm>
                      <a:off x="554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7" name="Rectangle 706"/>
                    <p:cNvSpPr/>
                    <p:nvPr/>
                  </p:nvSpPr>
                  <p:spPr>
                    <a:xfrm>
                      <a:off x="482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8" name="Rectangle 707"/>
                    <p:cNvSpPr/>
                    <p:nvPr/>
                  </p:nvSpPr>
                  <p:spPr>
                    <a:xfrm>
                      <a:off x="500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09" name="Rectangle 708"/>
                    <p:cNvSpPr/>
                    <p:nvPr/>
                  </p:nvSpPr>
                  <p:spPr>
                    <a:xfrm>
                      <a:off x="518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0" name="Rectangle 709"/>
                    <p:cNvSpPr/>
                    <p:nvPr/>
                  </p:nvSpPr>
                  <p:spPr>
                    <a:xfrm>
                      <a:off x="536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1" name="Rectangle 710"/>
                    <p:cNvSpPr/>
                    <p:nvPr/>
                  </p:nvSpPr>
                  <p:spPr>
                    <a:xfrm>
                      <a:off x="554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2" name="Rectangle 711"/>
                    <p:cNvSpPr/>
                    <p:nvPr/>
                  </p:nvSpPr>
                  <p:spPr>
                    <a:xfrm>
                      <a:off x="572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3" name="Rectangle 712"/>
                    <p:cNvSpPr/>
                    <p:nvPr/>
                  </p:nvSpPr>
                  <p:spPr>
                    <a:xfrm>
                      <a:off x="590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4" name="Rectangle 713"/>
                    <p:cNvSpPr/>
                    <p:nvPr/>
                  </p:nvSpPr>
                  <p:spPr>
                    <a:xfrm>
                      <a:off x="6082238" y="250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5" name="Rectangle 714"/>
                    <p:cNvSpPr/>
                    <p:nvPr/>
                  </p:nvSpPr>
                  <p:spPr>
                    <a:xfrm>
                      <a:off x="572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6" name="Rectangle 715"/>
                    <p:cNvSpPr/>
                    <p:nvPr/>
                  </p:nvSpPr>
                  <p:spPr>
                    <a:xfrm>
                      <a:off x="590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7" name="Rectangle 716"/>
                    <p:cNvSpPr/>
                    <p:nvPr/>
                  </p:nvSpPr>
                  <p:spPr>
                    <a:xfrm>
                      <a:off x="6082238" y="2689500"/>
                      <a:ext cx="180000" cy="180000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718" name="Rectangle 717"/>
                    <p:cNvSpPr/>
                    <p:nvPr/>
                  </p:nvSpPr>
                  <p:spPr>
                    <a:xfrm>
                      <a:off x="4822238" y="1429500"/>
                      <a:ext cx="1440000" cy="1440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645" name="Oval 644"/>
                  <p:cNvSpPr/>
                  <p:nvPr/>
                </p:nvSpPr>
                <p:spPr>
                  <a:xfrm>
                    <a:off x="1507739" y="194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6" name="Oval 645"/>
                  <p:cNvSpPr/>
                  <p:nvPr/>
                </p:nvSpPr>
                <p:spPr>
                  <a:xfrm>
                    <a:off x="1327740" y="140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7" name="Oval 646"/>
                  <p:cNvSpPr/>
                  <p:nvPr/>
                </p:nvSpPr>
                <p:spPr>
                  <a:xfrm>
                    <a:off x="1507740" y="1587389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8" name="Oval 647"/>
                  <p:cNvSpPr/>
                  <p:nvPr/>
                </p:nvSpPr>
                <p:spPr>
                  <a:xfrm>
                    <a:off x="1327740" y="176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49" name="Oval 648"/>
                  <p:cNvSpPr/>
                  <p:nvPr/>
                </p:nvSpPr>
                <p:spPr>
                  <a:xfrm>
                    <a:off x="1676400" y="2209800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0" name="Oval 649"/>
                  <p:cNvSpPr/>
                  <p:nvPr/>
                </p:nvSpPr>
                <p:spPr>
                  <a:xfrm>
                    <a:off x="1687740" y="1586827"/>
                    <a:ext cx="45719" cy="45719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1" name="Oval 650"/>
                  <p:cNvSpPr/>
                  <p:nvPr/>
                </p:nvSpPr>
                <p:spPr>
                  <a:xfrm>
                    <a:off x="1867740" y="1587389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2" name="Oval 651"/>
                  <p:cNvSpPr/>
                  <p:nvPr/>
                </p:nvSpPr>
                <p:spPr>
                  <a:xfrm>
                    <a:off x="1867740" y="1768354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653" name="Oval 652"/>
                  <p:cNvSpPr/>
                  <p:nvPr/>
                </p:nvSpPr>
                <p:spPr>
                  <a:xfrm>
                    <a:off x="2047740" y="1586788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642" name="Oval 641"/>
                <p:cNvSpPr/>
                <p:nvPr/>
              </p:nvSpPr>
              <p:spPr>
                <a:xfrm>
                  <a:off x="2334421" y="2445425"/>
                  <a:ext cx="45719" cy="45719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643" name="Oval 642"/>
                <p:cNvSpPr/>
                <p:nvPr/>
              </p:nvSpPr>
              <p:spPr>
                <a:xfrm>
                  <a:off x="2265580" y="2369227"/>
                  <a:ext cx="45719" cy="45719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724" name="Group 723"/>
              <p:cNvGrpSpPr/>
              <p:nvPr/>
            </p:nvGrpSpPr>
            <p:grpSpPr>
              <a:xfrm>
                <a:off x="3360600" y="3207825"/>
                <a:ext cx="1440000" cy="1440375"/>
                <a:chOff x="4241640" y="3183798"/>
                <a:chExt cx="1440000" cy="1440375"/>
              </a:xfrm>
            </p:grpSpPr>
            <p:grpSp>
              <p:nvGrpSpPr>
                <p:cNvPr id="558" name="Group 557"/>
                <p:cNvGrpSpPr/>
                <p:nvPr/>
              </p:nvGrpSpPr>
              <p:grpSpPr>
                <a:xfrm>
                  <a:off x="4241640" y="3183798"/>
                  <a:ext cx="1440000" cy="1440375"/>
                  <a:chOff x="1143000" y="1221712"/>
                  <a:chExt cx="1440000" cy="1440375"/>
                </a:xfrm>
              </p:grpSpPr>
              <p:grpSp>
                <p:nvGrpSpPr>
                  <p:cNvPr id="561" name="Group 560"/>
                  <p:cNvGrpSpPr/>
                  <p:nvPr/>
                </p:nvGrpSpPr>
                <p:grpSpPr>
                  <a:xfrm>
                    <a:off x="1143000" y="1221712"/>
                    <a:ext cx="1440000" cy="1440375"/>
                    <a:chOff x="990600" y="1069312"/>
                    <a:chExt cx="1440000" cy="1440375"/>
                  </a:xfrm>
                </p:grpSpPr>
                <p:grpSp>
                  <p:nvGrpSpPr>
                    <p:cNvPr id="564" name="Group 563"/>
                    <p:cNvGrpSpPr/>
                    <p:nvPr/>
                  </p:nvGrpSpPr>
                  <p:grpSpPr>
                    <a:xfrm>
                      <a:off x="990600" y="1069312"/>
                      <a:ext cx="1440000" cy="1440375"/>
                      <a:chOff x="4822238" y="1429125"/>
                      <a:chExt cx="1440000" cy="1440375"/>
                    </a:xfrm>
                  </p:grpSpPr>
                  <p:sp>
                    <p:nvSpPr>
                      <p:cNvPr id="574" name="Rectangle 573"/>
                      <p:cNvSpPr/>
                      <p:nvPr/>
                    </p:nvSpPr>
                    <p:spPr>
                      <a:xfrm>
                        <a:off x="48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5" name="Rectangle 574"/>
                      <p:cNvSpPr/>
                      <p:nvPr/>
                    </p:nvSpPr>
                    <p:spPr>
                      <a:xfrm>
                        <a:off x="50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6" name="Rectangle 575"/>
                      <p:cNvSpPr/>
                      <p:nvPr/>
                    </p:nvSpPr>
                    <p:spPr>
                      <a:xfrm>
                        <a:off x="51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7" name="Rectangle 576"/>
                      <p:cNvSpPr/>
                      <p:nvPr/>
                    </p:nvSpPr>
                    <p:spPr>
                      <a:xfrm>
                        <a:off x="536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8" name="Rectangle 577"/>
                      <p:cNvSpPr/>
                      <p:nvPr/>
                    </p:nvSpPr>
                    <p:spPr>
                      <a:xfrm>
                        <a:off x="554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79" name="Rectangle 578"/>
                      <p:cNvSpPr/>
                      <p:nvPr/>
                    </p:nvSpPr>
                    <p:spPr>
                      <a:xfrm>
                        <a:off x="48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0" name="Rectangle 579"/>
                      <p:cNvSpPr/>
                      <p:nvPr/>
                    </p:nvSpPr>
                    <p:spPr>
                      <a:xfrm>
                        <a:off x="50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1" name="Rectangle 580"/>
                      <p:cNvSpPr/>
                      <p:nvPr/>
                    </p:nvSpPr>
                    <p:spPr>
                      <a:xfrm>
                        <a:off x="51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2" name="Rectangle 581"/>
                      <p:cNvSpPr/>
                      <p:nvPr/>
                    </p:nvSpPr>
                    <p:spPr>
                      <a:xfrm>
                        <a:off x="536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3" name="Rectangle 582"/>
                      <p:cNvSpPr/>
                      <p:nvPr/>
                    </p:nvSpPr>
                    <p:spPr>
                      <a:xfrm>
                        <a:off x="554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4" name="Rectangle 583"/>
                      <p:cNvSpPr/>
                      <p:nvPr/>
                    </p:nvSpPr>
                    <p:spPr>
                      <a:xfrm>
                        <a:off x="48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5" name="Rectangle 584"/>
                      <p:cNvSpPr/>
                      <p:nvPr/>
                    </p:nvSpPr>
                    <p:spPr>
                      <a:xfrm>
                        <a:off x="50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6" name="Rectangle 585"/>
                      <p:cNvSpPr/>
                      <p:nvPr/>
                    </p:nvSpPr>
                    <p:spPr>
                      <a:xfrm>
                        <a:off x="51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7" name="Rectangle 586"/>
                      <p:cNvSpPr/>
                      <p:nvPr/>
                    </p:nvSpPr>
                    <p:spPr>
                      <a:xfrm>
                        <a:off x="536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8" name="Rectangle 587"/>
                      <p:cNvSpPr/>
                      <p:nvPr/>
                    </p:nvSpPr>
                    <p:spPr>
                      <a:xfrm>
                        <a:off x="554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89" name="Rectangle 588"/>
                      <p:cNvSpPr/>
                      <p:nvPr/>
                    </p:nvSpPr>
                    <p:spPr>
                      <a:xfrm>
                        <a:off x="48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0" name="Rectangle 589"/>
                      <p:cNvSpPr/>
                      <p:nvPr/>
                    </p:nvSpPr>
                    <p:spPr>
                      <a:xfrm>
                        <a:off x="50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1" name="Rectangle 590"/>
                      <p:cNvSpPr/>
                      <p:nvPr/>
                    </p:nvSpPr>
                    <p:spPr>
                      <a:xfrm>
                        <a:off x="51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2" name="Rectangle 591"/>
                      <p:cNvSpPr/>
                      <p:nvPr/>
                    </p:nvSpPr>
                    <p:spPr>
                      <a:xfrm>
                        <a:off x="536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3" name="Rectangle 592"/>
                      <p:cNvSpPr/>
                      <p:nvPr/>
                    </p:nvSpPr>
                    <p:spPr>
                      <a:xfrm>
                        <a:off x="554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4" name="Rectangle 593"/>
                      <p:cNvSpPr/>
                      <p:nvPr/>
                    </p:nvSpPr>
                    <p:spPr>
                      <a:xfrm>
                        <a:off x="48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5" name="Rectangle 594"/>
                      <p:cNvSpPr/>
                      <p:nvPr/>
                    </p:nvSpPr>
                    <p:spPr>
                      <a:xfrm>
                        <a:off x="50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6" name="Rectangle 595"/>
                      <p:cNvSpPr/>
                      <p:nvPr/>
                    </p:nvSpPr>
                    <p:spPr>
                      <a:xfrm>
                        <a:off x="51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7" name="Rectangle 596"/>
                      <p:cNvSpPr/>
                      <p:nvPr/>
                    </p:nvSpPr>
                    <p:spPr>
                      <a:xfrm>
                        <a:off x="536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8" name="Rectangle 597"/>
                      <p:cNvSpPr/>
                      <p:nvPr/>
                    </p:nvSpPr>
                    <p:spPr>
                      <a:xfrm>
                        <a:off x="554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599" name="Rectangle 598"/>
                      <p:cNvSpPr/>
                      <p:nvPr/>
                    </p:nvSpPr>
                    <p:spPr>
                      <a:xfrm>
                        <a:off x="48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0" name="Rectangle 599"/>
                      <p:cNvSpPr/>
                      <p:nvPr/>
                    </p:nvSpPr>
                    <p:spPr>
                      <a:xfrm>
                        <a:off x="50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1" name="Rectangle 600"/>
                      <p:cNvSpPr/>
                      <p:nvPr/>
                    </p:nvSpPr>
                    <p:spPr>
                      <a:xfrm>
                        <a:off x="51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2" name="Rectangle 601"/>
                      <p:cNvSpPr/>
                      <p:nvPr/>
                    </p:nvSpPr>
                    <p:spPr>
                      <a:xfrm>
                        <a:off x="536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3" name="Rectangle 602"/>
                      <p:cNvSpPr/>
                      <p:nvPr/>
                    </p:nvSpPr>
                    <p:spPr>
                      <a:xfrm>
                        <a:off x="554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4" name="Rectangle 603"/>
                      <p:cNvSpPr/>
                      <p:nvPr/>
                    </p:nvSpPr>
                    <p:spPr>
                      <a:xfrm>
                        <a:off x="57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5" name="Rectangle 604"/>
                      <p:cNvSpPr/>
                      <p:nvPr/>
                    </p:nvSpPr>
                    <p:spPr>
                      <a:xfrm>
                        <a:off x="59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6" name="Rectangle 605"/>
                      <p:cNvSpPr/>
                      <p:nvPr/>
                    </p:nvSpPr>
                    <p:spPr>
                      <a:xfrm>
                        <a:off x="60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7" name="Rectangle 606"/>
                      <p:cNvSpPr/>
                      <p:nvPr/>
                    </p:nvSpPr>
                    <p:spPr>
                      <a:xfrm>
                        <a:off x="57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8" name="Rectangle 607"/>
                      <p:cNvSpPr/>
                      <p:nvPr/>
                    </p:nvSpPr>
                    <p:spPr>
                      <a:xfrm>
                        <a:off x="59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09" name="Rectangle 608"/>
                      <p:cNvSpPr/>
                      <p:nvPr/>
                    </p:nvSpPr>
                    <p:spPr>
                      <a:xfrm>
                        <a:off x="60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0" name="Rectangle 609"/>
                      <p:cNvSpPr/>
                      <p:nvPr/>
                    </p:nvSpPr>
                    <p:spPr>
                      <a:xfrm>
                        <a:off x="57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1" name="Rectangle 610"/>
                      <p:cNvSpPr/>
                      <p:nvPr/>
                    </p:nvSpPr>
                    <p:spPr>
                      <a:xfrm>
                        <a:off x="59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2" name="Rectangle 611"/>
                      <p:cNvSpPr/>
                      <p:nvPr/>
                    </p:nvSpPr>
                    <p:spPr>
                      <a:xfrm>
                        <a:off x="60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3" name="Rectangle 612"/>
                      <p:cNvSpPr/>
                      <p:nvPr/>
                    </p:nvSpPr>
                    <p:spPr>
                      <a:xfrm>
                        <a:off x="57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4" name="Rectangle 613"/>
                      <p:cNvSpPr/>
                      <p:nvPr/>
                    </p:nvSpPr>
                    <p:spPr>
                      <a:xfrm>
                        <a:off x="59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5" name="Rectangle 614"/>
                      <p:cNvSpPr/>
                      <p:nvPr/>
                    </p:nvSpPr>
                    <p:spPr>
                      <a:xfrm>
                        <a:off x="60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6" name="Rectangle 615"/>
                      <p:cNvSpPr/>
                      <p:nvPr/>
                    </p:nvSpPr>
                    <p:spPr>
                      <a:xfrm>
                        <a:off x="57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7" name="Rectangle 616"/>
                      <p:cNvSpPr/>
                      <p:nvPr/>
                    </p:nvSpPr>
                    <p:spPr>
                      <a:xfrm>
                        <a:off x="59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8" name="Rectangle 617"/>
                      <p:cNvSpPr/>
                      <p:nvPr/>
                    </p:nvSpPr>
                    <p:spPr>
                      <a:xfrm>
                        <a:off x="60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19" name="Rectangle 618"/>
                      <p:cNvSpPr/>
                      <p:nvPr/>
                    </p:nvSpPr>
                    <p:spPr>
                      <a:xfrm>
                        <a:off x="57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0" name="Rectangle 619"/>
                      <p:cNvSpPr/>
                      <p:nvPr/>
                    </p:nvSpPr>
                    <p:spPr>
                      <a:xfrm>
                        <a:off x="59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1" name="Rectangle 620"/>
                      <p:cNvSpPr/>
                      <p:nvPr/>
                    </p:nvSpPr>
                    <p:spPr>
                      <a:xfrm>
                        <a:off x="60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2" name="Rectangle 621"/>
                      <p:cNvSpPr/>
                      <p:nvPr/>
                    </p:nvSpPr>
                    <p:spPr>
                      <a:xfrm>
                        <a:off x="48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3" name="Rectangle 622"/>
                      <p:cNvSpPr/>
                      <p:nvPr/>
                    </p:nvSpPr>
                    <p:spPr>
                      <a:xfrm>
                        <a:off x="50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4" name="Rectangle 623"/>
                      <p:cNvSpPr/>
                      <p:nvPr/>
                    </p:nvSpPr>
                    <p:spPr>
                      <a:xfrm>
                        <a:off x="51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5" name="Rectangle 624"/>
                      <p:cNvSpPr/>
                      <p:nvPr/>
                    </p:nvSpPr>
                    <p:spPr>
                      <a:xfrm>
                        <a:off x="536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6" name="Rectangle 625"/>
                      <p:cNvSpPr/>
                      <p:nvPr/>
                    </p:nvSpPr>
                    <p:spPr>
                      <a:xfrm>
                        <a:off x="554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7" name="Rectangle 626"/>
                      <p:cNvSpPr/>
                      <p:nvPr/>
                    </p:nvSpPr>
                    <p:spPr>
                      <a:xfrm>
                        <a:off x="48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8" name="Rectangle 627"/>
                      <p:cNvSpPr/>
                      <p:nvPr/>
                    </p:nvSpPr>
                    <p:spPr>
                      <a:xfrm>
                        <a:off x="50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29" name="Rectangle 628"/>
                      <p:cNvSpPr/>
                      <p:nvPr/>
                    </p:nvSpPr>
                    <p:spPr>
                      <a:xfrm>
                        <a:off x="51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0" name="Rectangle 629"/>
                      <p:cNvSpPr/>
                      <p:nvPr/>
                    </p:nvSpPr>
                    <p:spPr>
                      <a:xfrm>
                        <a:off x="536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1" name="Rectangle 630"/>
                      <p:cNvSpPr/>
                      <p:nvPr/>
                    </p:nvSpPr>
                    <p:spPr>
                      <a:xfrm>
                        <a:off x="554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2" name="Rectangle 631"/>
                      <p:cNvSpPr/>
                      <p:nvPr/>
                    </p:nvSpPr>
                    <p:spPr>
                      <a:xfrm>
                        <a:off x="57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3" name="Rectangle 632"/>
                      <p:cNvSpPr/>
                      <p:nvPr/>
                    </p:nvSpPr>
                    <p:spPr>
                      <a:xfrm>
                        <a:off x="59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4" name="Rectangle 633"/>
                      <p:cNvSpPr/>
                      <p:nvPr/>
                    </p:nvSpPr>
                    <p:spPr>
                      <a:xfrm>
                        <a:off x="60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5" name="Rectangle 634"/>
                      <p:cNvSpPr/>
                      <p:nvPr/>
                    </p:nvSpPr>
                    <p:spPr>
                      <a:xfrm>
                        <a:off x="57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6" name="Rectangle 635"/>
                      <p:cNvSpPr/>
                      <p:nvPr/>
                    </p:nvSpPr>
                    <p:spPr>
                      <a:xfrm>
                        <a:off x="59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7" name="Rectangle 636"/>
                      <p:cNvSpPr/>
                      <p:nvPr/>
                    </p:nvSpPr>
                    <p:spPr>
                      <a:xfrm>
                        <a:off x="60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638" name="Rectangle 637"/>
                      <p:cNvSpPr/>
                      <p:nvPr/>
                    </p:nvSpPr>
                    <p:spPr>
                      <a:xfrm>
                        <a:off x="4822238" y="1429500"/>
                        <a:ext cx="1440000" cy="144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565" name="Oval 564"/>
                    <p:cNvSpPr/>
                    <p:nvPr/>
                  </p:nvSpPr>
                  <p:spPr>
                    <a:xfrm>
                      <a:off x="1507739" y="194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6" name="Oval 565"/>
                    <p:cNvSpPr/>
                    <p:nvPr/>
                  </p:nvSpPr>
                  <p:spPr>
                    <a:xfrm>
                      <a:off x="1327740" y="140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7" name="Oval 566"/>
                    <p:cNvSpPr/>
                    <p:nvPr/>
                  </p:nvSpPr>
                  <p:spPr>
                    <a:xfrm>
                      <a:off x="150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8" name="Oval 567"/>
                    <p:cNvSpPr/>
                    <p:nvPr/>
                  </p:nvSpPr>
                  <p:spPr>
                    <a:xfrm>
                      <a:off x="1327740" y="176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69" name="Oval 568"/>
                    <p:cNvSpPr/>
                    <p:nvPr/>
                  </p:nvSpPr>
                  <p:spPr>
                    <a:xfrm>
                      <a:off x="1676400" y="2209800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0" name="Oval 569"/>
                    <p:cNvSpPr/>
                    <p:nvPr/>
                  </p:nvSpPr>
                  <p:spPr>
                    <a:xfrm>
                      <a:off x="1687740" y="158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1" name="Oval 570"/>
                    <p:cNvSpPr/>
                    <p:nvPr/>
                  </p:nvSpPr>
                  <p:spPr>
                    <a:xfrm>
                      <a:off x="186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2" name="Oval 571"/>
                    <p:cNvSpPr/>
                    <p:nvPr/>
                  </p:nvSpPr>
                  <p:spPr>
                    <a:xfrm>
                      <a:off x="1867740" y="176835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573" name="Oval 572"/>
                    <p:cNvSpPr/>
                    <p:nvPr/>
                  </p:nvSpPr>
                  <p:spPr>
                    <a:xfrm>
                      <a:off x="2047740" y="158678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562" name="Oval 561"/>
                  <p:cNvSpPr/>
                  <p:nvPr/>
                </p:nvSpPr>
                <p:spPr>
                  <a:xfrm>
                    <a:off x="2334421" y="2445425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563" name="Oval 562"/>
                  <p:cNvSpPr/>
                  <p:nvPr/>
                </p:nvSpPr>
                <p:spPr>
                  <a:xfrm>
                    <a:off x="2265580" y="2369227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719" name="Freeform 718"/>
                <p:cNvSpPr/>
                <p:nvPr/>
              </p:nvSpPr>
              <p:spPr>
                <a:xfrm>
                  <a:off x="4448125" y="3470422"/>
                  <a:ext cx="625577" cy="1025136"/>
                </a:xfrm>
                <a:custGeom>
                  <a:avLst/>
                  <a:gdLst>
                    <a:gd name="connsiteX0" fmla="*/ 114350 w 625577"/>
                    <a:gd name="connsiteY0" fmla="*/ 613422 h 1025136"/>
                    <a:gd name="connsiteX1" fmla="*/ 397719 w 625577"/>
                    <a:gd name="connsiteY1" fmla="*/ 970609 h 1025136"/>
                    <a:gd name="connsiteX2" fmla="*/ 595363 w 625577"/>
                    <a:gd name="connsiteY2" fmla="*/ 951559 h 1025136"/>
                    <a:gd name="connsiteX3" fmla="*/ 607269 w 625577"/>
                    <a:gd name="connsiteY3" fmla="*/ 287191 h 1025136"/>
                    <a:gd name="connsiteX4" fmla="*/ 423913 w 625577"/>
                    <a:gd name="connsiteY4" fmla="*/ 70497 h 1025136"/>
                    <a:gd name="connsiteX5" fmla="*/ 104825 w 625577"/>
                    <a:gd name="connsiteY5" fmla="*/ 8584 h 1025136"/>
                    <a:gd name="connsiteX6" fmla="*/ 50 w 625577"/>
                    <a:gd name="connsiteY6" fmla="*/ 234803 h 1025136"/>
                    <a:gd name="connsiteX7" fmla="*/ 114350 w 625577"/>
                    <a:gd name="connsiteY7" fmla="*/ 613422 h 1025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5577" h="1025136">
                      <a:moveTo>
                        <a:pt x="114350" y="613422"/>
                      </a:moveTo>
                      <a:cubicBezTo>
                        <a:pt x="180628" y="736056"/>
                        <a:pt x="317550" y="914253"/>
                        <a:pt x="397719" y="970609"/>
                      </a:cubicBezTo>
                      <a:cubicBezTo>
                        <a:pt x="477888" y="1026965"/>
                        <a:pt x="560438" y="1065462"/>
                        <a:pt x="595363" y="951559"/>
                      </a:cubicBezTo>
                      <a:cubicBezTo>
                        <a:pt x="630288" y="837656"/>
                        <a:pt x="635844" y="434035"/>
                        <a:pt x="607269" y="287191"/>
                      </a:cubicBezTo>
                      <a:cubicBezTo>
                        <a:pt x="578694" y="140347"/>
                        <a:pt x="507654" y="116931"/>
                        <a:pt x="423913" y="70497"/>
                      </a:cubicBezTo>
                      <a:cubicBezTo>
                        <a:pt x="340172" y="24063"/>
                        <a:pt x="175469" y="-18800"/>
                        <a:pt x="104825" y="8584"/>
                      </a:cubicBezTo>
                      <a:cubicBezTo>
                        <a:pt x="34181" y="35968"/>
                        <a:pt x="-1538" y="133203"/>
                        <a:pt x="50" y="234803"/>
                      </a:cubicBezTo>
                      <a:cubicBezTo>
                        <a:pt x="1637" y="336403"/>
                        <a:pt x="48072" y="490788"/>
                        <a:pt x="114350" y="61342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20" name="Freeform 719"/>
                <p:cNvSpPr/>
                <p:nvPr/>
              </p:nvSpPr>
              <p:spPr>
                <a:xfrm>
                  <a:off x="5081511" y="3612939"/>
                  <a:ext cx="453595" cy="930854"/>
                </a:xfrm>
                <a:custGeom>
                  <a:avLst/>
                  <a:gdLst>
                    <a:gd name="connsiteX0" fmla="*/ 392983 w 453595"/>
                    <a:gd name="connsiteY0" fmla="*/ 294692 h 930854"/>
                    <a:gd name="connsiteX1" fmla="*/ 321545 w 453595"/>
                    <a:gd name="connsiteY1" fmla="*/ 101811 h 930854"/>
                    <a:gd name="connsiteX2" fmla="*/ 204864 w 453595"/>
                    <a:gd name="connsiteY2" fmla="*/ 11324 h 930854"/>
                    <a:gd name="connsiteX3" fmla="*/ 38177 w 453595"/>
                    <a:gd name="connsiteY3" fmla="*/ 18467 h 930854"/>
                    <a:gd name="connsiteX4" fmla="*/ 77 w 453595"/>
                    <a:gd name="connsiteY4" fmla="*/ 166105 h 930854"/>
                    <a:gd name="connsiteX5" fmla="*/ 42939 w 453595"/>
                    <a:gd name="connsiteY5" fmla="*/ 416136 h 930854"/>
                    <a:gd name="connsiteX6" fmla="*/ 290589 w 453595"/>
                    <a:gd name="connsiteY6" fmla="*/ 842380 h 930854"/>
                    <a:gd name="connsiteX7" fmla="*/ 450133 w 453595"/>
                    <a:gd name="connsiteY7" fmla="*/ 882861 h 930854"/>
                    <a:gd name="connsiteX8" fmla="*/ 392983 w 453595"/>
                    <a:gd name="connsiteY8" fmla="*/ 294692 h 930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3595" h="930854">
                      <a:moveTo>
                        <a:pt x="392983" y="294692"/>
                      </a:moveTo>
                      <a:cubicBezTo>
                        <a:pt x="371552" y="164517"/>
                        <a:pt x="352898" y="149039"/>
                        <a:pt x="321545" y="101811"/>
                      </a:cubicBezTo>
                      <a:cubicBezTo>
                        <a:pt x="290192" y="54583"/>
                        <a:pt x="252092" y="25215"/>
                        <a:pt x="204864" y="11324"/>
                      </a:cubicBezTo>
                      <a:cubicBezTo>
                        <a:pt x="157636" y="-2567"/>
                        <a:pt x="72308" y="-7330"/>
                        <a:pt x="38177" y="18467"/>
                      </a:cubicBezTo>
                      <a:cubicBezTo>
                        <a:pt x="4046" y="44264"/>
                        <a:pt x="-717" y="99827"/>
                        <a:pt x="77" y="166105"/>
                      </a:cubicBezTo>
                      <a:cubicBezTo>
                        <a:pt x="871" y="232383"/>
                        <a:pt x="-5480" y="303424"/>
                        <a:pt x="42939" y="416136"/>
                      </a:cubicBezTo>
                      <a:cubicBezTo>
                        <a:pt x="91358" y="528848"/>
                        <a:pt x="222723" y="764592"/>
                        <a:pt x="290589" y="842380"/>
                      </a:cubicBezTo>
                      <a:cubicBezTo>
                        <a:pt x="358455" y="920168"/>
                        <a:pt x="432670" y="974539"/>
                        <a:pt x="450133" y="882861"/>
                      </a:cubicBezTo>
                      <a:cubicBezTo>
                        <a:pt x="467596" y="791183"/>
                        <a:pt x="414414" y="424867"/>
                        <a:pt x="392983" y="294692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21" name="Oval 720"/>
                <p:cNvSpPr/>
                <p:nvPr/>
              </p:nvSpPr>
              <p:spPr>
                <a:xfrm>
                  <a:off x="5314041" y="3971313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  <p:sp>
              <p:nvSpPr>
                <p:cNvPr id="722" name="Oval 721"/>
                <p:cNvSpPr/>
                <p:nvPr/>
              </p:nvSpPr>
              <p:spPr>
                <a:xfrm>
                  <a:off x="4825921" y="3882840"/>
                  <a:ext cx="45719" cy="457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grpSp>
            <p:nvGrpSpPr>
              <p:cNvPr id="725" name="Group 724"/>
              <p:cNvGrpSpPr/>
              <p:nvPr/>
            </p:nvGrpSpPr>
            <p:grpSpPr>
              <a:xfrm>
                <a:off x="1143000" y="468868"/>
                <a:ext cx="1440000" cy="1806296"/>
                <a:chOff x="1281170" y="468868"/>
                <a:chExt cx="1440000" cy="1806296"/>
              </a:xfrm>
            </p:grpSpPr>
            <p:grpSp>
              <p:nvGrpSpPr>
                <p:cNvPr id="304" name="Group 303"/>
                <p:cNvGrpSpPr/>
                <p:nvPr/>
              </p:nvGrpSpPr>
              <p:grpSpPr>
                <a:xfrm>
                  <a:off x="1281170" y="834789"/>
                  <a:ext cx="1440000" cy="1440375"/>
                  <a:chOff x="1143000" y="1221712"/>
                  <a:chExt cx="1440000" cy="1440375"/>
                </a:xfrm>
              </p:grpSpPr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1143000" y="1221712"/>
                    <a:ext cx="1440000" cy="1440375"/>
                    <a:chOff x="990600" y="1069312"/>
                    <a:chExt cx="1440000" cy="1440375"/>
                  </a:xfrm>
                </p:grpSpPr>
                <p:grpSp>
                  <p:nvGrpSpPr>
                    <p:cNvPr id="141" name="Group 140"/>
                    <p:cNvGrpSpPr/>
                    <p:nvPr/>
                  </p:nvGrpSpPr>
                  <p:grpSpPr>
                    <a:xfrm>
                      <a:off x="990600" y="1069312"/>
                      <a:ext cx="1440000" cy="1440375"/>
                      <a:chOff x="4822238" y="1429125"/>
                      <a:chExt cx="1440000" cy="1440375"/>
                    </a:xfrm>
                  </p:grpSpPr>
                  <p:sp>
                    <p:nvSpPr>
                      <p:cNvPr id="153" name="Rectangle 152"/>
                      <p:cNvSpPr/>
                      <p:nvPr/>
                    </p:nvSpPr>
                    <p:spPr>
                      <a:xfrm>
                        <a:off x="48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4" name="Rectangle 153"/>
                      <p:cNvSpPr/>
                      <p:nvPr/>
                    </p:nvSpPr>
                    <p:spPr>
                      <a:xfrm>
                        <a:off x="50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5" name="Rectangle 154"/>
                      <p:cNvSpPr/>
                      <p:nvPr/>
                    </p:nvSpPr>
                    <p:spPr>
                      <a:xfrm>
                        <a:off x="51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6" name="Rectangle 155"/>
                      <p:cNvSpPr/>
                      <p:nvPr/>
                    </p:nvSpPr>
                    <p:spPr>
                      <a:xfrm>
                        <a:off x="536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554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48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59" name="Rectangle 158"/>
                      <p:cNvSpPr/>
                      <p:nvPr/>
                    </p:nvSpPr>
                    <p:spPr>
                      <a:xfrm>
                        <a:off x="50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0" name="Rectangle 159"/>
                      <p:cNvSpPr/>
                      <p:nvPr/>
                    </p:nvSpPr>
                    <p:spPr>
                      <a:xfrm>
                        <a:off x="51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536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2" name="Rectangle 161"/>
                      <p:cNvSpPr/>
                      <p:nvPr/>
                    </p:nvSpPr>
                    <p:spPr>
                      <a:xfrm>
                        <a:off x="554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3" name="Rectangle 162"/>
                      <p:cNvSpPr/>
                      <p:nvPr/>
                    </p:nvSpPr>
                    <p:spPr>
                      <a:xfrm>
                        <a:off x="48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50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5" name="Rectangle 164"/>
                      <p:cNvSpPr/>
                      <p:nvPr/>
                    </p:nvSpPr>
                    <p:spPr>
                      <a:xfrm>
                        <a:off x="51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6" name="Rectangle 165"/>
                      <p:cNvSpPr/>
                      <p:nvPr/>
                    </p:nvSpPr>
                    <p:spPr>
                      <a:xfrm>
                        <a:off x="536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7" name="Rectangle 166"/>
                      <p:cNvSpPr/>
                      <p:nvPr/>
                    </p:nvSpPr>
                    <p:spPr>
                      <a:xfrm>
                        <a:off x="554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8" name="Rectangle 167"/>
                      <p:cNvSpPr/>
                      <p:nvPr/>
                    </p:nvSpPr>
                    <p:spPr>
                      <a:xfrm>
                        <a:off x="48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69" name="Rectangle 168"/>
                      <p:cNvSpPr/>
                      <p:nvPr/>
                    </p:nvSpPr>
                    <p:spPr>
                      <a:xfrm>
                        <a:off x="50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0" name="Rectangle 169"/>
                      <p:cNvSpPr/>
                      <p:nvPr/>
                    </p:nvSpPr>
                    <p:spPr>
                      <a:xfrm>
                        <a:off x="51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1" name="Rectangle 170"/>
                      <p:cNvSpPr/>
                      <p:nvPr/>
                    </p:nvSpPr>
                    <p:spPr>
                      <a:xfrm>
                        <a:off x="536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2" name="Rectangle 171"/>
                      <p:cNvSpPr/>
                      <p:nvPr/>
                    </p:nvSpPr>
                    <p:spPr>
                      <a:xfrm>
                        <a:off x="554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3" name="Rectangle 172"/>
                      <p:cNvSpPr/>
                      <p:nvPr/>
                    </p:nvSpPr>
                    <p:spPr>
                      <a:xfrm>
                        <a:off x="48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4" name="Rectangle 173"/>
                      <p:cNvSpPr/>
                      <p:nvPr/>
                    </p:nvSpPr>
                    <p:spPr>
                      <a:xfrm>
                        <a:off x="50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5" name="Rectangle 174"/>
                      <p:cNvSpPr/>
                      <p:nvPr/>
                    </p:nvSpPr>
                    <p:spPr>
                      <a:xfrm>
                        <a:off x="51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6" name="Rectangle 175"/>
                      <p:cNvSpPr/>
                      <p:nvPr/>
                    </p:nvSpPr>
                    <p:spPr>
                      <a:xfrm>
                        <a:off x="536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554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8" name="Rectangle 177"/>
                      <p:cNvSpPr/>
                      <p:nvPr/>
                    </p:nvSpPr>
                    <p:spPr>
                      <a:xfrm>
                        <a:off x="48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79" name="Rectangle 178"/>
                      <p:cNvSpPr/>
                      <p:nvPr/>
                    </p:nvSpPr>
                    <p:spPr>
                      <a:xfrm>
                        <a:off x="50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0" name="Rectangle 179"/>
                      <p:cNvSpPr/>
                      <p:nvPr/>
                    </p:nvSpPr>
                    <p:spPr>
                      <a:xfrm>
                        <a:off x="51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1" name="Rectangle 180"/>
                      <p:cNvSpPr/>
                      <p:nvPr/>
                    </p:nvSpPr>
                    <p:spPr>
                      <a:xfrm>
                        <a:off x="536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2" name="Rectangle 181"/>
                      <p:cNvSpPr/>
                      <p:nvPr/>
                    </p:nvSpPr>
                    <p:spPr>
                      <a:xfrm>
                        <a:off x="554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3" name="Rectangle 182"/>
                      <p:cNvSpPr/>
                      <p:nvPr/>
                    </p:nvSpPr>
                    <p:spPr>
                      <a:xfrm>
                        <a:off x="572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4" name="Rectangle 183"/>
                      <p:cNvSpPr/>
                      <p:nvPr/>
                    </p:nvSpPr>
                    <p:spPr>
                      <a:xfrm>
                        <a:off x="590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5" name="Rectangle 184"/>
                      <p:cNvSpPr/>
                      <p:nvPr/>
                    </p:nvSpPr>
                    <p:spPr>
                      <a:xfrm>
                        <a:off x="6082238" y="142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6" name="Rectangle 185"/>
                      <p:cNvSpPr/>
                      <p:nvPr/>
                    </p:nvSpPr>
                    <p:spPr>
                      <a:xfrm>
                        <a:off x="572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7" name="Rectangle 186"/>
                      <p:cNvSpPr/>
                      <p:nvPr/>
                    </p:nvSpPr>
                    <p:spPr>
                      <a:xfrm>
                        <a:off x="590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8" name="Rectangle 187"/>
                      <p:cNvSpPr/>
                      <p:nvPr/>
                    </p:nvSpPr>
                    <p:spPr>
                      <a:xfrm>
                        <a:off x="6082238" y="1609125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89" name="Rectangle 188"/>
                      <p:cNvSpPr/>
                      <p:nvPr/>
                    </p:nvSpPr>
                    <p:spPr>
                      <a:xfrm>
                        <a:off x="572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0" name="Rectangle 189"/>
                      <p:cNvSpPr/>
                      <p:nvPr/>
                    </p:nvSpPr>
                    <p:spPr>
                      <a:xfrm>
                        <a:off x="590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1" name="Rectangle 190"/>
                      <p:cNvSpPr/>
                      <p:nvPr/>
                    </p:nvSpPr>
                    <p:spPr>
                      <a:xfrm>
                        <a:off x="6082238" y="17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2" name="Rectangle 191"/>
                      <p:cNvSpPr/>
                      <p:nvPr/>
                    </p:nvSpPr>
                    <p:spPr>
                      <a:xfrm>
                        <a:off x="572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3" name="Rectangle 192"/>
                      <p:cNvSpPr/>
                      <p:nvPr/>
                    </p:nvSpPr>
                    <p:spPr>
                      <a:xfrm>
                        <a:off x="590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4" name="Rectangle 193"/>
                      <p:cNvSpPr/>
                      <p:nvPr/>
                    </p:nvSpPr>
                    <p:spPr>
                      <a:xfrm>
                        <a:off x="6082238" y="196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5" name="Rectangle 194"/>
                      <p:cNvSpPr/>
                      <p:nvPr/>
                    </p:nvSpPr>
                    <p:spPr>
                      <a:xfrm>
                        <a:off x="572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6" name="Rectangle 195"/>
                      <p:cNvSpPr/>
                      <p:nvPr/>
                    </p:nvSpPr>
                    <p:spPr>
                      <a:xfrm>
                        <a:off x="590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6082238" y="214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572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590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6082238" y="232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1" name="Rectangle 200"/>
                      <p:cNvSpPr/>
                      <p:nvPr/>
                    </p:nvSpPr>
                    <p:spPr>
                      <a:xfrm>
                        <a:off x="48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50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3" name="Rectangle 202"/>
                      <p:cNvSpPr/>
                      <p:nvPr/>
                    </p:nvSpPr>
                    <p:spPr>
                      <a:xfrm>
                        <a:off x="51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4" name="Rectangle 203"/>
                      <p:cNvSpPr/>
                      <p:nvPr/>
                    </p:nvSpPr>
                    <p:spPr>
                      <a:xfrm>
                        <a:off x="536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5" name="Rectangle 204"/>
                      <p:cNvSpPr/>
                      <p:nvPr/>
                    </p:nvSpPr>
                    <p:spPr>
                      <a:xfrm>
                        <a:off x="554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6" name="Rectangle 205"/>
                      <p:cNvSpPr/>
                      <p:nvPr/>
                    </p:nvSpPr>
                    <p:spPr>
                      <a:xfrm>
                        <a:off x="48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7" name="Rectangle 206"/>
                      <p:cNvSpPr/>
                      <p:nvPr/>
                    </p:nvSpPr>
                    <p:spPr>
                      <a:xfrm>
                        <a:off x="50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8" name="Rectangle 207"/>
                      <p:cNvSpPr/>
                      <p:nvPr/>
                    </p:nvSpPr>
                    <p:spPr>
                      <a:xfrm>
                        <a:off x="51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09" name="Rectangle 208"/>
                      <p:cNvSpPr/>
                      <p:nvPr/>
                    </p:nvSpPr>
                    <p:spPr>
                      <a:xfrm>
                        <a:off x="536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0" name="Rectangle 209"/>
                      <p:cNvSpPr/>
                      <p:nvPr/>
                    </p:nvSpPr>
                    <p:spPr>
                      <a:xfrm>
                        <a:off x="554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572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590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6082238" y="250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4" name="Rectangle 213"/>
                      <p:cNvSpPr/>
                      <p:nvPr/>
                    </p:nvSpPr>
                    <p:spPr>
                      <a:xfrm>
                        <a:off x="572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590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6" name="Rectangle 215"/>
                      <p:cNvSpPr/>
                      <p:nvPr/>
                    </p:nvSpPr>
                    <p:spPr>
                      <a:xfrm>
                        <a:off x="6082238" y="2689500"/>
                        <a:ext cx="180000" cy="1800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  <p:sp>
                    <p:nvSpPr>
                      <p:cNvPr id="217" name="Rectangle 216"/>
                      <p:cNvSpPr/>
                      <p:nvPr/>
                    </p:nvSpPr>
                    <p:spPr>
                      <a:xfrm>
                        <a:off x="4822238" y="1429500"/>
                        <a:ext cx="1440000" cy="1440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l-PL"/>
                      </a:p>
                    </p:txBody>
                  </p:sp>
                </p:grpSp>
                <p:sp>
                  <p:nvSpPr>
                    <p:cNvPr id="142" name="Oval 141"/>
                    <p:cNvSpPr/>
                    <p:nvPr/>
                  </p:nvSpPr>
                  <p:spPr>
                    <a:xfrm>
                      <a:off x="1507739" y="194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3" name="Oval 142"/>
                    <p:cNvSpPr/>
                    <p:nvPr/>
                  </p:nvSpPr>
                  <p:spPr>
                    <a:xfrm>
                      <a:off x="1327740" y="140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4" name="Oval 143"/>
                    <p:cNvSpPr/>
                    <p:nvPr/>
                  </p:nvSpPr>
                  <p:spPr>
                    <a:xfrm>
                      <a:off x="150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5" name="Oval 144"/>
                    <p:cNvSpPr/>
                    <p:nvPr/>
                  </p:nvSpPr>
                  <p:spPr>
                    <a:xfrm>
                      <a:off x="1327740" y="176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6" name="Oval 145"/>
                    <p:cNvSpPr/>
                    <p:nvPr/>
                  </p:nvSpPr>
                  <p:spPr>
                    <a:xfrm>
                      <a:off x="1676400" y="2209800"/>
                      <a:ext cx="45719" cy="4571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>
                      <a:solidFill>
                        <a:schemeClr val="tx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7" name="Oval 146"/>
                    <p:cNvSpPr/>
                    <p:nvPr/>
                  </p:nvSpPr>
                  <p:spPr>
                    <a:xfrm>
                      <a:off x="1687740" y="1586827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8" name="Oval 147"/>
                    <p:cNvSpPr/>
                    <p:nvPr/>
                  </p:nvSpPr>
                  <p:spPr>
                    <a:xfrm>
                      <a:off x="1867740" y="1587389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1867740" y="1768354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50" name="Oval 149"/>
                    <p:cNvSpPr/>
                    <p:nvPr/>
                  </p:nvSpPr>
                  <p:spPr>
                    <a:xfrm>
                      <a:off x="2047740" y="1586788"/>
                      <a:ext cx="45719" cy="45719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51" name="Oval 150"/>
                    <p:cNvSpPr/>
                    <p:nvPr/>
                  </p:nvSpPr>
                  <p:spPr>
                    <a:xfrm>
                      <a:off x="1327864" y="2113239"/>
                      <a:ext cx="45719" cy="4571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  <p:sp>
                  <p:nvSpPr>
                    <p:cNvPr id="152" name="Oval 151"/>
                    <p:cNvSpPr/>
                    <p:nvPr/>
                  </p:nvSpPr>
                  <p:spPr>
                    <a:xfrm>
                      <a:off x="2227740" y="1587389"/>
                      <a:ext cx="45719" cy="4571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l-PL"/>
                    </a:p>
                  </p:txBody>
                </p:sp>
              </p:grpSp>
              <p:sp>
                <p:nvSpPr>
                  <p:cNvPr id="302" name="Oval 301"/>
                  <p:cNvSpPr/>
                  <p:nvPr/>
                </p:nvSpPr>
                <p:spPr>
                  <a:xfrm>
                    <a:off x="2334421" y="2445425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  <p:sp>
                <p:nvSpPr>
                  <p:cNvPr id="303" name="Oval 302"/>
                  <p:cNvSpPr/>
                  <p:nvPr/>
                </p:nvSpPr>
                <p:spPr>
                  <a:xfrm>
                    <a:off x="2265580" y="2369227"/>
                    <a:ext cx="45719" cy="45719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l-PL"/>
                  </a:p>
                </p:txBody>
              </p:sp>
            </p:grpSp>
            <p:sp>
              <p:nvSpPr>
                <p:cNvPr id="723" name="TextBox 722"/>
                <p:cNvSpPr txBox="1"/>
                <p:nvPr/>
              </p:nvSpPr>
              <p:spPr>
                <a:xfrm>
                  <a:off x="1281170" y="468868"/>
                  <a:ext cx="14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l-PL" b="1" dirty="0" smtClean="0"/>
                    <a:t>K = 2</a:t>
                  </a:r>
                </a:p>
              </p:txBody>
            </p:sp>
          </p:grpSp>
          <p:sp>
            <p:nvSpPr>
              <p:cNvPr id="726" name="TextBox 725"/>
              <p:cNvSpPr txBox="1"/>
              <p:nvPr/>
            </p:nvSpPr>
            <p:spPr>
              <a:xfrm>
                <a:off x="1131659" y="2971800"/>
                <a:ext cx="14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400" b="1" dirty="0" smtClean="0">
                    <a:solidFill>
                      <a:srgbClr val="FF0000"/>
                    </a:solidFill>
                  </a:rPr>
                  <a:t>START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31" name="Straight Arrow Connector 730"/>
              <p:cNvCxnSpPr/>
              <p:nvPr/>
            </p:nvCxnSpPr>
            <p:spPr>
              <a:xfrm flipH="1">
                <a:off x="1863000" y="2431800"/>
                <a:ext cx="1" cy="54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Arrow Connector 740"/>
              <p:cNvCxnSpPr/>
              <p:nvPr/>
            </p:nvCxnSpPr>
            <p:spPr>
              <a:xfrm>
                <a:off x="2667000" y="1555163"/>
                <a:ext cx="609600" cy="15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Arrow Connector 744"/>
              <p:cNvCxnSpPr/>
              <p:nvPr/>
            </p:nvCxnSpPr>
            <p:spPr>
              <a:xfrm>
                <a:off x="4903311" y="1556690"/>
                <a:ext cx="609600" cy="15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Arrow Connector 746"/>
              <p:cNvCxnSpPr/>
              <p:nvPr/>
            </p:nvCxnSpPr>
            <p:spPr>
              <a:xfrm>
                <a:off x="2357280" y="3926672"/>
                <a:ext cx="919320" cy="15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9" name="TextBox 748"/>
              <p:cNvSpPr txBox="1"/>
              <p:nvPr/>
            </p:nvSpPr>
            <p:spPr>
              <a:xfrm>
                <a:off x="1136956" y="3695840"/>
                <a:ext cx="14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2400" b="1" dirty="0" smtClean="0">
                    <a:solidFill>
                      <a:srgbClr val="FF0000"/>
                    </a:solidFill>
                  </a:rPr>
                  <a:t>STOP</a:t>
                </a:r>
                <a:endParaRPr lang="pl-PL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52" name="Straight Arrow Connector 751"/>
              <p:cNvCxnSpPr/>
              <p:nvPr/>
            </p:nvCxnSpPr>
            <p:spPr>
              <a:xfrm flipH="1">
                <a:off x="4092118" y="2431800"/>
                <a:ext cx="1" cy="54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Arrow Connector 752"/>
              <p:cNvCxnSpPr/>
              <p:nvPr/>
            </p:nvCxnSpPr>
            <p:spPr>
              <a:xfrm flipH="1">
                <a:off x="6378118" y="2431800"/>
                <a:ext cx="1" cy="54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7" name="Straight Arrow Connector 756"/>
            <p:cNvCxnSpPr/>
            <p:nvPr/>
          </p:nvCxnSpPr>
          <p:spPr>
            <a:xfrm>
              <a:off x="4903311" y="3841858"/>
              <a:ext cx="609600" cy="15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859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447800" y="304800"/>
            <a:ext cx="5638800" cy="5943600"/>
            <a:chOff x="609600" y="304800"/>
            <a:chExt cx="5638800" cy="5943600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-1980406" y="3123406"/>
              <a:ext cx="5486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3505200" y="3124200"/>
              <a:ext cx="0" cy="5486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066800" y="2057400"/>
              <a:ext cx="4038600" cy="40416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828800" y="2514600"/>
              <a:ext cx="3733800" cy="36576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09600" y="1600200"/>
              <a:ext cx="4038600" cy="404164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4724400" y="1524000"/>
              <a:ext cx="914400" cy="9144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200400" y="28194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209800" y="22098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895600" y="2133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76400" y="2514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2667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505200" y="1905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09800" y="3276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514600" y="1905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905000" y="3048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057400" y="27432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048000" y="15240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676400" y="3657600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343400" y="35052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495800" y="38862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181600" y="41148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648200" y="42672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038600" y="48006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343400" y="44196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657600" y="41910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57800" y="49530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648200" y="48768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953000" y="38100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953000" y="44958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16200000" flipV="1">
              <a:off x="3124200" y="3581400"/>
              <a:ext cx="2286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2700000">
              <a:off x="3190333" y="3467910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600" b="1" dirty="0" smtClean="0"/>
                <a:t>w</a:t>
              </a:r>
              <a:endParaRPr lang="en-US" sz="16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 rot="18900000">
              <a:off x="4501713" y="287281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b="1" dirty="0" smtClean="0"/>
                <a:t>w</a:t>
              </a:r>
              <a:r>
                <a:rPr lang="pl-PL" sz="1600" dirty="0" smtClean="0"/>
                <a:t> · </a:t>
              </a:r>
              <a:r>
                <a:rPr lang="pl-PL" sz="1600" b="1" dirty="0" smtClean="0"/>
                <a:t>x</a:t>
              </a:r>
              <a:r>
                <a:rPr lang="pl-PL" sz="1600" dirty="0" smtClean="0"/>
                <a:t> – b = -1 </a:t>
              </a:r>
              <a:endParaRPr lang="en-US" sz="1600" dirty="0"/>
            </a:p>
          </p:txBody>
        </p:sp>
        <p:sp>
          <p:nvSpPr>
            <p:cNvPr id="51" name="TextBox 50"/>
            <p:cNvSpPr txBox="1"/>
            <p:nvPr/>
          </p:nvSpPr>
          <p:spPr>
            <a:xfrm rot="18900000">
              <a:off x="4044514" y="2427436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b="1" dirty="0" smtClean="0"/>
                <a:t>w</a:t>
              </a:r>
              <a:r>
                <a:rPr lang="pl-PL" sz="1600" dirty="0" smtClean="0"/>
                <a:t> · </a:t>
              </a:r>
              <a:r>
                <a:rPr lang="pl-PL" sz="1600" b="1" dirty="0" smtClean="0"/>
                <a:t>x</a:t>
              </a:r>
              <a:r>
                <a:rPr lang="pl-PL" sz="1600" dirty="0" smtClean="0"/>
                <a:t> – b =0</a:t>
              </a:r>
              <a:endParaRPr 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 rot="18900000">
              <a:off x="3587313" y="195841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600" b="1" dirty="0" smtClean="0"/>
                <a:t>w</a:t>
              </a:r>
              <a:r>
                <a:rPr lang="pl-PL" sz="1600" dirty="0" smtClean="0"/>
                <a:t> · </a:t>
              </a:r>
              <a:r>
                <a:rPr lang="pl-PL" sz="1600" b="1" dirty="0" smtClean="0"/>
                <a:t>x</a:t>
              </a:r>
              <a:r>
                <a:rPr lang="pl-PL" sz="1600" dirty="0" smtClean="0"/>
                <a:t> – b = 1 </a:t>
              </a:r>
              <a:endParaRPr lang="en-US" sz="1600" dirty="0"/>
            </a:p>
          </p:txBody>
        </p:sp>
        <p:grpSp>
          <p:nvGrpSpPr>
            <p:cNvPr id="61" name="Group 60"/>
            <p:cNvGrpSpPr/>
            <p:nvPr/>
          </p:nvGrpSpPr>
          <p:grpSpPr>
            <a:xfrm rot="2700000">
              <a:off x="5001466" y="1475534"/>
              <a:ext cx="762000" cy="609600"/>
              <a:chOff x="6248400" y="1600200"/>
              <a:chExt cx="762000" cy="609600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6248400" y="1600200"/>
                <a:ext cx="7589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600" dirty="0" smtClean="0"/>
                  <a:t>2</a:t>
                </a:r>
                <a:endParaRPr lang="en-US" sz="16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248400" y="1871246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600" dirty="0" smtClean="0"/>
                  <a:t>||</a:t>
                </a:r>
                <a:r>
                  <a:rPr lang="pl-PL" sz="1600" b="1" dirty="0" smtClean="0"/>
                  <a:t>w</a:t>
                </a:r>
                <a:r>
                  <a:rPr lang="pl-PL" sz="1600" dirty="0" smtClean="0"/>
                  <a:t>||</a:t>
                </a:r>
                <a:endParaRPr lang="en-US" sz="1600" dirty="0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6324600" y="1905000"/>
                <a:ext cx="6096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5867400" y="5867400"/>
              <a:ext cx="304800" cy="381000"/>
              <a:chOff x="7772400" y="2895600"/>
              <a:chExt cx="304800" cy="381000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7772400" y="28956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/>
                  <a:t>x</a:t>
                </a:r>
                <a:endParaRPr lang="en-US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924800" y="3014990"/>
                <a:ext cx="15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100" b="1" dirty="0" smtClean="0"/>
                  <a:t>1</a:t>
                </a:r>
                <a:endParaRPr lang="en-US" sz="1200" b="1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14400" y="304800"/>
              <a:ext cx="304800" cy="381000"/>
              <a:chOff x="7772400" y="2895600"/>
              <a:chExt cx="304800" cy="38100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7772400" y="2895600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/>
                  <a:t>x</a:t>
                </a:r>
                <a:endParaRPr lang="en-US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924800" y="3014990"/>
                <a:ext cx="152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100" b="1" dirty="0" smtClean="0"/>
                  <a:t>2</a:t>
                </a:r>
                <a:endParaRPr lang="en-US" sz="1200" b="1" dirty="0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606135" y="435530"/>
            <a:ext cx="8405810" cy="5910828"/>
            <a:chOff x="606135" y="435530"/>
            <a:chExt cx="8405810" cy="5910828"/>
          </a:xfrm>
        </p:grpSpPr>
        <p:grpSp>
          <p:nvGrpSpPr>
            <p:cNvPr id="48" name="Group 47"/>
            <p:cNvGrpSpPr/>
            <p:nvPr/>
          </p:nvGrpSpPr>
          <p:grpSpPr>
            <a:xfrm>
              <a:off x="606135" y="435530"/>
              <a:ext cx="8405810" cy="5910828"/>
              <a:chOff x="228601" y="506879"/>
              <a:chExt cx="8405810" cy="5910828"/>
            </a:xfrm>
          </p:grpSpPr>
          <p:pic>
            <p:nvPicPr>
              <p:cNvPr id="1026" name="Picture 2" descr="https://lh4.googleusercontent.com/thw97p5Ug0NfrwjGcjUYYPRLyohXD-4bI3LFHF4osR6u-_Rk9_qPWoia8b1bFfO_xJxFtmAoHWHOY7mAwKvS-QEygwxMUCn2SCvVyS-seaIwv9YcKIZJ7ls8AyCxvNlNcWs5tcfgyG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1" y="1014414"/>
                <a:ext cx="2345742" cy="12287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https://lh4.googleusercontent.com/yuP7qB2jaonIcZuDCrEWCPWehuf1TjhFqLPhCfVWMFr3PGtJlKwDHqb3Jr7UDjsCwHYMpgm5TLDLTaBHzDvvn9ApUAc7VxPkeXZ5O35KDlly6SD0ZZYMDlzXmWjSv9HlIkg5Dw8FNww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0900" y="1185862"/>
                <a:ext cx="1638300" cy="885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https://lh3.googleusercontent.com/l1sp3Kh4QdqTJrJao38iQU5sCqKI9GK1vhMCzzwWczaLyq5-Tayif3ejPsfTEU0p3zbMq7mkR3Nd9LVARDVH6BFZgJ_MzOV43W80HKn9jVTCNdhY2fwV7pnKXHUvRB0oa91XZfuew1U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6886" y="1349803"/>
                <a:ext cx="3057525" cy="557943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s://lh6.googleusercontent.com/XsVZkuOrmoUCswyGlixwn3iDXqjClysyVIcfqiLW3Qz0YtLAzw-kEfYIeZRiDUFSBi0TGKMThumiEFkyoh__muRJD0YLKS2L_gW36JXrDNe-cZWURt6lmDZC0-ZEyLdX6gYwHGb66nU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3650" y="4524375"/>
                <a:ext cx="1524000" cy="152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lh3.googleusercontent.com/5KgD_GAL-CKO2Gp_HQOUbxOSgXr1eatRuUNb9BX4WMlGzAVOVrjIGX-cqAUglnHIRPSyNKfR4m8w-e6WHIDSyFttP5G67S9Fc9u6hYIQXwdyhrBs6C6KDm0F7xERRjfimbrBtc0jJ_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4652" y="4410075"/>
                <a:ext cx="1473639" cy="1752600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" name="Straight Arrow Connector 2"/>
              <p:cNvCxnSpPr>
                <a:stCxn id="1026" idx="3"/>
                <a:endCxn id="1028" idx="1"/>
              </p:cNvCxnSpPr>
              <p:nvPr/>
            </p:nvCxnSpPr>
            <p:spPr>
              <a:xfrm>
                <a:off x="2574343" y="1628775"/>
                <a:ext cx="816557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028" idx="3"/>
                <a:endCxn id="1030" idx="1"/>
              </p:cNvCxnSpPr>
              <p:nvPr/>
            </p:nvCxnSpPr>
            <p:spPr>
              <a:xfrm>
                <a:off x="5029200" y="1628775"/>
                <a:ext cx="547686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030" idx="2"/>
                <a:endCxn id="1032" idx="0"/>
              </p:cNvCxnSpPr>
              <p:nvPr/>
            </p:nvCxnSpPr>
            <p:spPr>
              <a:xfrm>
                <a:off x="7105649" y="1907746"/>
                <a:ext cx="1" cy="2616629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3200400" y="4933950"/>
                <a:ext cx="1219200" cy="70485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2800" b="1" dirty="0" smtClean="0">
                    <a:ln>
                      <a:solidFill>
                        <a:schemeClr val="tx1"/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SVM</a:t>
                </a:r>
                <a:endParaRPr lang="pl-PL" b="1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23" name="Straight Arrow Connector 22"/>
              <p:cNvCxnSpPr>
                <a:stCxn id="1032" idx="1"/>
                <a:endCxn id="21" idx="3"/>
              </p:cNvCxnSpPr>
              <p:nvPr/>
            </p:nvCxnSpPr>
            <p:spPr>
              <a:xfrm flipH="1">
                <a:off x="4419600" y="5286375"/>
                <a:ext cx="1924050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34" idx="3"/>
                <a:endCxn id="21" idx="1"/>
              </p:cNvCxnSpPr>
              <p:nvPr/>
            </p:nvCxnSpPr>
            <p:spPr>
              <a:xfrm>
                <a:off x="2138291" y="5286375"/>
                <a:ext cx="1062109" cy="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3081337" y="2971800"/>
                <a:ext cx="1457325" cy="9144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4800" b="1" dirty="0" smtClean="0">
                    <a:ln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</a:rPr>
                  <a:t>TRZY</a:t>
                </a:r>
                <a:endParaRPr lang="pl-PL" b="1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7" name="Straight Arrow Connector 26"/>
              <p:cNvCxnSpPr>
                <a:stCxn id="21" idx="0"/>
                <a:endCxn id="31" idx="2"/>
              </p:cNvCxnSpPr>
              <p:nvPr/>
            </p:nvCxnSpPr>
            <p:spPr>
              <a:xfrm flipV="1">
                <a:off x="3810000" y="3886200"/>
                <a:ext cx="0" cy="1047750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2312157" y="4800600"/>
                <a:ext cx="714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SURF</a:t>
                </a:r>
                <a:endParaRPr lang="pl-PL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625433" y="1259443"/>
                <a:ext cx="714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SURF</a:t>
                </a:r>
                <a:endParaRPr lang="pl-PL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97187" y="506879"/>
                <a:ext cx="20169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Wynik algorytmu </a:t>
                </a:r>
                <a:br>
                  <a:rPr lang="pl-PL" b="1" dirty="0" smtClean="0"/>
                </a:br>
                <a:r>
                  <a:rPr lang="pl-PL" b="1" dirty="0" smtClean="0"/>
                  <a:t>K-średnich</a:t>
                </a:r>
                <a:endParaRPr lang="pl-PL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639144" y="506879"/>
                <a:ext cx="11418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Punkty </a:t>
                </a:r>
                <a:br>
                  <a:rPr lang="pl-PL" b="1" dirty="0" smtClean="0"/>
                </a:br>
                <a:r>
                  <a:rPr lang="pl-PL" b="1" dirty="0" smtClean="0"/>
                  <a:t>kluczowe</a:t>
                </a:r>
                <a:endParaRPr lang="pl-PL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097189" y="6048375"/>
                <a:ext cx="2016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b="1" dirty="0" smtClean="0"/>
                  <a:t>Baza danych</a:t>
                </a:r>
                <a:endParaRPr lang="pl-PL" b="1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074149" y="5449669"/>
                <a:ext cx="11903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l-PL" b="1" dirty="0" smtClean="0"/>
                  <a:t>Algorytm</a:t>
                </a:r>
                <a:br>
                  <a:rPr lang="pl-PL" b="1" dirty="0" smtClean="0"/>
                </a:br>
                <a:r>
                  <a:rPr lang="pl-PL" b="1" dirty="0" smtClean="0"/>
                  <a:t>K-średnich</a:t>
                </a:r>
                <a:endParaRPr lang="pl-PL" b="1" dirty="0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750305" y="573733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Próbki uczące</a:t>
              </a:r>
              <a:endParaRPr lang="pl-PL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0306" y="3692394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b="1" dirty="0" smtClean="0"/>
                <a:t>Próbka </a:t>
              </a:r>
              <a:br>
                <a:rPr lang="pl-PL" b="1" dirty="0" smtClean="0"/>
              </a:br>
              <a:r>
                <a:rPr lang="pl-PL" b="1" dirty="0" smtClean="0"/>
                <a:t>testowa</a:t>
              </a:r>
              <a:endParaRPr lang="pl-PL" b="1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5" y="780507"/>
            <a:ext cx="8838470" cy="529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2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123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VNC368</dc:creator>
  <cp:lastModifiedBy>Użytkownik systemu Windows</cp:lastModifiedBy>
  <cp:revision>28</cp:revision>
  <dcterms:created xsi:type="dcterms:W3CDTF">2018-05-31T13:37:54Z</dcterms:created>
  <dcterms:modified xsi:type="dcterms:W3CDTF">2018-06-16T21:10:31Z</dcterms:modified>
</cp:coreProperties>
</file>