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175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pPr/>
              <a:t>13.06.2018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47800" y="304800"/>
            <a:ext cx="5638800" cy="5943600"/>
            <a:chOff x="609600" y="304800"/>
            <a:chExt cx="5638800" cy="59436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1980406" y="3123406"/>
              <a:ext cx="5486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505200" y="3124200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66800" y="20574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28800" y="2514600"/>
              <a:ext cx="3733800" cy="36576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9600" y="16002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4724400" y="152400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200400" y="28194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2209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2514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2667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3276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146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05000" y="3048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27432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76400" y="3657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3505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86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4114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48200" y="4267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38600" y="4800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4419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4191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4953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4876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V="1">
              <a:off x="3124200" y="3581400"/>
              <a:ext cx="2286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700000">
              <a:off x="3190333" y="3467910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smtClean="0"/>
                <a:t>w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8900000">
              <a:off x="4501713" y="28728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-1 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900000">
              <a:off x="4044514" y="242743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=0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00000">
              <a:off x="3587313" y="19584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1 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2700000">
              <a:off x="5001466" y="1475534"/>
              <a:ext cx="762000" cy="609600"/>
              <a:chOff x="6248400" y="1600200"/>
              <a:chExt cx="762000" cy="60960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248400" y="1600200"/>
                <a:ext cx="758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48400" y="18712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||</a:t>
                </a:r>
                <a:r>
                  <a:rPr lang="pl-PL" sz="1600" b="1" dirty="0" smtClean="0"/>
                  <a:t>w</a:t>
                </a:r>
                <a:r>
                  <a:rPr lang="pl-PL" sz="1600" dirty="0" smtClean="0"/>
                  <a:t>||</a:t>
                </a:r>
                <a:endParaRPr lang="en-US" sz="16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324600" y="1905000"/>
                <a:ext cx="609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7400" y="5867400"/>
              <a:ext cx="304800" cy="381000"/>
              <a:chOff x="7772400" y="2895600"/>
              <a:chExt cx="304800" cy="3810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4400" y="304800"/>
              <a:ext cx="304800" cy="381000"/>
              <a:chOff x="7772400" y="2895600"/>
              <a:chExt cx="304800" cy="3810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2</a:t>
                </a:r>
                <a:endParaRPr lang="en-US" sz="12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6135" y="435530"/>
            <a:ext cx="8405810" cy="5910828"/>
            <a:chOff x="606135" y="435530"/>
            <a:chExt cx="8405810" cy="5910828"/>
          </a:xfrm>
        </p:grpSpPr>
        <p:grpSp>
          <p:nvGrpSpPr>
            <p:cNvPr id="48" name="Group 47"/>
            <p:cNvGrpSpPr/>
            <p:nvPr/>
          </p:nvGrpSpPr>
          <p:grpSpPr>
            <a:xfrm>
              <a:off x="606135" y="435530"/>
              <a:ext cx="8405810" cy="5910828"/>
              <a:chOff x="228601" y="506879"/>
              <a:chExt cx="8405810" cy="5910828"/>
            </a:xfrm>
          </p:grpSpPr>
          <p:pic>
            <p:nvPicPr>
              <p:cNvPr id="1026" name="Picture 2" descr="https://lh4.googleusercontent.com/thw97p5Ug0NfrwjGcjUYYPRLyohXD-4bI3LFHF4osR6u-_Rk9_qPWoia8b1bFfO_xJxFtmAoHWHOY7mAwKvS-QEygwxMUCn2SCvVyS-seaIwv9YcKIZJ7ls8AyCxvNlNcWs5tcfgyG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1" y="1014414"/>
                <a:ext cx="2345742" cy="12287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h4.googleusercontent.com/yuP7qB2jaonIcZuDCrEWCPWehuf1TjhFqLPhCfVWMFr3PGtJlKwDHqb3Jr7UDjsCwHYMpgm5TLDLTaBHzDvvn9ApUAc7VxPkeXZ5O35KDlly6SD0ZZYMDlzXmWjSv9HlIkg5Dw8FNww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900" y="1185862"/>
                <a:ext cx="1638300" cy="88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h3.googleusercontent.com/l1sp3Kh4QdqTJrJao38iQU5sCqKI9GK1vhMCzzwWczaLyq5-Tayif3ejPsfTEU0p3zbMq7mkR3Nd9LVARDVH6BFZgJ_MzOV43W80HKn9jVTCNdhY2fwV7pnKXHUvRB0oa91XZfuew1U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886" y="1349803"/>
                <a:ext cx="3057525" cy="55794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h6.googleusercontent.com/XsVZkuOrmoUCswyGlixwn3iDXqjClysyVIcfqiLW3Qz0YtLAzw-kEfYIeZRiDUFSBi0TGKMThumiEFkyoh__muRJD0YLKS2L_gW36JXrDNe-cZWURt6lmDZC0-ZEyLdX6gYwHGb66nU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650" y="4524375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h3.googleusercontent.com/5KgD_GAL-CKO2Gp_HQOUbxOSgXr1eatRuUNb9BX4WMlGzAVOVrjIGX-cqAUglnHIRPSyNKfR4m8w-e6WHIDSyFttP5G67S9Fc9u6hYIQXwdyhrBs6C6KDm0F7xERRjfimbrBtc0jJ_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652" y="4410075"/>
                <a:ext cx="1473639" cy="17526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Straight Arrow Connector 2"/>
              <p:cNvCxnSpPr>
                <a:stCxn id="1026" idx="3"/>
                <a:endCxn id="1028" idx="1"/>
              </p:cNvCxnSpPr>
              <p:nvPr/>
            </p:nvCxnSpPr>
            <p:spPr>
              <a:xfrm>
                <a:off x="2574343" y="1628775"/>
                <a:ext cx="816557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028" idx="3"/>
                <a:endCxn id="1030" idx="1"/>
              </p:cNvCxnSpPr>
              <p:nvPr/>
            </p:nvCxnSpPr>
            <p:spPr>
              <a:xfrm>
                <a:off x="5029200" y="1628775"/>
                <a:ext cx="54768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30" idx="2"/>
                <a:endCxn id="1032" idx="0"/>
              </p:cNvCxnSpPr>
              <p:nvPr/>
            </p:nvCxnSpPr>
            <p:spPr>
              <a:xfrm>
                <a:off x="7105649" y="1907746"/>
                <a:ext cx="1" cy="2616629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200400" y="4933950"/>
                <a:ext cx="1219200" cy="7048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8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SVM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032" idx="1"/>
                <a:endCxn id="21" idx="3"/>
              </p:cNvCxnSpPr>
              <p:nvPr/>
            </p:nvCxnSpPr>
            <p:spPr>
              <a:xfrm flipH="1">
                <a:off x="4419600" y="5286375"/>
                <a:ext cx="1924050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34" idx="3"/>
                <a:endCxn id="21" idx="1"/>
              </p:cNvCxnSpPr>
              <p:nvPr/>
            </p:nvCxnSpPr>
            <p:spPr>
              <a:xfrm>
                <a:off x="2138291" y="5286375"/>
                <a:ext cx="106210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081337" y="2971800"/>
                <a:ext cx="1457325" cy="914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4800" b="1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TRZY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1" idx="0"/>
                <a:endCxn id="31" idx="2"/>
              </p:cNvCxnSpPr>
              <p:nvPr/>
            </p:nvCxnSpPr>
            <p:spPr>
              <a:xfrm flipV="1">
                <a:off x="3810000" y="3886200"/>
                <a:ext cx="0" cy="104775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312157" y="4800600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5433" y="1259443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97187" y="506879"/>
                <a:ext cx="20169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Wynik algorytmu 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9144" y="506879"/>
                <a:ext cx="114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Punkty </a:t>
                </a:r>
                <a:br>
                  <a:rPr lang="pl-PL" b="1" dirty="0" smtClean="0"/>
                </a:br>
                <a:r>
                  <a:rPr lang="pl-PL" b="1" dirty="0" smtClean="0"/>
                  <a:t>kluczowe</a:t>
                </a:r>
                <a:endParaRPr lang="pl-PL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97189" y="6048375"/>
                <a:ext cx="2016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Baza danych</a:t>
                </a:r>
                <a:endParaRPr lang="pl-PL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74149" y="5449669"/>
                <a:ext cx="1190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l-PL" b="1" dirty="0" smtClean="0"/>
                  <a:t>Algorytm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305" y="57373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Próbki uczące</a:t>
              </a:r>
              <a:endParaRPr lang="pl-PL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0306" y="3692394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Próbka </a:t>
              </a:r>
              <a:br>
                <a:rPr lang="pl-PL" b="1" dirty="0" smtClean="0"/>
              </a:br>
              <a:r>
                <a:rPr lang="pl-PL" b="1" dirty="0" smtClean="0"/>
                <a:t>testowa</a:t>
              </a:r>
              <a:endParaRPr lang="pl-PL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Użytkownik systemu Windows</cp:lastModifiedBy>
  <cp:revision>24</cp:revision>
  <dcterms:created xsi:type="dcterms:W3CDTF">2018-05-31T13:37:54Z</dcterms:created>
  <dcterms:modified xsi:type="dcterms:W3CDTF">2018-06-13T22:43:12Z</dcterms:modified>
</cp:coreProperties>
</file>