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00" autoAdjust="0"/>
  </p:normalViewPr>
  <p:slideViewPr>
    <p:cSldViewPr>
      <p:cViewPr>
        <p:scale>
          <a:sx n="200" d="100"/>
          <a:sy n="200" d="100"/>
        </p:scale>
        <p:origin x="156" y="1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7DDC-5670-4824-BB94-70ABD52AAC20}" type="datetimeFigureOut">
              <a:rPr lang="pl-PL" smtClean="0"/>
              <a:pPr/>
              <a:t>13.06.2018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BE5D-7F03-4A18-8BB4-2A50AB6460A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4044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90600" y="1066800"/>
            <a:ext cx="5791200" cy="2819400"/>
            <a:chOff x="990600" y="1524000"/>
            <a:chExt cx="5791200" cy="28194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0600" y="1524000"/>
              <a:ext cx="2819400" cy="2819400"/>
              <a:chOff x="990600" y="1524000"/>
              <a:chExt cx="2819400" cy="2819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e 48"/>
              <p:cNvSpPr/>
              <p:nvPr/>
            </p:nvSpPr>
            <p:spPr>
              <a:xfrm rot="2531302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62400" y="1524000"/>
              <a:ext cx="2819400" cy="2819400"/>
              <a:chOff x="990600" y="1524000"/>
              <a:chExt cx="2819400" cy="28194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ie 148"/>
              <p:cNvSpPr/>
              <p:nvPr/>
            </p:nvSpPr>
            <p:spPr>
              <a:xfrm rot="8577905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 flipV="1">
              <a:off x="2362200" y="1905000"/>
              <a:ext cx="1524000" cy="1066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6200000" flipH="1">
              <a:off x="5067300" y="3238500"/>
              <a:ext cx="685800" cy="152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243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762000" y="762000"/>
            <a:ext cx="7790347" cy="5178877"/>
            <a:chOff x="789404" y="599787"/>
            <a:chExt cx="7790347" cy="5178877"/>
          </a:xfrm>
        </p:grpSpPr>
        <p:grpSp>
          <p:nvGrpSpPr>
            <p:cNvPr id="22" name="Group 21"/>
            <p:cNvGrpSpPr/>
            <p:nvPr/>
          </p:nvGrpSpPr>
          <p:grpSpPr>
            <a:xfrm rot="19264565">
              <a:off x="789404" y="1379837"/>
              <a:ext cx="4419600" cy="3657600"/>
              <a:chOff x="914400" y="685800"/>
              <a:chExt cx="44196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44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432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432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576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76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743200" y="2514600"/>
                <a:ext cx="2590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19237733">
              <a:off x="6065151" y="3340264"/>
              <a:ext cx="2514600" cy="2438400"/>
              <a:chOff x="5867400" y="2743200"/>
              <a:chExt cx="2514600" cy="2438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198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8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70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70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4770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70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342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342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42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342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342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486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8486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486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6248400" y="2971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6200000" flipV="1">
                <a:off x="6134100" y="3467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62103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867400" y="4419600"/>
                <a:ext cx="381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61341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16200000" flipH="1">
                <a:off x="6705600" y="4495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6438900" y="28575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591300" y="36195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038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6553200" y="48768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162800" y="31242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7620000" y="30480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962900" y="31623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7010400" y="3581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0800000">
                <a:off x="7010400" y="39624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7162800" y="44196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70485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6200000" flipH="1">
                <a:off x="7620000" y="49530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16200000" flipV="1">
                <a:off x="7467600" y="4343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75057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7543800" y="3657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7924800" y="35814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8077200" y="3962400"/>
                <a:ext cx="3048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8001000" y="4419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6200000" flipV="1">
                <a:off x="7924800" y="48006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19272138">
              <a:off x="5781388" y="599787"/>
              <a:ext cx="1828800" cy="1828800"/>
              <a:chOff x="5791200" y="685800"/>
              <a:chExt cx="1828800" cy="1828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91200" y="685800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rot="16200000" flipV="1">
                <a:off x="6248400" y="1143000"/>
                <a:ext cx="5334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019800" y="1600200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6020594" y="1599406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324600" y="1066800"/>
                <a:ext cx="381000" cy="1588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5400000">
                <a:off x="6057900" y="1333500"/>
                <a:ext cx="533400" cy="1588"/>
              </a:xfrm>
              <a:prstGeom prst="straightConnector1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7162800" y="13716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dx</a:t>
                </a:r>
                <a:endParaRPr lang="en-US" sz="1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705600" y="8382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dy</a:t>
                </a:r>
                <a:endParaRPr lang="en-US" sz="1000" dirty="0"/>
              </a:p>
            </p:txBody>
          </p:sp>
        </p:grpSp>
        <p:sp>
          <p:nvSpPr>
            <p:cNvPr id="169" name="Oval 168"/>
            <p:cNvSpPr/>
            <p:nvPr/>
          </p:nvSpPr>
          <p:spPr>
            <a:xfrm>
              <a:off x="3962400" y="2971800"/>
              <a:ext cx="1371600" cy="1371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6600" y="2819400"/>
              <a:ext cx="9144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Notched Right Arrow 172"/>
            <p:cNvSpPr/>
            <p:nvPr/>
          </p:nvSpPr>
          <p:spPr>
            <a:xfrm rot="1957904">
              <a:off x="5377559" y="3926283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Notched Right Arrow 173"/>
            <p:cNvSpPr/>
            <p:nvPr/>
          </p:nvSpPr>
          <p:spPr>
            <a:xfrm rot="15252027">
              <a:off x="7232319" y="2314758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roup 757"/>
          <p:cNvGrpSpPr/>
          <p:nvPr/>
        </p:nvGrpSpPr>
        <p:grpSpPr>
          <a:xfrm>
            <a:off x="1131659" y="381000"/>
            <a:ext cx="5954941" cy="4179332"/>
            <a:chOff x="1131659" y="381000"/>
            <a:chExt cx="5954941" cy="4179332"/>
          </a:xfrm>
        </p:grpSpPr>
        <p:grpSp>
          <p:nvGrpSpPr>
            <p:cNvPr id="756" name="Group 755"/>
            <p:cNvGrpSpPr/>
            <p:nvPr/>
          </p:nvGrpSpPr>
          <p:grpSpPr>
            <a:xfrm>
              <a:off x="1131659" y="381000"/>
              <a:ext cx="5954941" cy="4179332"/>
              <a:chOff x="1131659" y="468868"/>
              <a:chExt cx="5954941" cy="4179332"/>
            </a:xfrm>
          </p:grpSpPr>
          <p:grpSp>
            <p:nvGrpSpPr>
              <p:cNvPr id="468" name="Group 467"/>
              <p:cNvGrpSpPr/>
              <p:nvPr/>
            </p:nvGrpSpPr>
            <p:grpSpPr>
              <a:xfrm>
                <a:off x="3360600" y="834789"/>
                <a:ext cx="1440000" cy="1440375"/>
                <a:chOff x="2895600" y="1465825"/>
                <a:chExt cx="1440000" cy="1440375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2895600" y="1465825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0" name="Rectangle 329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310" name="Oval 309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2" name="Oval 311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8" name="Oval 317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7" name="Oval 306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386" name="Freeform 385"/>
                <p:cNvSpPr/>
                <p:nvPr/>
              </p:nvSpPr>
              <p:spPr>
                <a:xfrm>
                  <a:off x="3085212" y="1735495"/>
                  <a:ext cx="597798" cy="1013888"/>
                </a:xfrm>
                <a:custGeom>
                  <a:avLst/>
                  <a:gdLst>
                    <a:gd name="connsiteX0" fmla="*/ 429513 w 597798"/>
                    <a:gd name="connsiteY0" fmla="*/ 271105 h 1013888"/>
                    <a:gd name="connsiteX1" fmla="*/ 308863 w 597798"/>
                    <a:gd name="connsiteY1" fmla="*/ 61555 h 1013888"/>
                    <a:gd name="connsiteX2" fmla="*/ 159638 w 597798"/>
                    <a:gd name="connsiteY2" fmla="*/ 1230 h 1013888"/>
                    <a:gd name="connsiteX3" fmla="*/ 4063 w 597798"/>
                    <a:gd name="connsiteY3" fmla="*/ 102830 h 1013888"/>
                    <a:gd name="connsiteX4" fmla="*/ 80263 w 597798"/>
                    <a:gd name="connsiteY4" fmla="*/ 540980 h 1013888"/>
                    <a:gd name="connsiteX5" fmla="*/ 435863 w 597798"/>
                    <a:gd name="connsiteY5" fmla="*/ 982305 h 1013888"/>
                    <a:gd name="connsiteX6" fmla="*/ 597788 w 597798"/>
                    <a:gd name="connsiteY6" fmla="*/ 899755 h 1013888"/>
                    <a:gd name="connsiteX7" fmla="*/ 429513 w 597798"/>
                    <a:gd name="connsiteY7" fmla="*/ 271105 h 101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7798" h="1013888">
                      <a:moveTo>
                        <a:pt x="429513" y="271105"/>
                      </a:moveTo>
                      <a:cubicBezTo>
                        <a:pt x="381359" y="131405"/>
                        <a:pt x="353842" y="106534"/>
                        <a:pt x="308863" y="61555"/>
                      </a:cubicBezTo>
                      <a:cubicBezTo>
                        <a:pt x="263884" y="16576"/>
                        <a:pt x="210438" y="-5649"/>
                        <a:pt x="159638" y="1230"/>
                      </a:cubicBezTo>
                      <a:cubicBezTo>
                        <a:pt x="108838" y="8109"/>
                        <a:pt x="17292" y="12872"/>
                        <a:pt x="4063" y="102830"/>
                      </a:cubicBezTo>
                      <a:cubicBezTo>
                        <a:pt x="-9166" y="192788"/>
                        <a:pt x="8296" y="394401"/>
                        <a:pt x="80263" y="540980"/>
                      </a:cubicBezTo>
                      <a:cubicBezTo>
                        <a:pt x="152230" y="687559"/>
                        <a:pt x="349609" y="922509"/>
                        <a:pt x="435863" y="982305"/>
                      </a:cubicBezTo>
                      <a:cubicBezTo>
                        <a:pt x="522117" y="1042101"/>
                        <a:pt x="598846" y="1018288"/>
                        <a:pt x="597788" y="899755"/>
                      </a:cubicBezTo>
                      <a:cubicBezTo>
                        <a:pt x="596730" y="781222"/>
                        <a:pt x="477667" y="410805"/>
                        <a:pt x="429513" y="271105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3534411" y="1857197"/>
                  <a:ext cx="676704" cy="961349"/>
                </a:xfrm>
                <a:custGeom>
                  <a:avLst/>
                  <a:gdLst>
                    <a:gd name="connsiteX0" fmla="*/ 256539 w 676704"/>
                    <a:gd name="connsiteY0" fmla="*/ 178 h 961349"/>
                    <a:gd name="connsiteX1" fmla="*/ 510539 w 676704"/>
                    <a:gd name="connsiteY1" fmla="*/ 85903 h 961349"/>
                    <a:gd name="connsiteX2" fmla="*/ 580389 w 676704"/>
                    <a:gd name="connsiteY2" fmla="*/ 238303 h 961349"/>
                    <a:gd name="connsiteX3" fmla="*/ 675639 w 676704"/>
                    <a:gd name="connsiteY3" fmla="*/ 838378 h 961349"/>
                    <a:gd name="connsiteX4" fmla="*/ 513714 w 676704"/>
                    <a:gd name="connsiteY4" fmla="*/ 914578 h 961349"/>
                    <a:gd name="connsiteX5" fmla="*/ 72389 w 676704"/>
                    <a:gd name="connsiteY5" fmla="*/ 279578 h 961349"/>
                    <a:gd name="connsiteX6" fmla="*/ 18414 w 676704"/>
                    <a:gd name="connsiteY6" fmla="*/ 70028 h 961349"/>
                    <a:gd name="connsiteX7" fmla="*/ 256539 w 676704"/>
                    <a:gd name="connsiteY7" fmla="*/ 178 h 96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704" h="961349">
                      <a:moveTo>
                        <a:pt x="256539" y="178"/>
                      </a:moveTo>
                      <a:cubicBezTo>
                        <a:pt x="338560" y="2824"/>
                        <a:pt x="456564" y="46216"/>
                        <a:pt x="510539" y="85903"/>
                      </a:cubicBezTo>
                      <a:cubicBezTo>
                        <a:pt x="564514" y="125591"/>
                        <a:pt x="552872" y="112891"/>
                        <a:pt x="580389" y="238303"/>
                      </a:cubicBezTo>
                      <a:cubicBezTo>
                        <a:pt x="607906" y="363716"/>
                        <a:pt x="686751" y="725666"/>
                        <a:pt x="675639" y="838378"/>
                      </a:cubicBezTo>
                      <a:cubicBezTo>
                        <a:pt x="664527" y="951090"/>
                        <a:pt x="614256" y="1007711"/>
                        <a:pt x="513714" y="914578"/>
                      </a:cubicBezTo>
                      <a:cubicBezTo>
                        <a:pt x="413172" y="821445"/>
                        <a:pt x="154939" y="420336"/>
                        <a:pt x="72389" y="279578"/>
                      </a:cubicBezTo>
                      <a:cubicBezTo>
                        <a:pt x="-10161" y="138820"/>
                        <a:pt x="-12807" y="115536"/>
                        <a:pt x="18414" y="70028"/>
                      </a:cubicBezTo>
                      <a:cubicBezTo>
                        <a:pt x="49635" y="24520"/>
                        <a:pt x="174518" y="-2468"/>
                        <a:pt x="256539" y="17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5646600" y="834789"/>
                <a:ext cx="1440000" cy="1440375"/>
                <a:chOff x="1216265" y="2958425"/>
                <a:chExt cx="1440000" cy="1440375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1216265" y="2958425"/>
                  <a:ext cx="1440000" cy="1440375"/>
                  <a:chOff x="2895600" y="1465825"/>
                  <a:chExt cx="1440000" cy="1440375"/>
                </a:xfrm>
              </p:grpSpPr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2895600" y="1465825"/>
                    <a:ext cx="1440000" cy="1440375"/>
                    <a:chOff x="1143000" y="1221712"/>
                    <a:chExt cx="1440000" cy="1440375"/>
                  </a:xfrm>
                </p:grpSpPr>
                <p:grpSp>
                  <p:nvGrpSpPr>
                    <p:cNvPr id="473" name="Group 472"/>
                    <p:cNvGrpSpPr/>
                    <p:nvPr/>
                  </p:nvGrpSpPr>
                  <p:grpSpPr>
                    <a:xfrm>
                      <a:off x="1143000" y="1221712"/>
                      <a:ext cx="1440000" cy="1440375"/>
                      <a:chOff x="990600" y="1069312"/>
                      <a:chExt cx="1440000" cy="1440375"/>
                    </a:xfrm>
                  </p:grpSpPr>
                  <p:grpSp>
                    <p:nvGrpSpPr>
                      <p:cNvPr id="476" name="Group 475"/>
                      <p:cNvGrpSpPr/>
                      <p:nvPr/>
                    </p:nvGrpSpPr>
                    <p:grpSpPr>
                      <a:xfrm>
                        <a:off x="990600" y="1069312"/>
                        <a:ext cx="1440000" cy="1440375"/>
                        <a:chOff x="4822238" y="1429125"/>
                        <a:chExt cx="1440000" cy="1440375"/>
                      </a:xfrm>
                    </p:grpSpPr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48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50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51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536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554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48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50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51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536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554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48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50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51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536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554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48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50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51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536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554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48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50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51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536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554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48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50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51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536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554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57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59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60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57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59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60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57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59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60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57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59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60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57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59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60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57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59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60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48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50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51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536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554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48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50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51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536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554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57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59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60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57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59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60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4822238" y="14295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</p:grp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1507739" y="194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8" name="Oval 477"/>
                      <p:cNvSpPr/>
                      <p:nvPr/>
                    </p:nvSpPr>
                    <p:spPr>
                      <a:xfrm>
                        <a:off x="1327740" y="140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9" name="Oval 478"/>
                      <p:cNvSpPr/>
                      <p:nvPr/>
                    </p:nvSpPr>
                    <p:spPr>
                      <a:xfrm>
                        <a:off x="150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0" name="Oval 479"/>
                      <p:cNvSpPr/>
                      <p:nvPr/>
                    </p:nvSpPr>
                    <p:spPr>
                      <a:xfrm>
                        <a:off x="1327740" y="176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1" name="Oval 480"/>
                      <p:cNvSpPr/>
                      <p:nvPr/>
                    </p:nvSpPr>
                    <p:spPr>
                      <a:xfrm>
                        <a:off x="1676400" y="220980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2" name="Oval 481"/>
                      <p:cNvSpPr/>
                      <p:nvPr/>
                    </p:nvSpPr>
                    <p:spPr>
                      <a:xfrm>
                        <a:off x="1687740" y="158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3" name="Oval 482"/>
                      <p:cNvSpPr/>
                      <p:nvPr/>
                    </p:nvSpPr>
                    <p:spPr>
                      <a:xfrm>
                        <a:off x="186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4" name="Oval 483"/>
                      <p:cNvSpPr/>
                      <p:nvPr/>
                    </p:nvSpPr>
                    <p:spPr>
                      <a:xfrm>
                        <a:off x="1867740" y="176835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5" name="Oval 484"/>
                      <p:cNvSpPr/>
                      <p:nvPr/>
                    </p:nvSpPr>
                    <p:spPr>
                      <a:xfrm>
                        <a:off x="2047740" y="158678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2334421" y="244542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2265580" y="23692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471" name="Freeform 470"/>
                  <p:cNvSpPr/>
                  <p:nvPr/>
                </p:nvSpPr>
                <p:spPr>
                  <a:xfrm>
                    <a:off x="3085212" y="1735495"/>
                    <a:ext cx="597798" cy="1013888"/>
                  </a:xfrm>
                  <a:custGeom>
                    <a:avLst/>
                    <a:gdLst>
                      <a:gd name="connsiteX0" fmla="*/ 429513 w 597798"/>
                      <a:gd name="connsiteY0" fmla="*/ 271105 h 1013888"/>
                      <a:gd name="connsiteX1" fmla="*/ 308863 w 597798"/>
                      <a:gd name="connsiteY1" fmla="*/ 61555 h 1013888"/>
                      <a:gd name="connsiteX2" fmla="*/ 159638 w 597798"/>
                      <a:gd name="connsiteY2" fmla="*/ 1230 h 1013888"/>
                      <a:gd name="connsiteX3" fmla="*/ 4063 w 597798"/>
                      <a:gd name="connsiteY3" fmla="*/ 102830 h 1013888"/>
                      <a:gd name="connsiteX4" fmla="*/ 80263 w 597798"/>
                      <a:gd name="connsiteY4" fmla="*/ 540980 h 1013888"/>
                      <a:gd name="connsiteX5" fmla="*/ 435863 w 597798"/>
                      <a:gd name="connsiteY5" fmla="*/ 982305 h 1013888"/>
                      <a:gd name="connsiteX6" fmla="*/ 597788 w 597798"/>
                      <a:gd name="connsiteY6" fmla="*/ 899755 h 1013888"/>
                      <a:gd name="connsiteX7" fmla="*/ 429513 w 597798"/>
                      <a:gd name="connsiteY7" fmla="*/ 271105 h 101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7798" h="1013888">
                        <a:moveTo>
                          <a:pt x="429513" y="271105"/>
                        </a:moveTo>
                        <a:cubicBezTo>
                          <a:pt x="381359" y="131405"/>
                          <a:pt x="353842" y="106534"/>
                          <a:pt x="308863" y="61555"/>
                        </a:cubicBezTo>
                        <a:cubicBezTo>
                          <a:pt x="263884" y="16576"/>
                          <a:pt x="210438" y="-5649"/>
                          <a:pt x="159638" y="1230"/>
                        </a:cubicBezTo>
                        <a:cubicBezTo>
                          <a:pt x="108838" y="8109"/>
                          <a:pt x="17292" y="12872"/>
                          <a:pt x="4063" y="102830"/>
                        </a:cubicBezTo>
                        <a:cubicBezTo>
                          <a:pt x="-9166" y="192788"/>
                          <a:pt x="8296" y="394401"/>
                          <a:pt x="80263" y="540980"/>
                        </a:cubicBezTo>
                        <a:cubicBezTo>
                          <a:pt x="152230" y="687559"/>
                          <a:pt x="349609" y="922509"/>
                          <a:pt x="435863" y="982305"/>
                        </a:cubicBezTo>
                        <a:cubicBezTo>
                          <a:pt x="522117" y="1042101"/>
                          <a:pt x="598846" y="1018288"/>
                          <a:pt x="597788" y="899755"/>
                        </a:cubicBezTo>
                        <a:cubicBezTo>
                          <a:pt x="596730" y="781222"/>
                          <a:pt x="477667" y="410805"/>
                          <a:pt x="429513" y="27110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72" name="Freeform 471"/>
                  <p:cNvSpPr/>
                  <p:nvPr/>
                </p:nvSpPr>
                <p:spPr>
                  <a:xfrm>
                    <a:off x="3534411" y="1857197"/>
                    <a:ext cx="676704" cy="961349"/>
                  </a:xfrm>
                  <a:custGeom>
                    <a:avLst/>
                    <a:gdLst>
                      <a:gd name="connsiteX0" fmla="*/ 256539 w 676704"/>
                      <a:gd name="connsiteY0" fmla="*/ 178 h 961349"/>
                      <a:gd name="connsiteX1" fmla="*/ 510539 w 676704"/>
                      <a:gd name="connsiteY1" fmla="*/ 85903 h 961349"/>
                      <a:gd name="connsiteX2" fmla="*/ 580389 w 676704"/>
                      <a:gd name="connsiteY2" fmla="*/ 238303 h 961349"/>
                      <a:gd name="connsiteX3" fmla="*/ 675639 w 676704"/>
                      <a:gd name="connsiteY3" fmla="*/ 838378 h 961349"/>
                      <a:gd name="connsiteX4" fmla="*/ 513714 w 676704"/>
                      <a:gd name="connsiteY4" fmla="*/ 914578 h 961349"/>
                      <a:gd name="connsiteX5" fmla="*/ 72389 w 676704"/>
                      <a:gd name="connsiteY5" fmla="*/ 279578 h 961349"/>
                      <a:gd name="connsiteX6" fmla="*/ 18414 w 676704"/>
                      <a:gd name="connsiteY6" fmla="*/ 70028 h 961349"/>
                      <a:gd name="connsiteX7" fmla="*/ 256539 w 676704"/>
                      <a:gd name="connsiteY7" fmla="*/ 178 h 961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704" h="961349">
                        <a:moveTo>
                          <a:pt x="256539" y="178"/>
                        </a:moveTo>
                        <a:cubicBezTo>
                          <a:pt x="338560" y="2824"/>
                          <a:pt x="456564" y="46216"/>
                          <a:pt x="510539" y="85903"/>
                        </a:cubicBezTo>
                        <a:cubicBezTo>
                          <a:pt x="564514" y="125591"/>
                          <a:pt x="552872" y="112891"/>
                          <a:pt x="580389" y="238303"/>
                        </a:cubicBezTo>
                        <a:cubicBezTo>
                          <a:pt x="607906" y="363716"/>
                          <a:pt x="686751" y="725666"/>
                          <a:pt x="675639" y="838378"/>
                        </a:cubicBezTo>
                        <a:cubicBezTo>
                          <a:pt x="664527" y="951090"/>
                          <a:pt x="614256" y="1007711"/>
                          <a:pt x="513714" y="914578"/>
                        </a:cubicBezTo>
                        <a:cubicBezTo>
                          <a:pt x="413172" y="821445"/>
                          <a:pt x="154939" y="420336"/>
                          <a:pt x="72389" y="279578"/>
                        </a:cubicBezTo>
                        <a:cubicBezTo>
                          <a:pt x="-10161" y="138820"/>
                          <a:pt x="-12807" y="115536"/>
                          <a:pt x="18414" y="70028"/>
                        </a:cubicBezTo>
                        <a:cubicBezTo>
                          <a:pt x="49635" y="24520"/>
                          <a:pt x="174518" y="-2468"/>
                          <a:pt x="256539" y="17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551" name="Oval 550"/>
                <p:cNvSpPr/>
                <p:nvPr/>
              </p:nvSpPr>
              <p:spPr>
                <a:xfrm>
                  <a:off x="2261886" y="3764675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1704776" y="366279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40" name="Group 639"/>
              <p:cNvGrpSpPr/>
              <p:nvPr/>
            </p:nvGrpSpPr>
            <p:grpSpPr>
              <a:xfrm>
                <a:off x="5646600" y="3207825"/>
                <a:ext cx="1440000" cy="1440375"/>
                <a:chOff x="1143000" y="1221712"/>
                <a:chExt cx="1440000" cy="1440375"/>
              </a:xfrm>
            </p:grpSpPr>
            <p:grpSp>
              <p:nvGrpSpPr>
                <p:cNvPr id="641" name="Group 640"/>
                <p:cNvGrpSpPr/>
                <p:nvPr/>
              </p:nvGrpSpPr>
              <p:grpSpPr>
                <a:xfrm>
                  <a:off x="1143000" y="1221712"/>
                  <a:ext cx="1440000" cy="1440375"/>
                  <a:chOff x="990600" y="1069312"/>
                  <a:chExt cx="1440000" cy="1440375"/>
                </a:xfrm>
              </p:grpSpPr>
              <p:grpSp>
                <p:nvGrpSpPr>
                  <p:cNvPr id="644" name="Group 643"/>
                  <p:cNvGrpSpPr/>
                  <p:nvPr/>
                </p:nvGrpSpPr>
                <p:grpSpPr>
                  <a:xfrm>
                    <a:off x="990600" y="1069312"/>
                    <a:ext cx="1440000" cy="1440375"/>
                    <a:chOff x="4822238" y="1429125"/>
                    <a:chExt cx="1440000" cy="1440375"/>
                  </a:xfrm>
                </p:grpSpPr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48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50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51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536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554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48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>
                      <a:off x="50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>
                      <a:off x="51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536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554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48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50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51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536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554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48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50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51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536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554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48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50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51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536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554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48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50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51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536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554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57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59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60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57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59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60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57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59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60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57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59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60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57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59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60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57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59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60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48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50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51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536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554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48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50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51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536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554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57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59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0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57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59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60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4822238" y="1429500"/>
                      <a:ext cx="1440000" cy="14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645" name="Oval 644"/>
                  <p:cNvSpPr/>
                  <p:nvPr/>
                </p:nvSpPr>
                <p:spPr>
                  <a:xfrm>
                    <a:off x="1507739" y="194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6" name="Oval 645"/>
                  <p:cNvSpPr/>
                  <p:nvPr/>
                </p:nvSpPr>
                <p:spPr>
                  <a:xfrm>
                    <a:off x="1327740" y="140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7" name="Oval 646"/>
                  <p:cNvSpPr/>
                  <p:nvPr/>
                </p:nvSpPr>
                <p:spPr>
                  <a:xfrm>
                    <a:off x="1507740" y="1587389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8" name="Oval 647"/>
                  <p:cNvSpPr/>
                  <p:nvPr/>
                </p:nvSpPr>
                <p:spPr>
                  <a:xfrm>
                    <a:off x="1327740" y="176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9" name="Oval 648"/>
                  <p:cNvSpPr/>
                  <p:nvPr/>
                </p:nvSpPr>
                <p:spPr>
                  <a:xfrm>
                    <a:off x="1676400" y="2209800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0" name="Oval 649"/>
                  <p:cNvSpPr/>
                  <p:nvPr/>
                </p:nvSpPr>
                <p:spPr>
                  <a:xfrm>
                    <a:off x="1687740" y="158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1" name="Oval 650"/>
                  <p:cNvSpPr/>
                  <p:nvPr/>
                </p:nvSpPr>
                <p:spPr>
                  <a:xfrm>
                    <a:off x="1867740" y="1587389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1867740" y="1768354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3" name="Oval 652"/>
                  <p:cNvSpPr/>
                  <p:nvPr/>
                </p:nvSpPr>
                <p:spPr>
                  <a:xfrm>
                    <a:off x="2047740" y="1586788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642" name="Oval 641"/>
                <p:cNvSpPr/>
                <p:nvPr/>
              </p:nvSpPr>
              <p:spPr>
                <a:xfrm>
                  <a:off x="2334421" y="2445425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3" name="Oval 642"/>
                <p:cNvSpPr/>
                <p:nvPr/>
              </p:nvSpPr>
              <p:spPr>
                <a:xfrm>
                  <a:off x="2265580" y="2369227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4" name="Group 723"/>
              <p:cNvGrpSpPr/>
              <p:nvPr/>
            </p:nvGrpSpPr>
            <p:grpSpPr>
              <a:xfrm>
                <a:off x="3360600" y="3207825"/>
                <a:ext cx="1440000" cy="1440375"/>
                <a:chOff x="4241640" y="3183798"/>
                <a:chExt cx="1440000" cy="1440375"/>
              </a:xfrm>
            </p:grpSpPr>
            <p:grpSp>
              <p:nvGrpSpPr>
                <p:cNvPr id="558" name="Group 557"/>
                <p:cNvGrpSpPr/>
                <p:nvPr/>
              </p:nvGrpSpPr>
              <p:grpSpPr>
                <a:xfrm>
                  <a:off x="4241640" y="3183798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561" name="Group 560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564" name="Group 563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5" name="Rectangle 574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9" name="Rectangle 578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8" name="Rectangle 637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565" name="Oval 564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6" name="Oval 565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7" name="Oval 566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8" name="Oval 567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9" name="Oval 568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0" name="Oval 569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1" name="Oval 570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2" name="Oval 571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3" name="Oval 572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562" name="Oval 56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19" name="Freeform 718"/>
                <p:cNvSpPr/>
                <p:nvPr/>
              </p:nvSpPr>
              <p:spPr>
                <a:xfrm>
                  <a:off x="4448125" y="3470422"/>
                  <a:ext cx="625577" cy="1025136"/>
                </a:xfrm>
                <a:custGeom>
                  <a:avLst/>
                  <a:gdLst>
                    <a:gd name="connsiteX0" fmla="*/ 114350 w 625577"/>
                    <a:gd name="connsiteY0" fmla="*/ 613422 h 1025136"/>
                    <a:gd name="connsiteX1" fmla="*/ 397719 w 625577"/>
                    <a:gd name="connsiteY1" fmla="*/ 970609 h 1025136"/>
                    <a:gd name="connsiteX2" fmla="*/ 595363 w 625577"/>
                    <a:gd name="connsiteY2" fmla="*/ 951559 h 1025136"/>
                    <a:gd name="connsiteX3" fmla="*/ 607269 w 625577"/>
                    <a:gd name="connsiteY3" fmla="*/ 287191 h 1025136"/>
                    <a:gd name="connsiteX4" fmla="*/ 423913 w 625577"/>
                    <a:gd name="connsiteY4" fmla="*/ 70497 h 1025136"/>
                    <a:gd name="connsiteX5" fmla="*/ 104825 w 625577"/>
                    <a:gd name="connsiteY5" fmla="*/ 8584 h 1025136"/>
                    <a:gd name="connsiteX6" fmla="*/ 50 w 625577"/>
                    <a:gd name="connsiteY6" fmla="*/ 234803 h 1025136"/>
                    <a:gd name="connsiteX7" fmla="*/ 114350 w 625577"/>
                    <a:gd name="connsiteY7" fmla="*/ 613422 h 10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5577" h="1025136">
                      <a:moveTo>
                        <a:pt x="114350" y="613422"/>
                      </a:moveTo>
                      <a:cubicBezTo>
                        <a:pt x="180628" y="736056"/>
                        <a:pt x="317550" y="914253"/>
                        <a:pt x="397719" y="970609"/>
                      </a:cubicBezTo>
                      <a:cubicBezTo>
                        <a:pt x="477888" y="1026965"/>
                        <a:pt x="560438" y="1065462"/>
                        <a:pt x="595363" y="951559"/>
                      </a:cubicBezTo>
                      <a:cubicBezTo>
                        <a:pt x="630288" y="837656"/>
                        <a:pt x="635844" y="434035"/>
                        <a:pt x="607269" y="287191"/>
                      </a:cubicBezTo>
                      <a:cubicBezTo>
                        <a:pt x="578694" y="140347"/>
                        <a:pt x="507654" y="116931"/>
                        <a:pt x="423913" y="70497"/>
                      </a:cubicBezTo>
                      <a:cubicBezTo>
                        <a:pt x="340172" y="24063"/>
                        <a:pt x="175469" y="-18800"/>
                        <a:pt x="104825" y="8584"/>
                      </a:cubicBezTo>
                      <a:cubicBezTo>
                        <a:pt x="34181" y="35968"/>
                        <a:pt x="-1538" y="133203"/>
                        <a:pt x="50" y="234803"/>
                      </a:cubicBezTo>
                      <a:cubicBezTo>
                        <a:pt x="1637" y="336403"/>
                        <a:pt x="48072" y="490788"/>
                        <a:pt x="114350" y="61342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0" name="Freeform 719"/>
                <p:cNvSpPr/>
                <p:nvPr/>
              </p:nvSpPr>
              <p:spPr>
                <a:xfrm>
                  <a:off x="5081511" y="3612939"/>
                  <a:ext cx="453595" cy="930854"/>
                </a:xfrm>
                <a:custGeom>
                  <a:avLst/>
                  <a:gdLst>
                    <a:gd name="connsiteX0" fmla="*/ 392983 w 453595"/>
                    <a:gd name="connsiteY0" fmla="*/ 294692 h 930854"/>
                    <a:gd name="connsiteX1" fmla="*/ 321545 w 453595"/>
                    <a:gd name="connsiteY1" fmla="*/ 101811 h 930854"/>
                    <a:gd name="connsiteX2" fmla="*/ 204864 w 453595"/>
                    <a:gd name="connsiteY2" fmla="*/ 11324 h 930854"/>
                    <a:gd name="connsiteX3" fmla="*/ 38177 w 453595"/>
                    <a:gd name="connsiteY3" fmla="*/ 18467 h 930854"/>
                    <a:gd name="connsiteX4" fmla="*/ 77 w 453595"/>
                    <a:gd name="connsiteY4" fmla="*/ 166105 h 930854"/>
                    <a:gd name="connsiteX5" fmla="*/ 42939 w 453595"/>
                    <a:gd name="connsiteY5" fmla="*/ 416136 h 930854"/>
                    <a:gd name="connsiteX6" fmla="*/ 290589 w 453595"/>
                    <a:gd name="connsiteY6" fmla="*/ 842380 h 930854"/>
                    <a:gd name="connsiteX7" fmla="*/ 450133 w 453595"/>
                    <a:gd name="connsiteY7" fmla="*/ 882861 h 930854"/>
                    <a:gd name="connsiteX8" fmla="*/ 392983 w 453595"/>
                    <a:gd name="connsiteY8" fmla="*/ 294692 h 930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3595" h="930854">
                      <a:moveTo>
                        <a:pt x="392983" y="294692"/>
                      </a:moveTo>
                      <a:cubicBezTo>
                        <a:pt x="371552" y="164517"/>
                        <a:pt x="352898" y="149039"/>
                        <a:pt x="321545" y="101811"/>
                      </a:cubicBezTo>
                      <a:cubicBezTo>
                        <a:pt x="290192" y="54583"/>
                        <a:pt x="252092" y="25215"/>
                        <a:pt x="204864" y="11324"/>
                      </a:cubicBezTo>
                      <a:cubicBezTo>
                        <a:pt x="157636" y="-2567"/>
                        <a:pt x="72308" y="-7330"/>
                        <a:pt x="38177" y="18467"/>
                      </a:cubicBezTo>
                      <a:cubicBezTo>
                        <a:pt x="4046" y="44264"/>
                        <a:pt x="-717" y="99827"/>
                        <a:pt x="77" y="166105"/>
                      </a:cubicBezTo>
                      <a:cubicBezTo>
                        <a:pt x="871" y="232383"/>
                        <a:pt x="-5480" y="303424"/>
                        <a:pt x="42939" y="416136"/>
                      </a:cubicBezTo>
                      <a:cubicBezTo>
                        <a:pt x="91358" y="528848"/>
                        <a:pt x="222723" y="764592"/>
                        <a:pt x="290589" y="842380"/>
                      </a:cubicBezTo>
                      <a:cubicBezTo>
                        <a:pt x="358455" y="920168"/>
                        <a:pt x="432670" y="974539"/>
                        <a:pt x="450133" y="882861"/>
                      </a:cubicBezTo>
                      <a:cubicBezTo>
                        <a:pt x="467596" y="791183"/>
                        <a:pt x="414414" y="424867"/>
                        <a:pt x="392983" y="29469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5314041" y="397131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2" name="Oval 721"/>
                <p:cNvSpPr/>
                <p:nvPr/>
              </p:nvSpPr>
              <p:spPr>
                <a:xfrm>
                  <a:off x="4825921" y="388284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5" name="Group 724"/>
              <p:cNvGrpSpPr/>
              <p:nvPr/>
            </p:nvGrpSpPr>
            <p:grpSpPr>
              <a:xfrm>
                <a:off x="1143000" y="468868"/>
                <a:ext cx="1440000" cy="1806296"/>
                <a:chOff x="1281170" y="468868"/>
                <a:chExt cx="1440000" cy="1806296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1281170" y="834789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327864" y="211323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227740" y="158738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23" name="TextBox 722"/>
                <p:cNvSpPr txBox="1"/>
                <p:nvPr/>
              </p:nvSpPr>
              <p:spPr>
                <a:xfrm>
                  <a:off x="1281170" y="468868"/>
                  <a:ext cx="14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K = 2</a:t>
                  </a:r>
                </a:p>
              </p:txBody>
            </p:sp>
          </p:grpSp>
          <p:sp>
            <p:nvSpPr>
              <p:cNvPr id="726" name="TextBox 725"/>
              <p:cNvSpPr txBox="1"/>
              <p:nvPr/>
            </p:nvSpPr>
            <p:spPr>
              <a:xfrm>
                <a:off x="1131659" y="297180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START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1" name="Straight Arrow Connector 730"/>
              <p:cNvCxnSpPr/>
              <p:nvPr/>
            </p:nvCxnSpPr>
            <p:spPr>
              <a:xfrm flipH="1">
                <a:off x="1863000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/>
              <p:cNvCxnSpPr/>
              <p:nvPr/>
            </p:nvCxnSpPr>
            <p:spPr>
              <a:xfrm>
                <a:off x="2667000" y="1555163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/>
              <p:cNvCxnSpPr/>
              <p:nvPr/>
            </p:nvCxnSpPr>
            <p:spPr>
              <a:xfrm>
                <a:off x="4903311" y="1556690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>
                <a:off x="2357280" y="3926672"/>
                <a:ext cx="919320" cy="15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/>
              <p:cNvSpPr txBox="1"/>
              <p:nvPr/>
            </p:nvSpPr>
            <p:spPr>
              <a:xfrm>
                <a:off x="1136956" y="369584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STOP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2" name="Straight Arrow Connector 751"/>
              <p:cNvCxnSpPr/>
              <p:nvPr/>
            </p:nvCxnSpPr>
            <p:spPr>
              <a:xfrm flipH="1">
                <a:off x="4092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 flipH="1">
                <a:off x="6378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7" name="Straight Arrow Connector 756"/>
            <p:cNvCxnSpPr/>
            <p:nvPr/>
          </p:nvCxnSpPr>
          <p:spPr>
            <a:xfrm>
              <a:off x="4903311" y="3841858"/>
              <a:ext cx="609600" cy="15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8859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47800" y="304800"/>
            <a:ext cx="5638800" cy="5943600"/>
            <a:chOff x="609600" y="304800"/>
            <a:chExt cx="5638800" cy="59436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1980406" y="3123406"/>
              <a:ext cx="5486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3505200" y="3124200"/>
              <a:ext cx="0" cy="548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066800" y="20574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828800" y="2514600"/>
              <a:ext cx="3733800" cy="36576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9600" y="16002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4724400" y="1524000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200400" y="28194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09800" y="2209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95600" y="2133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2514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2667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052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09800" y="3276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146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05000" y="3048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57400" y="27432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76400" y="3657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43400" y="3505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95800" y="3886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81600" y="4114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48200" y="4267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38600" y="4800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43400" y="4419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4191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7800" y="4953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48200" y="4876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953000" y="3810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53000" y="4495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V="1">
              <a:off x="3124200" y="3581400"/>
              <a:ext cx="2286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700000">
              <a:off x="3190333" y="3467910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 smtClean="0"/>
                <a:t>w</a:t>
              </a:r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8900000">
              <a:off x="4501713" y="28728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-1 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8900000">
              <a:off x="4044514" y="2427436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=0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8900000">
              <a:off x="3587313" y="19584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1 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2700000">
              <a:off x="5001466" y="1475534"/>
              <a:ext cx="762000" cy="609600"/>
              <a:chOff x="6248400" y="1600200"/>
              <a:chExt cx="762000" cy="60960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248400" y="1600200"/>
                <a:ext cx="758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48400" y="1871246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||</a:t>
                </a:r>
                <a:r>
                  <a:rPr lang="pl-PL" sz="1600" b="1" dirty="0" smtClean="0"/>
                  <a:t>w</a:t>
                </a:r>
                <a:r>
                  <a:rPr lang="pl-PL" sz="1600" dirty="0" smtClean="0"/>
                  <a:t>||</a:t>
                </a:r>
                <a:endParaRPr lang="en-US" sz="16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324600" y="1905000"/>
                <a:ext cx="6096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867400" y="5867400"/>
              <a:ext cx="304800" cy="381000"/>
              <a:chOff x="7772400" y="2895600"/>
              <a:chExt cx="304800" cy="38100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14400" y="304800"/>
              <a:ext cx="304800" cy="381000"/>
              <a:chOff x="7772400" y="2895600"/>
              <a:chExt cx="304800" cy="3810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2</a:t>
                </a:r>
                <a:endParaRPr lang="en-US" sz="1200" b="1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43000" y="1219200"/>
            <a:ext cx="1169670" cy="2308860"/>
          </a:xfrm>
          <a:custGeom>
            <a:avLst/>
            <a:gdLst>
              <a:gd name="connsiteX0" fmla="*/ 293370 w 1169670"/>
              <a:gd name="connsiteY0" fmla="*/ 0 h 2308860"/>
              <a:gd name="connsiteX1" fmla="*/ 590550 w 1169670"/>
              <a:gd name="connsiteY1" fmla="*/ 251460 h 2308860"/>
              <a:gd name="connsiteX2" fmla="*/ 643890 w 1169670"/>
              <a:gd name="connsiteY2" fmla="*/ 693420 h 2308860"/>
              <a:gd name="connsiteX3" fmla="*/ 148590 w 1169670"/>
              <a:gd name="connsiteY3" fmla="*/ 1234440 h 2308860"/>
              <a:gd name="connsiteX4" fmla="*/ 11430 w 1169670"/>
              <a:gd name="connsiteY4" fmla="*/ 1714500 h 2308860"/>
              <a:gd name="connsiteX5" fmla="*/ 217170 w 1169670"/>
              <a:gd name="connsiteY5" fmla="*/ 1981200 h 2308860"/>
              <a:gd name="connsiteX6" fmla="*/ 849630 w 1169670"/>
              <a:gd name="connsiteY6" fmla="*/ 1866900 h 2308860"/>
              <a:gd name="connsiteX7" fmla="*/ 1169670 w 1169670"/>
              <a:gd name="connsiteY7" fmla="*/ 2308860 h 230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670" h="2308860">
                <a:moveTo>
                  <a:pt x="293370" y="0"/>
                </a:moveTo>
                <a:cubicBezTo>
                  <a:pt x="412750" y="67945"/>
                  <a:pt x="532130" y="135890"/>
                  <a:pt x="590550" y="251460"/>
                </a:cubicBezTo>
                <a:cubicBezTo>
                  <a:pt x="648970" y="367030"/>
                  <a:pt x="717550" y="529590"/>
                  <a:pt x="643890" y="693420"/>
                </a:cubicBezTo>
                <a:cubicBezTo>
                  <a:pt x="570230" y="857250"/>
                  <a:pt x="254000" y="1064260"/>
                  <a:pt x="148590" y="1234440"/>
                </a:cubicBezTo>
                <a:cubicBezTo>
                  <a:pt x="43180" y="1404620"/>
                  <a:pt x="0" y="1590040"/>
                  <a:pt x="11430" y="1714500"/>
                </a:cubicBezTo>
                <a:cubicBezTo>
                  <a:pt x="22860" y="1838960"/>
                  <a:pt x="77470" y="1955800"/>
                  <a:pt x="217170" y="1981200"/>
                </a:cubicBezTo>
                <a:cubicBezTo>
                  <a:pt x="356870" y="2006600"/>
                  <a:pt x="690880" y="1812290"/>
                  <a:pt x="849630" y="1866900"/>
                </a:cubicBezTo>
                <a:cubicBezTo>
                  <a:pt x="1008380" y="1921510"/>
                  <a:pt x="1089025" y="2115185"/>
                  <a:pt x="1169670" y="23088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362200" y="1219200"/>
            <a:ext cx="1169670" cy="2308860"/>
          </a:xfrm>
          <a:custGeom>
            <a:avLst/>
            <a:gdLst>
              <a:gd name="connsiteX0" fmla="*/ 293370 w 1169670"/>
              <a:gd name="connsiteY0" fmla="*/ 0 h 2308860"/>
              <a:gd name="connsiteX1" fmla="*/ 590550 w 1169670"/>
              <a:gd name="connsiteY1" fmla="*/ 251460 h 2308860"/>
              <a:gd name="connsiteX2" fmla="*/ 643890 w 1169670"/>
              <a:gd name="connsiteY2" fmla="*/ 693420 h 2308860"/>
              <a:gd name="connsiteX3" fmla="*/ 148590 w 1169670"/>
              <a:gd name="connsiteY3" fmla="*/ 1234440 h 2308860"/>
              <a:gd name="connsiteX4" fmla="*/ 11430 w 1169670"/>
              <a:gd name="connsiteY4" fmla="*/ 1714500 h 2308860"/>
              <a:gd name="connsiteX5" fmla="*/ 217170 w 1169670"/>
              <a:gd name="connsiteY5" fmla="*/ 1981200 h 2308860"/>
              <a:gd name="connsiteX6" fmla="*/ 849630 w 1169670"/>
              <a:gd name="connsiteY6" fmla="*/ 1866900 h 2308860"/>
              <a:gd name="connsiteX7" fmla="*/ 1169670 w 1169670"/>
              <a:gd name="connsiteY7" fmla="*/ 2308860 h 230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670" h="2308860">
                <a:moveTo>
                  <a:pt x="293370" y="0"/>
                </a:moveTo>
                <a:cubicBezTo>
                  <a:pt x="412750" y="67945"/>
                  <a:pt x="532130" y="135890"/>
                  <a:pt x="590550" y="251460"/>
                </a:cubicBezTo>
                <a:cubicBezTo>
                  <a:pt x="648970" y="367030"/>
                  <a:pt x="717550" y="529590"/>
                  <a:pt x="643890" y="693420"/>
                </a:cubicBezTo>
                <a:cubicBezTo>
                  <a:pt x="570230" y="857250"/>
                  <a:pt x="254000" y="1064260"/>
                  <a:pt x="148590" y="1234440"/>
                </a:cubicBezTo>
                <a:cubicBezTo>
                  <a:pt x="43180" y="1404620"/>
                  <a:pt x="0" y="1590040"/>
                  <a:pt x="11430" y="1714500"/>
                </a:cubicBezTo>
                <a:cubicBezTo>
                  <a:pt x="22860" y="1838960"/>
                  <a:pt x="77470" y="1955800"/>
                  <a:pt x="217170" y="1981200"/>
                </a:cubicBezTo>
                <a:cubicBezTo>
                  <a:pt x="356870" y="2006600"/>
                  <a:pt x="690880" y="1812290"/>
                  <a:pt x="849630" y="1866900"/>
                </a:cubicBezTo>
                <a:cubicBezTo>
                  <a:pt x="1008380" y="1921510"/>
                  <a:pt x="1089025" y="2115185"/>
                  <a:pt x="1169670" y="23088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66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VNC368</cp:lastModifiedBy>
  <cp:revision>19</cp:revision>
  <dcterms:created xsi:type="dcterms:W3CDTF">2018-05-31T13:37:54Z</dcterms:created>
  <dcterms:modified xsi:type="dcterms:W3CDTF">2018-06-13T16:09:55Z</dcterms:modified>
</cp:coreProperties>
</file>