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6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600" autoAdjust="0"/>
  </p:normalViewPr>
  <p:slideViewPr>
    <p:cSldViewPr>
      <p:cViewPr>
        <p:scale>
          <a:sx n="75" d="100"/>
          <a:sy n="75" d="100"/>
        </p:scale>
        <p:origin x="-2400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05.07.2018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765" y="780507"/>
            <a:ext cx="8838470" cy="52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402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158"/>
          <p:cNvSpPr/>
          <p:nvPr/>
        </p:nvSpPr>
        <p:spPr>
          <a:xfrm>
            <a:off x="4721100" y="3361650"/>
            <a:ext cx="20154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err="1"/>
              <a:t>B</a:t>
            </a:r>
            <a:r>
              <a:rPr lang="en-US" b="1" dirty="0" err="1" smtClean="0"/>
              <a:t>azy</a:t>
            </a:r>
            <a:r>
              <a:rPr lang="en-US" b="1" dirty="0" smtClean="0"/>
              <a:t> </a:t>
            </a:r>
            <a:r>
              <a:rPr lang="pl-PL" b="1" dirty="0" err="1"/>
              <a:t>D</a:t>
            </a:r>
            <a:r>
              <a:rPr lang="en-US" b="1" dirty="0" err="1" smtClean="0"/>
              <a:t>anych</a:t>
            </a:r>
            <a:endParaRPr b="1" dirty="0"/>
          </a:p>
        </p:txBody>
      </p:sp>
      <p:sp>
        <p:nvSpPr>
          <p:cNvPr id="80" name="Shape 159"/>
          <p:cNvSpPr/>
          <p:nvPr/>
        </p:nvSpPr>
        <p:spPr>
          <a:xfrm>
            <a:off x="2400300" y="336165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F</a:t>
            </a:r>
            <a:r>
              <a:rPr lang="en-US" b="1" dirty="0" err="1" smtClean="0"/>
              <a:t>iltrowania</a:t>
            </a:r>
            <a:endParaRPr b="1" dirty="0"/>
          </a:p>
        </p:txBody>
      </p:sp>
      <p:sp>
        <p:nvSpPr>
          <p:cNvPr id="81" name="Shape 160"/>
          <p:cNvSpPr/>
          <p:nvPr/>
        </p:nvSpPr>
        <p:spPr>
          <a:xfrm>
            <a:off x="1333200" y="5334000"/>
            <a:ext cx="1788000" cy="108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Model: </a:t>
            </a:r>
            <a:r>
              <a:rPr lang="en-US" b="1" dirty="0" err="1"/>
              <a:t>Kamera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Nazwa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Ramka</a:t>
            </a:r>
            <a:endParaRPr b="1" dirty="0"/>
          </a:p>
        </p:txBody>
      </p:sp>
      <p:cxnSp>
        <p:nvCxnSpPr>
          <p:cNvPr id="83" name="Shape 162"/>
          <p:cNvCxnSpPr>
            <a:stCxn id="81" idx="3"/>
            <a:endCxn id="80" idx="2"/>
          </p:cNvCxnSpPr>
          <p:nvPr/>
        </p:nvCxnSpPr>
        <p:spPr>
          <a:xfrm flipV="1">
            <a:off x="3121200" y="4125150"/>
            <a:ext cx="287100" cy="174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Shape 159"/>
          <p:cNvSpPr/>
          <p:nvPr/>
        </p:nvSpPr>
        <p:spPr>
          <a:xfrm>
            <a:off x="38100" y="336165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Główne</a:t>
            </a:r>
            <a:endParaRPr b="1" dirty="0"/>
          </a:p>
        </p:txBody>
      </p:sp>
      <p:cxnSp>
        <p:nvCxnSpPr>
          <p:cNvPr id="3" name="Straight Arrow Connector 2"/>
          <p:cNvCxnSpPr>
            <a:stCxn id="81" idx="1"/>
            <a:endCxn id="18" idx="2"/>
          </p:cNvCxnSpPr>
          <p:nvPr/>
        </p:nvCxnSpPr>
        <p:spPr>
          <a:xfrm flipH="1" flipV="1">
            <a:off x="1046100" y="4125150"/>
            <a:ext cx="287100" cy="174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Straight Arrow Connector 4"/>
          <p:cNvCxnSpPr>
            <a:stCxn id="18" idx="2"/>
            <a:endCxn id="81" idx="0"/>
          </p:cNvCxnSpPr>
          <p:nvPr/>
        </p:nvCxnSpPr>
        <p:spPr>
          <a:xfrm>
            <a:off x="1046100" y="4125150"/>
            <a:ext cx="1181100" cy="120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Lightning Bolt 107"/>
          <p:cNvSpPr/>
          <p:nvPr/>
        </p:nvSpPr>
        <p:spPr>
          <a:xfrm>
            <a:off x="892650" y="5181600"/>
            <a:ext cx="297000" cy="533400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Straight Connector 10"/>
          <p:cNvCxnSpPr>
            <a:stCxn id="18" idx="3"/>
            <a:endCxn id="80" idx="1"/>
          </p:cNvCxnSpPr>
          <p:nvPr/>
        </p:nvCxnSpPr>
        <p:spPr>
          <a:xfrm>
            <a:off x="2054100" y="3743400"/>
            <a:ext cx="34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0" idx="3"/>
            <a:endCxn id="79" idx="1"/>
          </p:cNvCxnSpPr>
          <p:nvPr/>
        </p:nvCxnSpPr>
        <p:spPr>
          <a:xfrm>
            <a:off x="4416300" y="3743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158"/>
          <p:cNvSpPr/>
          <p:nvPr/>
        </p:nvSpPr>
        <p:spPr>
          <a:xfrm>
            <a:off x="7083300" y="3361650"/>
            <a:ext cx="20154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pl-PL" b="1" dirty="0"/>
              <a:t>K</a:t>
            </a:r>
            <a:r>
              <a:rPr lang="pl-PL" b="1" dirty="0" smtClean="0"/>
              <a:t>onfiguracja BD</a:t>
            </a:r>
            <a:endParaRPr b="1" dirty="0"/>
          </a:p>
        </p:txBody>
      </p:sp>
      <p:cxnSp>
        <p:nvCxnSpPr>
          <p:cNvPr id="21" name="Straight Connector 20"/>
          <p:cNvCxnSpPr>
            <a:stCxn id="79" idx="3"/>
            <a:endCxn id="33" idx="1"/>
          </p:cNvCxnSpPr>
          <p:nvPr/>
        </p:nvCxnSpPr>
        <p:spPr>
          <a:xfrm>
            <a:off x="6736500" y="3743400"/>
            <a:ext cx="34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 flipH="1">
            <a:off x="3200400" y="5219700"/>
            <a:ext cx="297000" cy="533400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Shape 160"/>
          <p:cNvSpPr/>
          <p:nvPr/>
        </p:nvSpPr>
        <p:spPr>
          <a:xfrm>
            <a:off x="5842500" y="5172075"/>
            <a:ext cx="1788000" cy="108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Model: </a:t>
            </a:r>
            <a:r>
              <a:rPr lang="en-US" b="1" dirty="0" err="1"/>
              <a:t>Kamera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Nazwa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Ramka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xmlns="" val="6718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04800" y="1836825"/>
            <a:ext cx="8458200" cy="3260550"/>
            <a:chOff x="304800" y="1836825"/>
            <a:chExt cx="8458200" cy="3260550"/>
          </a:xfrm>
        </p:grpSpPr>
        <p:sp>
          <p:nvSpPr>
            <p:cNvPr id="58" name="Shape 160"/>
            <p:cNvSpPr/>
            <p:nvPr/>
          </p:nvSpPr>
          <p:spPr>
            <a:xfrm>
              <a:off x="6573600" y="2261063"/>
              <a:ext cx="2189400" cy="128662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pl-PL" b="1" dirty="0" smtClean="0"/>
                <a:t>Gest</a:t>
              </a:r>
              <a:endParaRPr b="1" dirty="0"/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Nazwa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Etykieta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Lista obrazów</a:t>
              </a:r>
              <a:endParaRPr lang="pl-PL" b="1" dirty="0"/>
            </a:p>
          </p:txBody>
        </p:sp>
        <p:sp>
          <p:nvSpPr>
            <p:cNvPr id="22" name="Shape 160"/>
            <p:cNvSpPr/>
            <p:nvPr/>
          </p:nvSpPr>
          <p:spPr>
            <a:xfrm>
              <a:off x="4592400" y="3810000"/>
              <a:ext cx="2189400" cy="1287375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pl-PL" b="1" dirty="0" smtClean="0"/>
                <a:t>Klasyfikator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Ilość klastrów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Parametry</a:t>
              </a:r>
              <a:endParaRPr b="1" dirty="0"/>
            </a:p>
          </p:txBody>
        </p:sp>
        <p:sp>
          <p:nvSpPr>
            <p:cNvPr id="81" name="Shape 160"/>
            <p:cNvSpPr/>
            <p:nvPr/>
          </p:nvSpPr>
          <p:spPr>
            <a:xfrm>
              <a:off x="304800" y="2358674"/>
              <a:ext cx="2189400" cy="10038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en-US" b="1" dirty="0" err="1" smtClean="0"/>
                <a:t>Kamera</a:t>
              </a:r>
              <a:endParaRPr lang="pl-PL" b="1" dirty="0" smtClean="0"/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Nazwa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Ramka</a:t>
              </a:r>
              <a:endParaRPr b="1" dirty="0"/>
            </a:p>
          </p:txBody>
        </p:sp>
        <p:sp>
          <p:nvSpPr>
            <p:cNvPr id="79" name="Shape 158"/>
            <p:cNvSpPr/>
            <p:nvPr/>
          </p:nvSpPr>
          <p:spPr>
            <a:xfrm>
              <a:off x="4682625" y="3206925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err="1"/>
                <a:t>B</a:t>
              </a:r>
              <a:r>
                <a:rPr lang="en-US" b="1" dirty="0" err="1" smtClean="0"/>
                <a:t>azy</a:t>
              </a:r>
              <a:r>
                <a:rPr lang="en-US" b="1" dirty="0" smtClean="0"/>
                <a:t> </a:t>
              </a:r>
              <a:r>
                <a:rPr lang="pl-PL" b="1" dirty="0" err="1"/>
                <a:t>D</a:t>
              </a:r>
              <a:r>
                <a:rPr lang="en-US" b="1" dirty="0" err="1" smtClean="0"/>
                <a:t>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2286000" y="18368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F</a:t>
              </a:r>
              <a:r>
                <a:rPr lang="en-US" b="1" dirty="0" err="1" smtClean="0"/>
                <a:t>iltrowania</a:t>
              </a:r>
              <a:endParaRPr b="1" dirty="0"/>
            </a:p>
          </p:txBody>
        </p:sp>
        <p:sp>
          <p:nvSpPr>
            <p:cNvPr id="18" name="Shape 159"/>
            <p:cNvSpPr/>
            <p:nvPr/>
          </p:nvSpPr>
          <p:spPr>
            <a:xfrm>
              <a:off x="2286000" y="32069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Główne</a:t>
              </a:r>
              <a:endParaRPr b="1" dirty="0"/>
            </a:p>
          </p:txBody>
        </p:sp>
        <p:sp>
          <p:nvSpPr>
            <p:cNvPr id="33" name="Shape 158"/>
            <p:cNvSpPr/>
            <p:nvPr/>
          </p:nvSpPr>
          <p:spPr>
            <a:xfrm>
              <a:off x="4682625" y="1836825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pl-PL" b="1" dirty="0"/>
                <a:t>K</a:t>
              </a:r>
              <a:r>
                <a:rPr lang="pl-PL" b="1" dirty="0" smtClean="0"/>
                <a:t>onfiguracja BD</a:t>
              </a:r>
              <a:endParaRPr b="1" dirty="0"/>
            </a:p>
          </p:txBody>
        </p:sp>
        <p:sp>
          <p:nvSpPr>
            <p:cNvPr id="57" name="Lightning Bolt 56"/>
            <p:cNvSpPr/>
            <p:nvPr/>
          </p:nvSpPr>
          <p:spPr>
            <a:xfrm flipH="1">
              <a:off x="2266950" y="2643450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Shape 159"/>
            <p:cNvSpPr/>
            <p:nvPr/>
          </p:nvSpPr>
          <p:spPr>
            <a:xfrm>
              <a:off x="3470100" y="25226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dirty="0" smtClean="0"/>
                <a:t>Mediator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6931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62550" y="725400"/>
            <a:ext cx="8143275" cy="5827800"/>
            <a:chOff x="362550" y="725400"/>
            <a:chExt cx="8143275" cy="5827800"/>
          </a:xfrm>
        </p:grpSpPr>
        <p:sp>
          <p:nvSpPr>
            <p:cNvPr id="79" name="Shape 158"/>
            <p:cNvSpPr/>
            <p:nvPr/>
          </p:nvSpPr>
          <p:spPr>
            <a:xfrm>
              <a:off x="409125" y="407520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err="1"/>
                <a:t>B</a:t>
              </a:r>
              <a:r>
                <a:rPr lang="en-US" b="1" dirty="0" err="1" smtClean="0"/>
                <a:t>azy</a:t>
              </a:r>
              <a:r>
                <a:rPr lang="en-US" b="1" dirty="0" smtClean="0"/>
                <a:t> </a:t>
              </a:r>
              <a:r>
                <a:rPr lang="pl-PL" b="1" dirty="0" err="1"/>
                <a:t>D</a:t>
              </a:r>
              <a:r>
                <a:rPr lang="en-US" b="1" dirty="0" err="1" smtClean="0"/>
                <a:t>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362550" y="239190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F</a:t>
              </a:r>
              <a:r>
                <a:rPr lang="en-US" b="1" dirty="0" err="1" smtClean="0"/>
                <a:t>iltrowania</a:t>
              </a:r>
              <a:endParaRPr b="1" dirty="0"/>
            </a:p>
          </p:txBody>
        </p:sp>
        <p:sp>
          <p:nvSpPr>
            <p:cNvPr id="18" name="Shape 159"/>
            <p:cNvSpPr/>
            <p:nvPr/>
          </p:nvSpPr>
          <p:spPr>
            <a:xfrm>
              <a:off x="380400" y="80085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Główne</a:t>
              </a:r>
              <a:endParaRPr b="1" dirty="0"/>
            </a:p>
          </p:txBody>
        </p:sp>
        <p:sp>
          <p:nvSpPr>
            <p:cNvPr id="33" name="Shape 158"/>
            <p:cNvSpPr/>
            <p:nvPr/>
          </p:nvSpPr>
          <p:spPr>
            <a:xfrm>
              <a:off x="363150" y="571425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pl-PL" b="1" dirty="0"/>
                <a:t>K</a:t>
              </a:r>
              <a:r>
                <a:rPr lang="pl-PL" b="1" dirty="0" smtClean="0"/>
                <a:t>onfiguracja BD</a:t>
              </a:r>
              <a:endParaRPr b="1" dirty="0"/>
            </a:p>
          </p:txBody>
        </p:sp>
        <p:sp>
          <p:nvSpPr>
            <p:cNvPr id="34" name="Shape 159"/>
            <p:cNvSpPr/>
            <p:nvPr/>
          </p:nvSpPr>
          <p:spPr>
            <a:xfrm>
              <a:off x="3124200" y="1828800"/>
              <a:ext cx="1940100" cy="350595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i="1" dirty="0" smtClean="0"/>
                <a:t>View Model Locator</a:t>
              </a:r>
              <a:endParaRPr b="1" i="1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705475" y="725400"/>
              <a:ext cx="280035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View: Okno Główne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 smtClean="0">
                  <a:solidFill>
                    <a:schemeClr val="tx1"/>
                  </a:solidFill>
                </a:rPr>
                <a:t>Wybrana kamera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 smtClean="0">
                  <a:solidFill>
                    <a:schemeClr val="tx1"/>
                  </a:solidFill>
                </a:rPr>
                <a:t>Ramka Kamery</a:t>
              </a:r>
              <a:endParaRPr lang="pl-P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5475" y="2202525"/>
              <a:ext cx="2800350" cy="1142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Okno Filtorwania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Filtr HSL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Ramka Kamery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Prostokąt otaczający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05475" y="3886200"/>
              <a:ext cx="2800350" cy="11415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Okno Bazy Danych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Obrazy Gestu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Parametry Klasyfikatora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05475" y="5638800"/>
              <a:ext cx="280035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Konfiguracja BD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Dodanie Gestu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Testowanie Gestu</a:t>
              </a:r>
            </a:p>
          </p:txBody>
        </p:sp>
        <p:cxnSp>
          <p:nvCxnSpPr>
            <p:cNvPr id="4" name="Straight Connector 3"/>
            <p:cNvCxnSpPr>
              <a:stCxn id="18" idx="3"/>
              <a:endCxn id="34" idx="1"/>
            </p:cNvCxnSpPr>
            <p:nvPr/>
          </p:nvCxnSpPr>
          <p:spPr>
            <a:xfrm>
              <a:off x="2396400" y="1182600"/>
              <a:ext cx="727800" cy="2399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80" idx="3"/>
              <a:endCxn id="34" idx="1"/>
            </p:cNvCxnSpPr>
            <p:nvPr/>
          </p:nvCxnSpPr>
          <p:spPr>
            <a:xfrm>
              <a:off x="2378550" y="2773650"/>
              <a:ext cx="745650" cy="8081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1"/>
              <a:endCxn id="79" idx="3"/>
            </p:cNvCxnSpPr>
            <p:nvPr/>
          </p:nvCxnSpPr>
          <p:spPr>
            <a:xfrm flipH="1">
              <a:off x="2424525" y="3581775"/>
              <a:ext cx="699675" cy="875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4" idx="1"/>
              <a:endCxn id="33" idx="3"/>
            </p:cNvCxnSpPr>
            <p:nvPr/>
          </p:nvCxnSpPr>
          <p:spPr>
            <a:xfrm flipH="1">
              <a:off x="2378550" y="3581775"/>
              <a:ext cx="745650" cy="25142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" idx="1"/>
              <a:endCxn id="34" idx="3"/>
            </p:cNvCxnSpPr>
            <p:nvPr/>
          </p:nvCxnSpPr>
          <p:spPr>
            <a:xfrm flipH="1">
              <a:off x="5064300" y="1182600"/>
              <a:ext cx="641175" cy="2399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1"/>
              <a:endCxn id="34" idx="3"/>
            </p:cNvCxnSpPr>
            <p:nvPr/>
          </p:nvCxnSpPr>
          <p:spPr>
            <a:xfrm flipH="1">
              <a:off x="5064300" y="2773650"/>
              <a:ext cx="641175" cy="8081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1"/>
              <a:endCxn id="34" idx="3"/>
            </p:cNvCxnSpPr>
            <p:nvPr/>
          </p:nvCxnSpPr>
          <p:spPr>
            <a:xfrm flipH="1" flipV="1">
              <a:off x="5064300" y="3581775"/>
              <a:ext cx="641175" cy="875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1"/>
              <a:endCxn id="34" idx="3"/>
            </p:cNvCxnSpPr>
            <p:nvPr/>
          </p:nvCxnSpPr>
          <p:spPr>
            <a:xfrm flipH="1" flipV="1">
              <a:off x="5064300" y="3581775"/>
              <a:ext cx="641175" cy="25142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0821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0832" y="1066800"/>
            <a:ext cx="8007698" cy="4819655"/>
            <a:chOff x="298102" y="352423"/>
            <a:chExt cx="8007698" cy="4819655"/>
          </a:xfrm>
        </p:grpSpPr>
        <p:pic>
          <p:nvPicPr>
            <p:cNvPr id="1026" name="Picture 2" descr="C:\Users\Kamil\Documents\Praca-Magisterska\HandGestureDatabases\Cambridge Hand Gesture Database\Set1\0000\0000\frame-00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Kamil\Documents\Praca-Magisterska\HandGestureDatabases\Cambridge Hand Gesture Database\Set3\0000\0000\frame-00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amil\Documents\Praca-Magisterska\HandGestureDatabases\Cambridge Hand Gesture Database\Set2\0000\0000\frame-00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amil\Documents\Praca-Magisterska\HandGestureDatabases\Cambridge Hand Gesture Database\Set4\0000\0000\frame-000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Kamil\Documents\Praca-Magisterska\HandGestureDatabases\Cambridge Hand Gesture Database\Set1\0000\0000\frame-004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Kamil\Documents\Praca-Magisterska\HandGestureDatabases\Cambridge Hand Gesture Database\Set1\0000\0000\frame-006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Kamil\Documents\Praca-Magisterska\HandGestureDatabases\Cambridge Hand Gesture Database\Set2\0000\0000\frame-0079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Kamil\Documents\Praca-Magisterska\HandGestureDatabases\Cambridge Hand Gesture Database\Set2\0000\0000\frame-0048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Kamil\Documents\Praca-Magisterska\HandGestureDatabases\Cambridge Hand Gesture Database\Set3\0000\0000\frame-0048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Kamil\Documents\Praca-Magisterska\HandGestureDatabases\Cambridge Hand Gesture Database\Set3\0000\0000\frame-0069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Kamil\Documents\Praca-Magisterska\HandGestureDatabases\Cambridge Hand Gesture Database\Set4\0000\0000\frame-0027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Kamil\Documents\Praca-Magisterska\HandGestureDatabases\Cambridge Hand Gesture Database\Set4\0000\0000\frame-0055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838200" y="1057275"/>
              <a:ext cx="0" cy="411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0600" y="914400"/>
              <a:ext cx="7315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81300" y="352423"/>
              <a:ext cx="373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b="1" dirty="0" smtClean="0"/>
                <a:t>WARUNKI OŚWIETLENIOWE</a:t>
              </a:r>
              <a:endParaRPr lang="pl-PL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-1528466" y="2883845"/>
              <a:ext cx="4114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b="1" dirty="0"/>
                <a:t>ROTACJA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718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99705" y="604443"/>
            <a:ext cx="6544589" cy="5649114"/>
            <a:chOff x="1299705" y="604443"/>
            <a:chExt cx="6544589" cy="5649114"/>
          </a:xfrm>
        </p:grpSpPr>
        <p:grpSp>
          <p:nvGrpSpPr>
            <p:cNvPr id="10" name="Group 9"/>
            <p:cNvGrpSpPr/>
            <p:nvPr/>
          </p:nvGrpSpPr>
          <p:grpSpPr>
            <a:xfrm>
              <a:off x="1299705" y="604443"/>
              <a:ext cx="6544589" cy="5649114"/>
              <a:chOff x="1299705" y="604443"/>
              <a:chExt cx="6544589" cy="564911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299705" y="604443"/>
                <a:ext cx="6544589" cy="5649114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2590800" y="10668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2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590800" y="1403866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3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876800" y="12192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4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26670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3600" b="1" dirty="0" smtClean="0">
                    <a:solidFill>
                      <a:srgbClr val="FF0000"/>
                    </a:solidFill>
                  </a:rPr>
                  <a:t>1</a:t>
                </a:r>
                <a:endParaRPr lang="pl-PL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77000" y="144145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5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543800" y="10668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6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19800" y="8498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7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670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smtClean="0">
                  <a:solidFill>
                    <a:srgbClr val="FF0000"/>
                  </a:solidFill>
                </a:rPr>
                <a:t>8</a:t>
              </a:r>
              <a:endParaRPr lang="pl-P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3971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71100" y="161467"/>
            <a:ext cx="6801800" cy="6535063"/>
            <a:chOff x="1171100" y="161467"/>
            <a:chExt cx="6801800" cy="65350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71100" y="161467"/>
              <a:ext cx="6801800" cy="653506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105400" y="420469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1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15200" y="11430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3</a:t>
              </a:r>
              <a:endParaRPr lang="pl-PL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91200" y="4572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2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3072825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4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9000" y="53340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6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977825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5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59436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9572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99917" y="1015425"/>
            <a:ext cx="4944165" cy="4780868"/>
            <a:chOff x="2099917" y="1015425"/>
            <a:chExt cx="4944165" cy="47808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99917" y="1061707"/>
              <a:ext cx="4944165" cy="473458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276600" y="1015425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1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9200" y="1334869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2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9400" y="2133600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3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9400" y="3276600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4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8400" y="4343400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5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757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9"/>
          <p:cNvSpPr/>
          <p:nvPr/>
        </p:nvSpPr>
        <p:spPr>
          <a:xfrm>
            <a:off x="5410200" y="342900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F</a:t>
            </a:r>
            <a:r>
              <a:rPr lang="en-US" b="1" dirty="0" err="1" smtClean="0"/>
              <a:t>iltrowania</a:t>
            </a:r>
            <a:endParaRPr b="1" dirty="0"/>
          </a:p>
        </p:txBody>
      </p:sp>
      <p:sp>
        <p:nvSpPr>
          <p:cNvPr id="4" name="Shape 159"/>
          <p:cNvSpPr/>
          <p:nvPr/>
        </p:nvSpPr>
        <p:spPr>
          <a:xfrm>
            <a:off x="1905000" y="228600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F</a:t>
            </a:r>
            <a:r>
              <a:rPr lang="en-US" b="1" dirty="0" err="1" smtClean="0"/>
              <a:t>iltrowania</a:t>
            </a:r>
            <a:endParaRPr b="1" dirty="0"/>
          </a:p>
        </p:txBody>
      </p:sp>
      <p:sp>
        <p:nvSpPr>
          <p:cNvPr id="5" name="Shape 159"/>
          <p:cNvSpPr/>
          <p:nvPr/>
        </p:nvSpPr>
        <p:spPr>
          <a:xfrm>
            <a:off x="5410200" y="129540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F</a:t>
            </a:r>
            <a:r>
              <a:rPr lang="en-US" b="1" dirty="0" err="1" smtClean="0"/>
              <a:t>iltrowania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6135" y="435530"/>
            <a:ext cx="8405810" cy="5910828"/>
            <a:chOff x="606135" y="435530"/>
            <a:chExt cx="8405810" cy="5910828"/>
          </a:xfrm>
        </p:grpSpPr>
        <p:grpSp>
          <p:nvGrpSpPr>
            <p:cNvPr id="48" name="Group 47"/>
            <p:cNvGrpSpPr/>
            <p:nvPr/>
          </p:nvGrpSpPr>
          <p:grpSpPr>
            <a:xfrm>
              <a:off x="606135" y="435530"/>
              <a:ext cx="8405810" cy="5910828"/>
              <a:chOff x="228601" y="506879"/>
              <a:chExt cx="8405810" cy="5910828"/>
            </a:xfrm>
          </p:grpSpPr>
          <p:pic>
            <p:nvPicPr>
              <p:cNvPr id="1026" name="Picture 2" descr="https://lh4.googleusercontent.com/thw97p5Ug0NfrwjGcjUYYPRLyohXD-4bI3LFHF4osR6u-_Rk9_qPWoia8b1bFfO_xJxFtmAoHWHOY7mAwKvS-QEygwxMUCn2SCvVyS-seaIwv9YcKIZJ7ls8AyCxvNlNcWs5tcfgyG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1014414"/>
                <a:ext cx="2345742" cy="12287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4.googleusercontent.com/yuP7qB2jaonIcZuDCrEWCPWehuf1TjhFqLPhCfVWMFr3PGtJlKwDHqb3Jr7UDjsCwHYMpgm5TLDLTaBHzDvvn9ApUAc7VxPkeXZ5O35KDlly6SD0ZZYMDlzXmWjSv9HlIkg5Dw8FNww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900" y="1185862"/>
                <a:ext cx="1638300" cy="88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l1sp3Kh4QdqTJrJao38iQU5sCqKI9GK1vhMCzzwWczaLyq5-Tayif3ejPsfTEU0p3zbMq7mkR3Nd9LVARDVH6BFZgJ_MzOV43W80HKn9jVTCNdhY2fwV7pnKXHUvRB0oa91XZfuew1U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886" y="1349803"/>
                <a:ext cx="3057525" cy="55794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6.googleusercontent.com/XsVZkuOrmoUCswyGlixwn3iDXqjClysyVIcfqiLW3Qz0YtLAzw-kEfYIeZRiDUFSBi0TGKMThumiEFkyoh__muRJD0YLKS2L_gW36JXrDNe-cZWURt6lmDZC0-ZEyLdX6gYwHGb66nU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650" y="4524375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h3.googleusercontent.com/5KgD_GAL-CKO2Gp_HQOUbxOSgXr1eatRuUNb9BX4WMlGzAVOVrjIGX-cqAUglnHIRPSyNKfR4m8w-e6WHIDSyFttP5G67S9Fc9u6hYIQXwdyhrBs6C6KDm0F7xERRjfimbrBtc0jJ_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52" y="4410075"/>
                <a:ext cx="1473639" cy="17526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>
                <a:stCxn id="1026" idx="3"/>
                <a:endCxn id="1028" idx="1"/>
              </p:cNvCxnSpPr>
              <p:nvPr/>
            </p:nvCxnSpPr>
            <p:spPr>
              <a:xfrm>
                <a:off x="2574343" y="1628775"/>
                <a:ext cx="816557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028" idx="3"/>
                <a:endCxn id="1030" idx="1"/>
              </p:cNvCxnSpPr>
              <p:nvPr/>
            </p:nvCxnSpPr>
            <p:spPr>
              <a:xfrm>
                <a:off x="5029200" y="1628775"/>
                <a:ext cx="54768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30" idx="2"/>
                <a:endCxn id="1032" idx="0"/>
              </p:cNvCxnSpPr>
              <p:nvPr/>
            </p:nvCxnSpPr>
            <p:spPr>
              <a:xfrm>
                <a:off x="7105649" y="1907746"/>
                <a:ext cx="1" cy="2616629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200400" y="4933950"/>
                <a:ext cx="1219200" cy="7048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8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SVM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032" idx="1"/>
                <a:endCxn id="21" idx="3"/>
              </p:cNvCxnSpPr>
              <p:nvPr/>
            </p:nvCxnSpPr>
            <p:spPr>
              <a:xfrm flipH="1">
                <a:off x="4419600" y="5286375"/>
                <a:ext cx="1924050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34" idx="3"/>
                <a:endCxn id="21" idx="1"/>
              </p:cNvCxnSpPr>
              <p:nvPr/>
            </p:nvCxnSpPr>
            <p:spPr>
              <a:xfrm>
                <a:off x="2138291" y="5286375"/>
                <a:ext cx="10621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081337" y="2971800"/>
                <a:ext cx="1457325" cy="914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4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TRZY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0"/>
                <a:endCxn id="31" idx="2"/>
              </p:cNvCxnSpPr>
              <p:nvPr/>
            </p:nvCxnSpPr>
            <p:spPr>
              <a:xfrm flipV="1">
                <a:off x="3810000" y="3886200"/>
                <a:ext cx="0" cy="104775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312157" y="4800600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5433" y="1259443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97187" y="506879"/>
                <a:ext cx="2016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Wynik algorytmu 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9144" y="506879"/>
                <a:ext cx="114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Punkty </a:t>
                </a:r>
                <a:br>
                  <a:rPr lang="pl-PL" b="1" dirty="0" smtClean="0"/>
                </a:br>
                <a:r>
                  <a:rPr lang="pl-PL" b="1" dirty="0" smtClean="0"/>
                  <a:t>kluczowe</a:t>
                </a:r>
                <a:endParaRPr lang="pl-PL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97189" y="6048375"/>
                <a:ext cx="2016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Baza danych</a:t>
                </a:r>
                <a:endParaRPr lang="pl-PL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74149" y="5449669"/>
                <a:ext cx="1190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b="1" dirty="0" smtClean="0"/>
                  <a:t>Algorytm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305" y="57373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Próbki uczące</a:t>
              </a:r>
              <a:endParaRPr lang="pl-PL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0306" y="3692394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Próbka </a:t>
              </a:r>
              <a:br>
                <a:rPr lang="pl-PL" b="1" dirty="0" smtClean="0"/>
              </a:br>
              <a:r>
                <a:rPr lang="pl-PL" b="1" dirty="0" smtClean="0"/>
                <a:t>testowa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57200" y="435530"/>
            <a:ext cx="8554745" cy="5910828"/>
            <a:chOff x="457200" y="435530"/>
            <a:chExt cx="8554745" cy="5910828"/>
          </a:xfrm>
        </p:grpSpPr>
        <p:grpSp>
          <p:nvGrpSpPr>
            <p:cNvPr id="2" name="Group 48"/>
            <p:cNvGrpSpPr/>
            <p:nvPr/>
          </p:nvGrpSpPr>
          <p:grpSpPr>
            <a:xfrm>
              <a:off x="457200" y="435530"/>
              <a:ext cx="8554745" cy="5910828"/>
              <a:chOff x="457200" y="435530"/>
              <a:chExt cx="8554745" cy="5910828"/>
            </a:xfrm>
          </p:grpSpPr>
          <p:grpSp>
            <p:nvGrpSpPr>
              <p:cNvPr id="4" name="Group 47"/>
              <p:cNvGrpSpPr/>
              <p:nvPr/>
            </p:nvGrpSpPr>
            <p:grpSpPr>
              <a:xfrm>
                <a:off x="606135" y="435530"/>
                <a:ext cx="8405810" cy="5910828"/>
                <a:chOff x="228601" y="506879"/>
                <a:chExt cx="8405810" cy="5910828"/>
              </a:xfrm>
            </p:grpSpPr>
            <p:pic>
              <p:nvPicPr>
                <p:cNvPr id="1026" name="Picture 2" descr="https://lh4.googleusercontent.com/thw97p5Ug0NfrwjGcjUYYPRLyohXD-4bI3LFHF4osR6u-_Rk9_qPWoia8b1bFfO_xJxFtmAoHWHOY7mAwKvS-QEygwxMUCn2SCvVyS-seaIwv9YcKIZJ7ls8AyCxvNlNcWs5tcfgyG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1" y="1014414"/>
                  <a:ext cx="2345742" cy="12287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https://lh3.googleusercontent.com/l1sp3Kh4QdqTJrJao38iQU5sCqKI9GK1vhMCzzwWczaLyq5-Tayif3ejPsfTEU0p3zbMq7mkR3Nd9LVARDVH6BFZgJ_MzOV43W80HKn9jVTCNdhY2fwV7pnKXHUvRB0oa91XZfuew1U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6886" y="1349803"/>
                  <a:ext cx="3057525" cy="557943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https://lh6.googleusercontent.com/XsVZkuOrmoUCswyGlixwn3iDXqjClysyVIcfqiLW3Qz0YtLAzw-kEfYIeZRiDUFSBi0TGKMThumiEFkyoh__muRJD0YLKS2L_gW36JXrDNe-cZWURt6lmDZC0-ZEyLdX6gYwHGb66n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3650" y="4524375"/>
                  <a:ext cx="1524000" cy="152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lh3.googleusercontent.com/5KgD_GAL-CKO2Gp_HQOUbxOSgXr1eatRuUNb9BX4WMlGzAVOVrjIGX-cqAUglnHIRPSyNKfR4m8w-e6WHIDSyFttP5G67S9Fc9u6hYIQXwdyhrBs6C6KDm0F7xERRjfimbrBtc0jJ_0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466" y="4410075"/>
                  <a:ext cx="1473639" cy="1752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" name="Straight Arrow Connector 2"/>
                <p:cNvCxnSpPr>
                  <a:stCxn id="1026" idx="3"/>
                  <a:endCxn id="1030" idx="1"/>
                </p:cNvCxnSpPr>
                <p:nvPr/>
              </p:nvCxnSpPr>
              <p:spPr>
                <a:xfrm>
                  <a:off x="2574343" y="1628775"/>
                  <a:ext cx="3002543" cy="1588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30" idx="2"/>
                  <a:endCxn id="1032" idx="0"/>
                </p:cNvCxnSpPr>
                <p:nvPr/>
              </p:nvCxnSpPr>
              <p:spPr>
                <a:xfrm>
                  <a:off x="7105649" y="1907746"/>
                  <a:ext cx="1" cy="2616629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3127666" y="4933950"/>
                  <a:ext cx="1981200" cy="70485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l-PL" sz="28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Klasyfikator</a:t>
                  </a:r>
                  <a:endParaRPr lang="pl-PL" b="1" dirty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032" idx="1"/>
                  <a:endCxn id="21" idx="3"/>
                </p:cNvCxnSpPr>
                <p:nvPr/>
              </p:nvCxnSpPr>
              <p:spPr>
                <a:xfrm rot="10800000">
                  <a:off x="5108866" y="5286375"/>
                  <a:ext cx="1234784" cy="1588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34" idx="3"/>
                  <a:endCxn id="21" idx="1"/>
                </p:cNvCxnSpPr>
                <p:nvPr/>
              </p:nvCxnSpPr>
              <p:spPr>
                <a:xfrm>
                  <a:off x="1858105" y="5286375"/>
                  <a:ext cx="1269561" cy="1588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/>
                <p:cNvSpPr/>
                <p:nvPr/>
              </p:nvSpPr>
              <p:spPr>
                <a:xfrm>
                  <a:off x="3127666" y="2662149"/>
                  <a:ext cx="1984248" cy="9144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l-PL" sz="48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TRZY</a:t>
                  </a:r>
                  <a:endParaRPr lang="pl-PL" b="1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" name="Straight Arrow Connector 26"/>
                <p:cNvCxnSpPr>
                  <a:stCxn id="21" idx="0"/>
                  <a:endCxn id="31" idx="2"/>
                </p:cNvCxnSpPr>
                <p:nvPr/>
              </p:nvCxnSpPr>
              <p:spPr>
                <a:xfrm rot="5400000" flipH="1" flipV="1">
                  <a:off x="3440328" y="4254488"/>
                  <a:ext cx="1357401" cy="1524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933400" y="4863019"/>
                  <a:ext cx="111806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Opis</a:t>
                  </a:r>
                  <a:br>
                    <a:rPr lang="pl-PL" b="1" dirty="0" smtClean="0"/>
                  </a:br>
                  <a:r>
                    <a:rPr lang="pl-PL" b="1" dirty="0" smtClean="0"/>
                    <a:t/>
                  </a:r>
                  <a:br>
                    <a:rPr lang="pl-PL" b="1" dirty="0" smtClean="0"/>
                  </a:br>
                  <a:r>
                    <a:rPr lang="pl-PL" b="1" dirty="0" smtClean="0"/>
                    <a:t>Detekcja</a:t>
                  </a:r>
                  <a:endParaRPr lang="pl-PL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7187" y="506879"/>
                  <a:ext cx="201692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W</a:t>
                  </a:r>
                  <a:r>
                    <a:rPr lang="pl-PL" b="1" dirty="0" smtClean="0"/>
                    <a:t>ektory </a:t>
                  </a:r>
                  <a:br>
                    <a:rPr lang="pl-PL" b="1" dirty="0" smtClean="0"/>
                  </a:br>
                  <a:r>
                    <a:rPr lang="pl-PL" b="1" dirty="0" smtClean="0"/>
                    <a:t>opisujące każdy </a:t>
                  </a:r>
                  <a:br>
                    <a:rPr lang="pl-PL" b="1" dirty="0" smtClean="0"/>
                  </a:br>
                  <a:r>
                    <a:rPr lang="pl-PL" b="1" dirty="0" smtClean="0"/>
                    <a:t>z gestów</a:t>
                  </a:r>
                  <a:endParaRPr lang="pl-PL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097189" y="6048375"/>
                  <a:ext cx="2016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Baza danych</a:t>
                  </a:r>
                  <a:endParaRPr lang="pl-PL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750305" y="573733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Próbki uczące</a:t>
                </a:r>
                <a:endParaRPr lang="pl-PL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7200" y="3692394"/>
                <a:ext cx="2057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Próbka </a:t>
                </a:r>
                <a:br>
                  <a:rPr lang="pl-PL" b="1" dirty="0" smtClean="0"/>
                </a:br>
                <a:r>
                  <a:rPr lang="pl-PL" b="1" dirty="0" smtClean="0"/>
                  <a:t>testowa</a:t>
                </a:r>
                <a:endParaRPr lang="pl-PL" b="1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00400" y="60960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Metoda służąca do detekcji oraz opisu punktów kluczowych </a:t>
              </a:r>
              <a:endParaRPr lang="pl-PL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400" y="453526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Uczenie </a:t>
              </a:r>
              <a:br>
                <a:rPr lang="pl-PL" b="1" dirty="0" smtClean="0"/>
              </a:br>
              <a:r>
                <a:rPr lang="pl-PL" b="1" dirty="0" smtClean="0"/>
                <a:t>modelu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221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VNC368</cp:lastModifiedBy>
  <cp:revision>41</cp:revision>
  <dcterms:created xsi:type="dcterms:W3CDTF">2018-05-31T13:37:54Z</dcterms:created>
  <dcterms:modified xsi:type="dcterms:W3CDTF">2018-07-05T15:41:31Z</dcterms:modified>
</cp:coreProperties>
</file>