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25" d="100"/>
          <a:sy n="125" d="100"/>
        </p:scale>
        <p:origin x="-10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t>12.06.2018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9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35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Użytkownik systemu Windows</cp:lastModifiedBy>
  <cp:revision>16</cp:revision>
  <dcterms:created xsi:type="dcterms:W3CDTF">2018-05-31T13:37:54Z</dcterms:created>
  <dcterms:modified xsi:type="dcterms:W3CDTF">2018-06-12T22:45:22Z</dcterms:modified>
</cp:coreProperties>
</file>