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image" Target="../media/image90.png"/><Relationship Id="rId10" Type="http://schemas.openxmlformats.org/officeDocument/2006/relationships/image" Target="../media/image91.png"/><Relationship Id="rId11" Type="http://schemas.openxmlformats.org/officeDocument/2006/relationships/image" Target="../media/image92.png"/><Relationship Id="rId12" Type="http://schemas.openxmlformats.org/officeDocument/2006/relationships/image" Target="../media/image93.png"/><Relationship Id="rId13" Type="http://schemas.openxmlformats.org/officeDocument/2006/relationships/image" Target="../media/image94.png"/><Relationship Id="rId14" Type="http://schemas.openxmlformats.org/officeDocument/2006/relationships/image" Target="../media/image95.png"/><Relationship Id="rId15" Type="http://schemas.openxmlformats.org/officeDocument/2006/relationships/image" Target="../media/image96.png"/><Relationship Id="rId16" Type="http://schemas.openxmlformats.org/officeDocument/2006/relationships/image" Target="../media/image97.png"/><Relationship Id="rId17" Type="http://schemas.openxmlformats.org/officeDocument/2006/relationships/image" Target="../media/image98.png"/><Relationship Id="rId18" Type="http://schemas.openxmlformats.org/officeDocument/2006/relationships/image" Target="../media/image9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image" Target="../media/image104.png"/><Relationship Id="rId7" Type="http://schemas.openxmlformats.org/officeDocument/2006/relationships/image" Target="../media/image105.png"/><Relationship Id="rId8" Type="http://schemas.openxmlformats.org/officeDocument/2006/relationships/image" Target="../media/image106.png"/><Relationship Id="rId9" Type="http://schemas.openxmlformats.org/officeDocument/2006/relationships/image" Target="../media/image107.png"/><Relationship Id="rId10" Type="http://schemas.openxmlformats.org/officeDocument/2006/relationships/image" Target="../media/image108.png"/><Relationship Id="rId11" Type="http://schemas.openxmlformats.org/officeDocument/2006/relationships/image" Target="../media/image109.png"/><Relationship Id="rId12" Type="http://schemas.openxmlformats.org/officeDocument/2006/relationships/image" Target="../media/image110.png"/><Relationship Id="rId13" Type="http://schemas.openxmlformats.org/officeDocument/2006/relationships/image" Target="../media/image111.png"/><Relationship Id="rId14" Type="http://schemas.openxmlformats.org/officeDocument/2006/relationships/image" Target="../media/image112.png"/><Relationship Id="rId15" Type="http://schemas.openxmlformats.org/officeDocument/2006/relationships/image" Target="../media/image113.png"/><Relationship Id="rId16" Type="http://schemas.openxmlformats.org/officeDocument/2006/relationships/image" Target="../media/image114.png"/><Relationship Id="rId17" Type="http://schemas.openxmlformats.org/officeDocument/2006/relationships/image" Target="../media/image115.png"/><Relationship Id="rId18" Type="http://schemas.openxmlformats.org/officeDocument/2006/relationships/image" Target="../media/image11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Relationship Id="rId7" Type="http://schemas.openxmlformats.org/officeDocument/2006/relationships/image" Target="../media/image122.png"/><Relationship Id="rId8" Type="http://schemas.openxmlformats.org/officeDocument/2006/relationships/image" Target="../media/image123.png"/><Relationship Id="rId9" Type="http://schemas.openxmlformats.org/officeDocument/2006/relationships/image" Target="../media/image124.png"/><Relationship Id="rId10" Type="http://schemas.openxmlformats.org/officeDocument/2006/relationships/image" Target="../media/image125.png"/><Relationship Id="rId11" Type="http://schemas.openxmlformats.org/officeDocument/2006/relationships/image" Target="../media/image126.png"/><Relationship Id="rId12" Type="http://schemas.openxmlformats.org/officeDocument/2006/relationships/image" Target="../media/image127.png"/><Relationship Id="rId13" Type="http://schemas.openxmlformats.org/officeDocument/2006/relationships/image" Target="../media/image128.png"/><Relationship Id="rId14" Type="http://schemas.openxmlformats.org/officeDocument/2006/relationships/image" Target="../media/image129.png"/><Relationship Id="rId15" Type="http://schemas.openxmlformats.org/officeDocument/2006/relationships/image" Target="../media/image130.png"/><Relationship Id="rId16" Type="http://schemas.openxmlformats.org/officeDocument/2006/relationships/image" Target="../media/image131.png"/><Relationship Id="rId17" Type="http://schemas.openxmlformats.org/officeDocument/2006/relationships/image" Target="../media/image132.png"/><Relationship Id="rId18" Type="http://schemas.openxmlformats.org/officeDocument/2006/relationships/image" Target="../media/image13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139.png"/><Relationship Id="rId8" Type="http://schemas.openxmlformats.org/officeDocument/2006/relationships/image" Target="../media/image140.png"/><Relationship Id="rId9" Type="http://schemas.openxmlformats.org/officeDocument/2006/relationships/image" Target="../media/image141.png"/><Relationship Id="rId10" Type="http://schemas.openxmlformats.org/officeDocument/2006/relationships/image" Target="../media/image142.png"/><Relationship Id="rId11" Type="http://schemas.openxmlformats.org/officeDocument/2006/relationships/image" Target="../media/image143.png"/><Relationship Id="rId12" Type="http://schemas.openxmlformats.org/officeDocument/2006/relationships/image" Target="../media/image144.png"/><Relationship Id="rId13" Type="http://schemas.openxmlformats.org/officeDocument/2006/relationships/image" Target="../media/image145.png"/><Relationship Id="rId14" Type="http://schemas.openxmlformats.org/officeDocument/2006/relationships/image" Target="../media/image146.png"/><Relationship Id="rId15" Type="http://schemas.openxmlformats.org/officeDocument/2006/relationships/image" Target="../media/image147.png"/><Relationship Id="rId16" Type="http://schemas.openxmlformats.org/officeDocument/2006/relationships/image" Target="../media/image148.png"/><Relationship Id="rId17" Type="http://schemas.openxmlformats.org/officeDocument/2006/relationships/image" Target="../media/image149.png"/><Relationship Id="rId18" Type="http://schemas.openxmlformats.org/officeDocument/2006/relationships/image" Target="../media/image150.png"/><Relationship Id="rId19" Type="http://schemas.openxmlformats.org/officeDocument/2006/relationships/image" Target="../media/image151.png"/><Relationship Id="rId20" Type="http://schemas.openxmlformats.org/officeDocument/2006/relationships/image" Target="../media/image15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3.png"/><Relationship Id="rId3" Type="http://schemas.openxmlformats.org/officeDocument/2006/relationships/image" Target="../media/image154.png"/><Relationship Id="rId4" Type="http://schemas.openxmlformats.org/officeDocument/2006/relationships/image" Target="../media/image155.png"/><Relationship Id="rId5" Type="http://schemas.openxmlformats.org/officeDocument/2006/relationships/image" Target="../media/image156.png"/><Relationship Id="rId6" Type="http://schemas.openxmlformats.org/officeDocument/2006/relationships/image" Target="../media/image15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8.png"/><Relationship Id="rId3" Type="http://schemas.openxmlformats.org/officeDocument/2006/relationships/image" Target="../media/image159.png"/><Relationship Id="rId4" Type="http://schemas.openxmlformats.org/officeDocument/2006/relationships/image" Target="../media/image160.png"/><Relationship Id="rId5" Type="http://schemas.openxmlformats.org/officeDocument/2006/relationships/image" Target="../media/image161.png"/><Relationship Id="rId6" Type="http://schemas.openxmlformats.org/officeDocument/2006/relationships/image" Target="../media/image162.png"/><Relationship Id="rId7" Type="http://schemas.openxmlformats.org/officeDocument/2006/relationships/image" Target="../media/image163.png"/><Relationship Id="rId8" Type="http://schemas.openxmlformats.org/officeDocument/2006/relationships/image" Target="../media/image164.png"/><Relationship Id="rId9" Type="http://schemas.openxmlformats.org/officeDocument/2006/relationships/image" Target="../media/image165.png"/><Relationship Id="rId10" Type="http://schemas.openxmlformats.org/officeDocument/2006/relationships/image" Target="../media/image16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56.png"/><Relationship Id="rId14" Type="http://schemas.openxmlformats.org/officeDocument/2006/relationships/image" Target="../media/image5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65.png"/><Relationship Id="rId10" Type="http://schemas.openxmlformats.org/officeDocument/2006/relationships/image" Target="../media/image66.png"/><Relationship Id="rId11" Type="http://schemas.openxmlformats.org/officeDocument/2006/relationships/image" Target="../media/image67.png"/><Relationship Id="rId12" Type="http://schemas.openxmlformats.org/officeDocument/2006/relationships/image" Target="../media/image68.png"/><Relationship Id="rId13" Type="http://schemas.openxmlformats.org/officeDocument/2006/relationships/image" Target="../media/image69.png"/><Relationship Id="rId14" Type="http://schemas.openxmlformats.org/officeDocument/2006/relationships/image" Target="../media/image70.png"/><Relationship Id="rId15" Type="http://schemas.openxmlformats.org/officeDocument/2006/relationships/image" Target="../media/image71.png"/><Relationship Id="rId16" Type="http://schemas.openxmlformats.org/officeDocument/2006/relationships/image" Target="../media/image72.png"/><Relationship Id="rId17" Type="http://schemas.openxmlformats.org/officeDocument/2006/relationships/image" Target="../media/image73.png"/><Relationship Id="rId18" Type="http://schemas.openxmlformats.org/officeDocument/2006/relationships/image" Target="../media/image74.png"/><Relationship Id="rId19" Type="http://schemas.openxmlformats.org/officeDocument/2006/relationships/image" Target="../media/image75.png"/><Relationship Id="rId20" Type="http://schemas.openxmlformats.org/officeDocument/2006/relationships/image" Target="../media/image76.png"/><Relationship Id="rId21" Type="http://schemas.openxmlformats.org/officeDocument/2006/relationships/image" Target="../media/image7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5379" y="2653435"/>
            <a:ext cx="10119015" cy="506031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51653" y="4944331"/>
            <a:ext cx="4891612" cy="41292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28256" y="8645057"/>
            <a:ext cx="3739422" cy="6675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30881" y="3287614"/>
            <a:ext cx="3386895" cy="35096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93648" y="4864924"/>
            <a:ext cx="3714169" cy="56256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26377" y="4975543"/>
            <a:ext cx="2087390" cy="334629"/>
            <a:chOff x="4926377" y="4975543"/>
            <a:chExt cx="2087390" cy="3346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26377" y="4975543"/>
              <a:ext cx="2087390" cy="3346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284551" y="5098318"/>
            <a:ext cx="2090549" cy="89078"/>
            <a:chOff x="10284551" y="5098318"/>
            <a:chExt cx="2090549" cy="890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0284551" y="5098318"/>
              <a:ext cx="2090549" cy="8907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08078" y="4887697"/>
            <a:ext cx="3140576" cy="54170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77101" y="1243968"/>
            <a:ext cx="7968157" cy="7530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040358" y="2241925"/>
            <a:ext cx="12410516" cy="43010"/>
            <a:chOff x="5040358" y="2241925"/>
            <a:chExt cx="12410516" cy="4301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0358" y="2241925"/>
              <a:ext cx="12410516" cy="430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49650" y="850585"/>
            <a:ext cx="12410516" cy="176320"/>
            <a:chOff x="5049650" y="850585"/>
            <a:chExt cx="12410516" cy="1763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49650" y="850585"/>
              <a:ext cx="12410516" cy="1763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077773" y="1480758"/>
            <a:ext cx="1328825" cy="243381"/>
            <a:chOff x="4077773" y="1480758"/>
            <a:chExt cx="1328825" cy="24338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4077773" y="1480758"/>
              <a:ext cx="1328825" cy="24338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57788" y="1307779"/>
            <a:ext cx="2790941" cy="52948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3121" y="827488"/>
            <a:ext cx="1533892" cy="150274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86624" y="2133568"/>
            <a:ext cx="3592234" cy="255476"/>
            <a:chOff x="786624" y="2133568"/>
            <a:chExt cx="3592234" cy="2554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6624" y="2133568"/>
              <a:ext cx="3592234" cy="2554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93757" y="2748564"/>
            <a:ext cx="6456414" cy="7537150"/>
            <a:chOff x="793757" y="2748564"/>
            <a:chExt cx="6456414" cy="753715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3757" y="2748564"/>
              <a:ext cx="6456414" cy="753715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63158" y="6204157"/>
            <a:ext cx="8046458" cy="116658"/>
            <a:chOff x="3463158" y="6204157"/>
            <a:chExt cx="8046458" cy="11665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3463158" y="6204157"/>
              <a:ext cx="8046458" cy="116658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8044" y="2343331"/>
            <a:ext cx="5616263" cy="59869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443253" y="2343331"/>
            <a:ext cx="6018949" cy="53895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53934" y="2982410"/>
            <a:ext cx="2945581" cy="40421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691802" y="2982410"/>
            <a:ext cx="2808545" cy="40330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95744" y="4149363"/>
            <a:ext cx="4732685" cy="516113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691810" y="3463648"/>
            <a:ext cx="4702514" cy="668886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793207" y="6519921"/>
            <a:ext cx="7442509" cy="89078"/>
            <a:chOff x="8793207" y="6519921"/>
            <a:chExt cx="7442509" cy="8907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6200000">
              <a:off x="8793207" y="6519921"/>
              <a:ext cx="7442509" cy="8907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121951" y="2815700"/>
            <a:ext cx="2717730" cy="53459"/>
            <a:chOff x="11121951" y="2815700"/>
            <a:chExt cx="2717730" cy="5345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121951" y="2815700"/>
              <a:ext cx="2717730" cy="534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77101" y="1243968"/>
            <a:ext cx="7968157" cy="7530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040358" y="2241925"/>
            <a:ext cx="12410516" cy="43010"/>
            <a:chOff x="5040358" y="2241925"/>
            <a:chExt cx="12410516" cy="4301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0358" y="2241925"/>
              <a:ext cx="12410516" cy="430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49650" y="850585"/>
            <a:ext cx="12410516" cy="176320"/>
            <a:chOff x="5049650" y="850585"/>
            <a:chExt cx="12410516" cy="1763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49650" y="850585"/>
              <a:ext cx="12410516" cy="1763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077773" y="1480758"/>
            <a:ext cx="1328825" cy="243381"/>
            <a:chOff x="4077773" y="1480758"/>
            <a:chExt cx="1328825" cy="24338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4077773" y="1480758"/>
              <a:ext cx="1328825" cy="24338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57788" y="1307779"/>
            <a:ext cx="2790941" cy="52948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3121" y="827488"/>
            <a:ext cx="1533892" cy="150274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86624" y="2133568"/>
            <a:ext cx="3592234" cy="255476"/>
            <a:chOff x="786624" y="2133568"/>
            <a:chExt cx="3592234" cy="2554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6624" y="2133568"/>
              <a:ext cx="3592234" cy="2554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463158" y="6204157"/>
            <a:ext cx="8046458" cy="116658"/>
            <a:chOff x="3463158" y="6204157"/>
            <a:chExt cx="8046458" cy="1166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3463158" y="6204157"/>
              <a:ext cx="8046458" cy="11665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43249" y="2343334"/>
            <a:ext cx="6435701" cy="53895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121951" y="2815700"/>
            <a:ext cx="2717730" cy="53459"/>
            <a:chOff x="11121951" y="2815700"/>
            <a:chExt cx="2717730" cy="5345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121951" y="2815700"/>
              <a:ext cx="2717730" cy="5345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653934" y="2982410"/>
            <a:ext cx="2945581" cy="40421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691802" y="2982410"/>
            <a:ext cx="2808545" cy="40330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99462" y="5469734"/>
            <a:ext cx="4680572" cy="129905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728763" y="3694125"/>
            <a:ext cx="4658172" cy="486399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793207" y="6519921"/>
            <a:ext cx="7442509" cy="89078"/>
            <a:chOff x="8793207" y="6519921"/>
            <a:chExt cx="7442509" cy="8907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6200000">
              <a:off x="8793207" y="6519921"/>
              <a:ext cx="7442509" cy="8907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93757" y="2748564"/>
            <a:ext cx="6456414" cy="7537150"/>
            <a:chOff x="793757" y="2748564"/>
            <a:chExt cx="6456414" cy="753715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93757" y="2748564"/>
              <a:ext cx="6456414" cy="7537150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48044" y="2343331"/>
            <a:ext cx="5616263" cy="5986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77101" y="1243968"/>
            <a:ext cx="7968157" cy="7530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040358" y="2241925"/>
            <a:ext cx="12410516" cy="43010"/>
            <a:chOff x="5040358" y="2241925"/>
            <a:chExt cx="12410516" cy="4301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0358" y="2241925"/>
              <a:ext cx="12410516" cy="430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49650" y="850585"/>
            <a:ext cx="12410516" cy="176320"/>
            <a:chOff x="5049650" y="850585"/>
            <a:chExt cx="12410516" cy="1763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49650" y="850585"/>
              <a:ext cx="12410516" cy="1763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077773" y="1480758"/>
            <a:ext cx="1328825" cy="243381"/>
            <a:chOff x="4077773" y="1480758"/>
            <a:chExt cx="1328825" cy="24338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4077773" y="1480758"/>
              <a:ext cx="1328825" cy="24338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57788" y="1307779"/>
            <a:ext cx="2790941" cy="52948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3121" y="827488"/>
            <a:ext cx="1533892" cy="150274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86624" y="2133568"/>
            <a:ext cx="3592234" cy="255476"/>
            <a:chOff x="786624" y="2133568"/>
            <a:chExt cx="3592234" cy="2554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6624" y="2133568"/>
              <a:ext cx="3592234" cy="2554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463158" y="6204157"/>
            <a:ext cx="8046458" cy="116658"/>
            <a:chOff x="3463158" y="6204157"/>
            <a:chExt cx="8046458" cy="1166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3463158" y="6204157"/>
              <a:ext cx="8046458" cy="11665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43249" y="2343334"/>
            <a:ext cx="6041501" cy="53895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254908" y="2815700"/>
            <a:ext cx="2346401" cy="53459"/>
            <a:chOff x="11254908" y="2815700"/>
            <a:chExt cx="2346401" cy="5345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54908" y="2815700"/>
              <a:ext cx="2346401" cy="5345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653934" y="2982410"/>
            <a:ext cx="2945581" cy="40421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691802" y="2982410"/>
            <a:ext cx="2808545" cy="40330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684953" y="5014220"/>
            <a:ext cx="4588002" cy="218817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793207" y="6519921"/>
            <a:ext cx="7442509" cy="89078"/>
            <a:chOff x="8793207" y="6519921"/>
            <a:chExt cx="7442509" cy="8907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6200000">
              <a:off x="8793207" y="6519921"/>
              <a:ext cx="7442509" cy="89078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699458" y="4574496"/>
            <a:ext cx="4803083" cy="341671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93757" y="2748564"/>
            <a:ext cx="6456414" cy="7537150"/>
            <a:chOff x="793757" y="2748564"/>
            <a:chExt cx="6456414" cy="753715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93757" y="2748564"/>
              <a:ext cx="6456414" cy="7537150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48044" y="2343331"/>
            <a:ext cx="5616263" cy="5986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77101" y="1243968"/>
            <a:ext cx="7968157" cy="7530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040358" y="2241925"/>
            <a:ext cx="12410516" cy="43010"/>
            <a:chOff x="5040358" y="2241925"/>
            <a:chExt cx="12410516" cy="4301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0358" y="2241925"/>
              <a:ext cx="12410516" cy="430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49650" y="850585"/>
            <a:ext cx="12410516" cy="176320"/>
            <a:chOff x="5049650" y="850585"/>
            <a:chExt cx="12410516" cy="1763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49650" y="850585"/>
              <a:ext cx="12410516" cy="1763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077773" y="1480758"/>
            <a:ext cx="1328825" cy="243381"/>
            <a:chOff x="4077773" y="1480758"/>
            <a:chExt cx="1328825" cy="24338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4077773" y="1480758"/>
              <a:ext cx="1328825" cy="24338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57788" y="1307779"/>
            <a:ext cx="2790941" cy="52948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3121" y="827488"/>
            <a:ext cx="1533892" cy="150274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86624" y="2133568"/>
            <a:ext cx="3592234" cy="255476"/>
            <a:chOff x="786624" y="2133568"/>
            <a:chExt cx="3592234" cy="2554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6624" y="2133568"/>
              <a:ext cx="3592234" cy="2554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463158" y="6204157"/>
            <a:ext cx="8046458" cy="116658"/>
            <a:chOff x="3463158" y="6204157"/>
            <a:chExt cx="8046458" cy="1166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3463158" y="6204157"/>
              <a:ext cx="8046458" cy="11665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105668" y="2343334"/>
            <a:ext cx="2021112" cy="53895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899219" y="2815700"/>
            <a:ext cx="2346401" cy="53459"/>
            <a:chOff x="8899219" y="2815700"/>
            <a:chExt cx="2346401" cy="5345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99219" y="2815700"/>
              <a:ext cx="2346401" cy="5345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653934" y="2982410"/>
            <a:ext cx="2837012" cy="40330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691802" y="2982410"/>
            <a:ext cx="2808545" cy="40330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89097" y="5770547"/>
            <a:ext cx="3592598" cy="100123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820483" y="5622115"/>
            <a:ext cx="3899105" cy="129836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793207" y="6519921"/>
            <a:ext cx="7442509" cy="89078"/>
            <a:chOff x="8793207" y="6519921"/>
            <a:chExt cx="7442509" cy="8907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6200000">
              <a:off x="8793207" y="6519921"/>
              <a:ext cx="7442509" cy="89078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606087" y="2343334"/>
            <a:ext cx="2808222" cy="53895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651800" y="2815700"/>
            <a:ext cx="2706040" cy="53459"/>
            <a:chOff x="13651800" y="2815700"/>
            <a:chExt cx="2706040" cy="5345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651800" y="2815700"/>
              <a:ext cx="2706040" cy="5345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93757" y="2748564"/>
            <a:ext cx="6456414" cy="7537150"/>
            <a:chOff x="793757" y="2748564"/>
            <a:chExt cx="6456414" cy="753715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93757" y="2748564"/>
              <a:ext cx="6456414" cy="7537150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48044" y="2343331"/>
            <a:ext cx="5616263" cy="5986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30881" y="3287614"/>
            <a:ext cx="3336695" cy="35096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93648" y="4864924"/>
            <a:ext cx="3153633" cy="56256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26377" y="4975543"/>
            <a:ext cx="2087390" cy="334629"/>
            <a:chOff x="4926377" y="4975543"/>
            <a:chExt cx="2087390" cy="3346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26377" y="4975543"/>
              <a:ext cx="2087390" cy="3346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284551" y="5098318"/>
            <a:ext cx="2090549" cy="89078"/>
            <a:chOff x="10284551" y="5098318"/>
            <a:chExt cx="2090549" cy="890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0284551" y="5098318"/>
              <a:ext cx="2090549" cy="8907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08078" y="4887697"/>
            <a:ext cx="3367098" cy="54170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77101" y="1243968"/>
            <a:ext cx="8257852" cy="7530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040358" y="2241925"/>
            <a:ext cx="12410516" cy="43010"/>
            <a:chOff x="5040358" y="2241925"/>
            <a:chExt cx="12410516" cy="4301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0358" y="2241925"/>
              <a:ext cx="12410516" cy="430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49650" y="850585"/>
            <a:ext cx="12410516" cy="176320"/>
            <a:chOff x="5049650" y="850585"/>
            <a:chExt cx="12410516" cy="1763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49650" y="850585"/>
              <a:ext cx="12410516" cy="1763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077773" y="1480758"/>
            <a:ext cx="1328825" cy="243381"/>
            <a:chOff x="4077773" y="1480758"/>
            <a:chExt cx="1328825" cy="24338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4077773" y="1480758"/>
              <a:ext cx="1328825" cy="24338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57788" y="1307779"/>
            <a:ext cx="2282421" cy="52948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3121" y="827488"/>
            <a:ext cx="1519087" cy="150274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86624" y="2133568"/>
            <a:ext cx="3592234" cy="255476"/>
            <a:chOff x="786624" y="2133568"/>
            <a:chExt cx="3592234" cy="2554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6624" y="2133568"/>
              <a:ext cx="3592234" cy="25547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959837" y="3942949"/>
            <a:ext cx="8179458" cy="402815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687869" y="5969803"/>
            <a:ext cx="3753486" cy="3773942"/>
            <a:chOff x="13687869" y="5969803"/>
            <a:chExt cx="3753486" cy="377394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687869" y="5969803"/>
              <a:ext cx="3753486" cy="37739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21269" y="2308712"/>
            <a:ext cx="1010696" cy="596060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05168" y="1761926"/>
            <a:ext cx="6180643" cy="242389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63496" y="2637003"/>
            <a:ext cx="2611158" cy="45337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63496" y="3881379"/>
            <a:ext cx="2110829" cy="4515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63496" y="5095139"/>
            <a:ext cx="1400939" cy="45337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63519" y="7491691"/>
            <a:ext cx="1454321" cy="45031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463496" y="6269549"/>
            <a:ext cx="2372151" cy="4503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58965" y="4029670"/>
            <a:ext cx="5068313" cy="415229"/>
            <a:chOff x="1858965" y="4029670"/>
            <a:chExt cx="5068313" cy="4152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58965" y="4029670"/>
              <a:ext cx="5068313" cy="4152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34557" y="5306680"/>
            <a:ext cx="6430069" cy="29923"/>
            <a:chOff x="6534557" y="5306680"/>
            <a:chExt cx="6430069" cy="2992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6534557" y="5306680"/>
              <a:ext cx="6430069" cy="299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30885" y="3287617"/>
            <a:ext cx="3205738" cy="350967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70324" y="4607780"/>
            <a:ext cx="2376189" cy="10775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26377" y="4975543"/>
            <a:ext cx="2087390" cy="334629"/>
            <a:chOff x="4926377" y="4975543"/>
            <a:chExt cx="2087390" cy="3346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26377" y="4975543"/>
              <a:ext cx="2087390" cy="3346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284551" y="5098318"/>
            <a:ext cx="2090549" cy="89078"/>
            <a:chOff x="10284551" y="5098318"/>
            <a:chExt cx="2090549" cy="890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0284551" y="5098318"/>
              <a:ext cx="2090549" cy="8907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08035" y="4884272"/>
            <a:ext cx="3659635" cy="5417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77098" y="1243973"/>
            <a:ext cx="8652503" cy="7530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040358" y="2241925"/>
            <a:ext cx="12410516" cy="43010"/>
            <a:chOff x="5040358" y="2241925"/>
            <a:chExt cx="12410516" cy="4301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0358" y="2241925"/>
              <a:ext cx="12410516" cy="430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49650" y="850585"/>
            <a:ext cx="12410516" cy="176320"/>
            <a:chOff x="5049650" y="850585"/>
            <a:chExt cx="12410516" cy="1763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49650" y="850585"/>
              <a:ext cx="12410516" cy="1763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077773" y="1480758"/>
            <a:ext cx="1328825" cy="243381"/>
            <a:chOff x="4077773" y="1480758"/>
            <a:chExt cx="1328825" cy="24338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4077773" y="1480758"/>
              <a:ext cx="1328825" cy="24338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58394" y="3212609"/>
            <a:ext cx="8468807" cy="535756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57788" y="1088731"/>
            <a:ext cx="2198347" cy="98359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3121" y="827488"/>
            <a:ext cx="1415449" cy="150274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86624" y="2133568"/>
            <a:ext cx="3592234" cy="255476"/>
            <a:chOff x="786624" y="2133568"/>
            <a:chExt cx="3592234" cy="25547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6624" y="2133568"/>
              <a:ext cx="3592234" cy="255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30881" y="3287614"/>
            <a:ext cx="3347608" cy="35096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70324" y="4607781"/>
            <a:ext cx="2067960" cy="107561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26377" y="4975543"/>
            <a:ext cx="2087390" cy="334629"/>
            <a:chOff x="4926377" y="4975543"/>
            <a:chExt cx="2087390" cy="3346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26377" y="4975543"/>
              <a:ext cx="2087390" cy="3346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284551" y="5098318"/>
            <a:ext cx="2090549" cy="89078"/>
            <a:chOff x="10284551" y="5098318"/>
            <a:chExt cx="2090549" cy="890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0284551" y="5098318"/>
              <a:ext cx="2090549" cy="8907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08078" y="4884269"/>
            <a:ext cx="3615677" cy="5395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77101" y="1243968"/>
            <a:ext cx="8573484" cy="7504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57788" y="1088731"/>
            <a:ext cx="1922534" cy="98179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3121" y="827488"/>
            <a:ext cx="1519958" cy="1502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040358" y="2241925"/>
            <a:ext cx="12410516" cy="43010"/>
            <a:chOff x="5040358" y="2241925"/>
            <a:chExt cx="12410516" cy="430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40358" y="2241925"/>
              <a:ext cx="12410516" cy="430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49650" y="850585"/>
            <a:ext cx="12410516" cy="176320"/>
            <a:chOff x="5049650" y="850585"/>
            <a:chExt cx="12410516" cy="17632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49650" y="850585"/>
              <a:ext cx="12410516" cy="1763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6624" y="2133568"/>
            <a:ext cx="3592234" cy="255476"/>
            <a:chOff x="786624" y="2133568"/>
            <a:chExt cx="3592234" cy="2554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6624" y="2133568"/>
              <a:ext cx="3592234" cy="2554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077773" y="1480758"/>
            <a:ext cx="1328825" cy="243381"/>
            <a:chOff x="4077773" y="1480758"/>
            <a:chExt cx="1328825" cy="24338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4077773" y="1480758"/>
              <a:ext cx="1328825" cy="24338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2859319" y="485927"/>
            <a:ext cx="24004353" cy="114862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30881" y="3287614"/>
            <a:ext cx="3334512" cy="35096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70324" y="4864924"/>
            <a:ext cx="2223169" cy="5663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26377" y="4975543"/>
            <a:ext cx="2087390" cy="334629"/>
            <a:chOff x="4926377" y="4975543"/>
            <a:chExt cx="2087390" cy="3346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26377" y="4975543"/>
              <a:ext cx="2087390" cy="3346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284551" y="5098318"/>
            <a:ext cx="2090549" cy="89078"/>
            <a:chOff x="10284551" y="5098318"/>
            <a:chExt cx="2090549" cy="890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0284551" y="5098318"/>
              <a:ext cx="2090549" cy="8907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17370" y="4605268"/>
            <a:ext cx="2712944" cy="54170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08078" y="5163888"/>
            <a:ext cx="2852445" cy="5417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77101" y="1243968"/>
            <a:ext cx="7415950" cy="75301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57788" y="1317302"/>
            <a:ext cx="2059089" cy="53307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3121" y="827488"/>
            <a:ext cx="1520829" cy="1502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040358" y="2241925"/>
            <a:ext cx="12410516" cy="43010"/>
            <a:chOff x="5040358" y="2241925"/>
            <a:chExt cx="12410516" cy="430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40358" y="2241925"/>
              <a:ext cx="12410516" cy="430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49650" y="850585"/>
            <a:ext cx="12410516" cy="176320"/>
            <a:chOff x="5049650" y="850585"/>
            <a:chExt cx="12410516" cy="17632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49650" y="850585"/>
              <a:ext cx="12410516" cy="1763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6624" y="2133568"/>
            <a:ext cx="3592234" cy="255476"/>
            <a:chOff x="786624" y="2133568"/>
            <a:chExt cx="3592234" cy="2554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6624" y="2133568"/>
              <a:ext cx="3592234" cy="2554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077773" y="1480758"/>
            <a:ext cx="1328825" cy="243381"/>
            <a:chOff x="4077773" y="1480758"/>
            <a:chExt cx="1328825" cy="24338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4077773" y="1480758"/>
              <a:ext cx="1328825" cy="24338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6615" y="2697353"/>
            <a:ext cx="12330106" cy="67900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7211" y="4497658"/>
            <a:ext cx="7130221" cy="471873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337049" y="4497658"/>
            <a:ext cx="8200669" cy="410998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86624" y="3624148"/>
            <a:ext cx="16664254" cy="53459"/>
            <a:chOff x="786624" y="3624148"/>
            <a:chExt cx="16664254" cy="5345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6624" y="3624148"/>
              <a:ext cx="16664254" cy="534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375029" y="6942949"/>
            <a:ext cx="6773751" cy="116658"/>
            <a:chOff x="5375029" y="6942949"/>
            <a:chExt cx="6773751" cy="11665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5375029" y="6942949"/>
              <a:ext cx="6773751" cy="11665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346572" y="8815477"/>
            <a:ext cx="6775097" cy="10539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77101" y="1243968"/>
            <a:ext cx="7596223" cy="7530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040358" y="2241925"/>
            <a:ext cx="12410516" cy="43010"/>
            <a:chOff x="5040358" y="2241925"/>
            <a:chExt cx="12410516" cy="4301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0358" y="2241925"/>
              <a:ext cx="12410516" cy="430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49650" y="850585"/>
            <a:ext cx="12410516" cy="176320"/>
            <a:chOff x="5049650" y="850585"/>
            <a:chExt cx="12410516" cy="1763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49650" y="850585"/>
              <a:ext cx="12410516" cy="1763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077773" y="1480758"/>
            <a:ext cx="1328825" cy="243381"/>
            <a:chOff x="4077773" y="1480758"/>
            <a:chExt cx="1328825" cy="24338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4077773" y="1480758"/>
              <a:ext cx="1328825" cy="24338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9958" y="2541953"/>
            <a:ext cx="13165262" cy="10402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269953" y="4509728"/>
            <a:ext cx="2472233" cy="745932"/>
            <a:chOff x="2269953" y="4509728"/>
            <a:chExt cx="2472233" cy="74593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69953" y="4509728"/>
              <a:ext cx="2472233" cy="74593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58705" y="3908084"/>
            <a:ext cx="5370723" cy="500975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269953" y="5993120"/>
            <a:ext cx="2435067" cy="747608"/>
            <a:chOff x="2269953" y="5993120"/>
            <a:chExt cx="2435067" cy="74760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69953" y="5993120"/>
              <a:ext cx="2435067" cy="74760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269953" y="7507302"/>
            <a:ext cx="2518477" cy="743761"/>
            <a:chOff x="2269953" y="7507302"/>
            <a:chExt cx="2518477" cy="74376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69953" y="7507302"/>
              <a:ext cx="2518477" cy="74376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269953" y="9041831"/>
            <a:ext cx="2459629" cy="734978"/>
            <a:chOff x="2269953" y="9041831"/>
            <a:chExt cx="2459629" cy="73497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69953" y="9041831"/>
              <a:ext cx="2459629" cy="73497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773048" y="3898563"/>
            <a:ext cx="4761314" cy="500975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125105" y="4519252"/>
            <a:ext cx="2523892" cy="716845"/>
            <a:chOff x="11125105" y="4519252"/>
            <a:chExt cx="2523892" cy="71684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125105" y="4519252"/>
              <a:ext cx="2523892" cy="7168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86624" y="3719386"/>
            <a:ext cx="16664254" cy="53459"/>
            <a:chOff x="786624" y="3719386"/>
            <a:chExt cx="16664254" cy="5345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86624" y="3719386"/>
              <a:ext cx="16664254" cy="5345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125105" y="5993120"/>
            <a:ext cx="2523892" cy="712450"/>
            <a:chOff x="11125105" y="5993120"/>
            <a:chExt cx="2523892" cy="71245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125105" y="5993120"/>
              <a:ext cx="2523892" cy="71245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134397" y="7507302"/>
            <a:ext cx="2582962" cy="734675"/>
            <a:chOff x="11134397" y="7507302"/>
            <a:chExt cx="2582962" cy="73467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134397" y="7507302"/>
              <a:ext cx="2582962" cy="73467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125105" y="9051354"/>
            <a:ext cx="2567604" cy="729260"/>
            <a:chOff x="11125105" y="9051354"/>
            <a:chExt cx="2567604" cy="72926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125105" y="9051354"/>
              <a:ext cx="2567604" cy="729260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857788" y="1317302"/>
            <a:ext cx="2059089" cy="533070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63121" y="827488"/>
            <a:ext cx="1520829" cy="150274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86624" y="2133568"/>
            <a:ext cx="3592234" cy="255476"/>
            <a:chOff x="786624" y="2133568"/>
            <a:chExt cx="3592234" cy="255476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86624" y="2133568"/>
              <a:ext cx="3592234" cy="25547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431122" y="6999041"/>
            <a:ext cx="6661566" cy="116658"/>
            <a:chOff x="5431122" y="6999041"/>
            <a:chExt cx="6661566" cy="11665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16200000">
              <a:off x="5431122" y="6999041"/>
              <a:ext cx="6661566" cy="1166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2022-04-06T09:42:49Z</dcterms:created>
  <dcterms:modified xsi:type="dcterms:W3CDTF">2022-04-06T09:42:49Z</dcterms:modified>
</cp:coreProperties>
</file>