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0D9776-C0EA-492E-B415-619E3849414D}">
  <a:tblStyle styleId="{E30D9776-C0EA-492E-B415-619E384941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 snapToObjects="1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39275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8c555e06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g38c555e06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328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タイトル スライド">
  <p:cSld name="タイトル スライド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684213" y="1989138"/>
            <a:ext cx="77724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00" tIns="41900" rIns="83800" bIns="4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dk2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1331913" y="2924175"/>
            <a:ext cx="6400800" cy="12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00" tIns="41900" rIns="83800" bIns="419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685800" y="1628800"/>
            <a:ext cx="7772400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00" tIns="83800" rIns="83800" bIns="83800" anchor="ctr" anchorCtr="0"/>
          <a:lstStyle>
            <a:lvl1pPr marL="0" marR="0" lvl="0" indent="-82550" algn="ctr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●"/>
              <a:defRPr sz="4100" b="0" i="0" u="none" strike="noStrike" cap="non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-82550" algn="ctr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○"/>
              <a:defRPr sz="1700" b="0" i="0" u="none" strike="noStrike" cap="non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-82550" algn="ctr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■"/>
              <a:defRPr sz="1700" b="0" i="0" u="none" strike="noStrike" cap="non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-82550" algn="ctr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●"/>
              <a:defRPr sz="1700" b="0" i="0" u="none" strike="noStrike" cap="non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-82550" algn="ctr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○"/>
              <a:defRPr sz="1700" b="0" i="0" u="none" strike="noStrike" cap="non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419100" marR="0" lvl="5" indent="-82550" algn="ctr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■"/>
              <a:defRPr sz="3000" b="0" i="0" u="none" strike="noStrike" cap="non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838200" marR="0" lvl="6" indent="-82550" algn="ctr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●"/>
              <a:defRPr sz="3000" b="0" i="0" u="none" strike="noStrike" cap="non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1257300" marR="0" lvl="7" indent="-82550" algn="ctr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○"/>
              <a:defRPr sz="3000" b="0" i="0" u="none" strike="noStrike" cap="non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1676400" marR="0" lvl="8" indent="-82550" algn="ctr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■"/>
              <a:defRPr sz="3000" b="0" i="0" u="none" strike="noStrike" cap="non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515350" y="-15875"/>
            <a:ext cx="233400" cy="6873900"/>
          </a:xfrm>
          <a:prstGeom prst="rect">
            <a:avLst/>
          </a:prstGeom>
          <a:solidFill>
            <a:srgbClr val="00A0E9"/>
          </a:solidFill>
          <a:ln w="9525" cap="flat" cmpd="sng">
            <a:solidFill>
              <a:srgbClr val="00A0E9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3800" tIns="41900" rIns="83800" bIns="4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5288" y="-1588"/>
            <a:ext cx="233400" cy="6873900"/>
          </a:xfrm>
          <a:prstGeom prst="rect">
            <a:avLst/>
          </a:prstGeom>
          <a:solidFill>
            <a:srgbClr val="00A0E9"/>
          </a:solidFill>
          <a:ln w="9525" cap="flat" cmpd="sng">
            <a:solidFill>
              <a:srgbClr val="00A0E9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3800" tIns="41900" rIns="83800" bIns="4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2"/>
          <p:cNvCxnSpPr/>
          <p:nvPr/>
        </p:nvCxnSpPr>
        <p:spPr>
          <a:xfrm>
            <a:off x="755650" y="2852738"/>
            <a:ext cx="7632600" cy="0"/>
          </a:xfrm>
          <a:prstGeom prst="straightConnector1">
            <a:avLst/>
          </a:prstGeom>
          <a:noFill/>
          <a:ln w="28575" cap="flat" cmpd="sng">
            <a:solidFill>
              <a:srgbClr val="00A0E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89225" y="2957300"/>
            <a:ext cx="7599000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eiryo"/>
                <a:ea typeface="Meiryo"/>
                <a:cs typeface="Meiryo"/>
                <a:sym typeface="Meiry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eiryo"/>
                <a:ea typeface="Meiryo"/>
                <a:cs typeface="Meiryo"/>
                <a:sym typeface="Meiry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eiryo"/>
                <a:ea typeface="Meiryo"/>
                <a:cs typeface="Meiryo"/>
                <a:sym typeface="Meiry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eiryo"/>
                <a:ea typeface="Meiryo"/>
                <a:cs typeface="Meiryo"/>
                <a:sym typeface="Meiry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eiryo"/>
                <a:ea typeface="Meiryo"/>
                <a:cs typeface="Meiryo"/>
                <a:sym typeface="Meiry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eiryo"/>
                <a:ea typeface="Meiryo"/>
                <a:cs typeface="Meiryo"/>
                <a:sym typeface="Meiry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eiryo"/>
                <a:ea typeface="Meiryo"/>
                <a:cs typeface="Meiryo"/>
                <a:sym typeface="Meiry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eiryo"/>
                <a:ea typeface="Meiryo"/>
                <a:cs typeface="Meiryo"/>
                <a:sym typeface="Meiry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endParaRPr/>
          </a:p>
        </p:txBody>
      </p:sp>
      <p:pic>
        <p:nvPicPr>
          <p:cNvPr id="20" name="Google Shape;2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75707" y="4357300"/>
            <a:ext cx="2392575" cy="120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ユーザー設定レイアウト">
  <p:cSld name="1_ユーザー設定レイアウト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103100" y="260350"/>
            <a:ext cx="72138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00" tIns="83800" rIns="83800" bIns="838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●"/>
              <a:defRPr sz="3000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○"/>
              <a:defRPr sz="1700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■"/>
              <a:defRPr sz="1700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●"/>
              <a:defRPr sz="1700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○"/>
              <a:defRPr sz="1700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419100" lvl="5" algn="l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■"/>
              <a:defRPr sz="3000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838200" lvl="6" algn="l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●"/>
              <a:defRPr sz="3000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1257300" lvl="7" algn="l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○"/>
              <a:defRPr sz="3000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1676400" lvl="8" algn="l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■"/>
              <a:defRPr sz="3000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67544" y="1412776"/>
            <a:ext cx="78489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00" tIns="83800" rIns="83800" bIns="83800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●"/>
              <a:defRPr sz="2200">
                <a:latin typeface="Meiryo"/>
                <a:ea typeface="Meiryo"/>
                <a:cs typeface="Meiryo"/>
                <a:sym typeface="Meiryo"/>
              </a:defRPr>
            </a:lvl1pPr>
            <a:lvl2pPr marL="914400" lvl="1" indent="-311150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○"/>
              <a:defRPr sz="2200">
                <a:latin typeface="Meiryo"/>
                <a:ea typeface="Meiryo"/>
                <a:cs typeface="Meiryo"/>
                <a:sym typeface="Meiryo"/>
              </a:defRPr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■"/>
              <a:defRPr sz="2200">
                <a:latin typeface="Meiryo"/>
                <a:ea typeface="Meiryo"/>
                <a:cs typeface="Meiryo"/>
                <a:sym typeface="Meiryo"/>
              </a:defRPr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●"/>
              <a:defRPr sz="2200">
                <a:latin typeface="Meiryo"/>
                <a:ea typeface="Meiryo"/>
                <a:cs typeface="Meiryo"/>
                <a:sym typeface="Meiryo"/>
              </a:defRPr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○"/>
              <a:defRPr sz="2200">
                <a:latin typeface="Meiryo"/>
                <a:ea typeface="Meiryo"/>
                <a:cs typeface="Meiryo"/>
                <a:sym typeface="Meiryo"/>
              </a:defRPr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■"/>
              <a:defRPr sz="17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●"/>
              <a:defRPr sz="17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○"/>
              <a:defRPr sz="17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■"/>
              <a:defRPr sz="17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3100" y="260350"/>
            <a:ext cx="72138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00" tIns="83800" rIns="83800" bIns="83800" anchor="ctr" anchorCtr="0"/>
          <a:lstStyle>
            <a:lvl1pPr marL="0" marR="0" lvl="0" indent="-825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-825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-825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-825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-825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19100" marR="0" lvl="5" indent="-825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38200" marR="0" lvl="6" indent="-825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57300" marR="0" lvl="7" indent="-825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825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" name="Google Shape;7;p1"/>
          <p:cNvCxnSpPr/>
          <p:nvPr/>
        </p:nvCxnSpPr>
        <p:spPr>
          <a:xfrm>
            <a:off x="323528" y="1268760"/>
            <a:ext cx="8064600" cy="0"/>
          </a:xfrm>
          <a:prstGeom prst="straightConnector1">
            <a:avLst/>
          </a:prstGeom>
          <a:noFill/>
          <a:ln w="28575" cap="flat" cmpd="sng">
            <a:solidFill>
              <a:srgbClr val="00A0E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Google Shape;8;p1"/>
          <p:cNvSpPr/>
          <p:nvPr/>
        </p:nvSpPr>
        <p:spPr>
          <a:xfrm>
            <a:off x="8515350" y="-15875"/>
            <a:ext cx="233400" cy="6873900"/>
          </a:xfrm>
          <a:prstGeom prst="rect">
            <a:avLst/>
          </a:prstGeom>
          <a:solidFill>
            <a:srgbClr val="00A0E9"/>
          </a:solidFill>
          <a:ln>
            <a:noFill/>
          </a:ln>
        </p:spPr>
        <p:txBody>
          <a:bodyPr spcFirstLastPara="1" wrap="square" lIns="83800" tIns="41900" rIns="83800" bIns="4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8676456" y="6409134"/>
            <a:ext cx="4773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00" tIns="41900" rIns="83800" bIns="419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000" y="398476"/>
            <a:ext cx="702225" cy="70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1187624" y="6381750"/>
            <a:ext cx="6192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00" tIns="41900" rIns="83800" bIns="4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Copyright © </a:t>
            </a:r>
            <a:r>
              <a:rPr lang="ja" sz="1000">
                <a:latin typeface="Meiryo"/>
                <a:ea typeface="Meiryo"/>
                <a:cs typeface="Meiryo"/>
                <a:sym typeface="Meiryo"/>
              </a:rPr>
              <a:t>DIVE INTO CODE</a:t>
            </a:r>
            <a:r>
              <a:rPr lang="ja" sz="10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 Corp. All Rights Reserved.</a:t>
            </a:r>
            <a:endParaRPr sz="1000" b="0" i="0" u="none" strike="noStrike" cap="non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1103100" y="260350"/>
            <a:ext cx="7213800" cy="936300"/>
          </a:xfrm>
          <a:prstGeom prst="rect">
            <a:avLst/>
          </a:prstGeom>
        </p:spPr>
        <p:txBody>
          <a:bodyPr spcFirstLastPara="1" wrap="square" lIns="83800" tIns="83800" rIns="83800" bIns="838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" dirty="0"/>
              <a:t>Introduction: Name</a:t>
            </a:r>
            <a:endParaRPr dirty="0"/>
          </a:p>
        </p:txBody>
      </p:sp>
      <p:graphicFrame>
        <p:nvGraphicFramePr>
          <p:cNvPr id="29" name="Google Shape;29;p4"/>
          <p:cNvGraphicFramePr/>
          <p:nvPr>
            <p:extLst>
              <p:ext uri="{D42A27DB-BD31-4B8C-83A1-F6EECF244321}">
                <p14:modId xmlns:p14="http://schemas.microsoft.com/office/powerpoint/2010/main" val="3398815470"/>
              </p:ext>
            </p:extLst>
          </p:nvPr>
        </p:nvGraphicFramePr>
        <p:xfrm>
          <a:off x="288015" y="1360884"/>
          <a:ext cx="7933350" cy="5039916"/>
        </p:xfrm>
        <a:graphic>
          <a:graphicData uri="http://schemas.openxmlformats.org/drawingml/2006/table">
            <a:tbl>
              <a:tblPr>
                <a:noFill/>
                <a:tableStyleId>{E30D9776-C0EA-492E-B415-619E3849414D}</a:tableStyleId>
              </a:tblPr>
              <a:tblGrid>
                <a:gridCol w="2078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550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91267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" sz="16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Motivation</a:t>
                      </a:r>
                      <a:endParaRPr sz="16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Acquiring</a:t>
                      </a:r>
                      <a:r>
                        <a:rPr lang="en-US" sz="1600" baseline="0" dirty="0" smtClean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 knowledge and skills in machine learning with python, for data science and AI.</a:t>
                      </a: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83937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" sz="1600" dirty="0">
                          <a:solidFill>
                            <a:schemeClr val="dk1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Dream/Career</a:t>
                      </a:r>
                      <a:endParaRPr sz="16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Working as a data scientist with AI projects in</a:t>
                      </a:r>
                      <a:r>
                        <a:rPr lang="en-US" sz="1600" baseline="0" dirty="0" smtClean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 an international or local IT company and I want to start up a software developing company.</a:t>
                      </a:r>
                      <a:endParaRPr sz="16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8213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ja" sz="1600" dirty="0">
                          <a:solidFill>
                            <a:schemeClr val="dk1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Programming Experience</a:t>
                      </a:r>
                      <a:endParaRPr sz="16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 Basic</a:t>
                      </a:r>
                      <a:r>
                        <a:rPr lang="en-US" sz="1600" baseline="0" dirty="0" smtClean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 </a:t>
                      </a:r>
                      <a:r>
                        <a:rPr lang="en-US" sz="1600" dirty="0" smtClean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HTML, CSS</a:t>
                      </a:r>
                      <a:endParaRPr sz="16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0314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" sz="16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Application Idea</a:t>
                      </a:r>
                      <a:endParaRPr sz="16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Basic wed development.</a:t>
                      </a:r>
                      <a:endParaRPr sz="16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0314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" sz="16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Expectation for</a:t>
                      </a: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DIVE INTO CODE</a:t>
                      </a:r>
                      <a:endParaRPr sz="16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Time and patience in lecturing and easy to understand tutorials</a:t>
                      </a:r>
                      <a:r>
                        <a:rPr lang="en-US" sz="1600" baseline="0" dirty="0" smtClean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 especially video tutorials, and a recognized official certificate.</a:t>
                      </a:r>
                      <a:endParaRPr sz="16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8213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" sz="16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Worries/Concern</a:t>
                      </a:r>
                      <a:endParaRPr sz="16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No mathematical and statistical</a:t>
                      </a:r>
                      <a:r>
                        <a:rPr lang="en-US" sz="1600" baseline="0" dirty="0" smtClean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 knowledge and poor internet connectivity. </a:t>
                      </a:r>
                      <a:endParaRPr sz="16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9488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" sz="1600" dirty="0">
                          <a:solidFill>
                            <a:schemeClr val="dk1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Commitment</a:t>
                      </a:r>
                      <a:endParaRPr lang="en-US" altLang="x-none" sz="16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I</a:t>
                      </a:r>
                      <a:r>
                        <a:rPr lang="en-US" sz="1600" baseline="0" dirty="0" smtClean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 will study and practices 2 hours a day or even more.</a:t>
                      </a:r>
                      <a:endParaRPr sz="16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" name="正方形/長方形 1">
            <a:extLst>
              <a:ext uri="{FF2B5EF4-FFF2-40B4-BE49-F238E27FC236}">
                <a16:creationId xmlns:a16="http://schemas.microsoft.com/office/drawing/2014/main" xmlns="" id="{A73FB21A-A087-044E-AADD-0AF0D2318277}"/>
              </a:ext>
            </a:extLst>
          </p:cNvPr>
          <p:cNvSpPr/>
          <p:nvPr/>
        </p:nvSpPr>
        <p:spPr>
          <a:xfrm>
            <a:off x="7540283" y="146912"/>
            <a:ext cx="776617" cy="93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Photo</a:t>
            </a:r>
            <a:endParaRPr kumimoji="1" lang="x-none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283" y="146912"/>
            <a:ext cx="776618" cy="936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e_into_code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111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Meiryo</vt:lpstr>
      <vt:lpstr>dive_into_code</vt:lpstr>
      <vt:lpstr>Introduction: Name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Name</dc:title>
  <dc:creator>Mr Andrew</dc:creator>
  <cp:lastModifiedBy>Windows User</cp:lastModifiedBy>
  <cp:revision>8</cp:revision>
  <dcterms:modified xsi:type="dcterms:W3CDTF">2021-01-15T18:23:47Z</dcterms:modified>
</cp:coreProperties>
</file>