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F103-66FF-47AC-A04B-63963FFB51F7}" type="datetimeFigureOut">
              <a:rPr lang="en-US" smtClean="0"/>
              <a:pPr/>
              <a:t>30/08/2017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674E-56E4-4678-8196-D39826307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85800"/>
            <a:ext cx="3505200" cy="167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Lucida Handwriting" pitchFamily="66" charset="0"/>
                <a:cs typeface="Arabic Typesetting" pitchFamily="66" charset="-78"/>
              </a:rPr>
              <a:t>Template</a:t>
            </a:r>
          </a:p>
          <a:p>
            <a:pPr algn="ctr"/>
            <a:r>
              <a:rPr lang="en-US" sz="2800" dirty="0" smtClean="0">
                <a:latin typeface="Lucida Handwriting" pitchFamily="66" charset="0"/>
                <a:cs typeface="Arabic Typesetting" pitchFamily="66" charset="-78"/>
              </a:rPr>
              <a:t>&lt;&gt;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4953000"/>
            <a:ext cx="3200400" cy="15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Handwriting" pitchFamily="66" charset="0"/>
              </a:rPr>
              <a:t>Class</a:t>
            </a:r>
            <a:br>
              <a:rPr lang="en-US" dirty="0" smtClean="0">
                <a:latin typeface="Lucida Handwriting" pitchFamily="66" charset="0"/>
              </a:rPr>
            </a:br>
            <a:r>
              <a:rPr lang="en-US" dirty="0" smtClean="0">
                <a:latin typeface="Lucida Handwriting" pitchFamily="66" charset="0"/>
              </a:rPr>
              <a:t>{}</a:t>
            </a:r>
          </a:p>
          <a:p>
            <a:pPr algn="ctr"/>
            <a:endParaRPr lang="en-US" dirty="0">
              <a:latin typeface="Lucida Handwriting" pitchFamily="66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1524000" y="2819400"/>
            <a:ext cx="3886200" cy="137464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Handwriting" pitchFamily="66" charset="0"/>
              </a:rPr>
              <a:t>Metadata</a:t>
            </a:r>
            <a:endParaRPr lang="en-US" dirty="0">
              <a:latin typeface="Lucida Handwriting" pitchFamily="66" charset="0"/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609600" y="1447800"/>
            <a:ext cx="990600" cy="4495800"/>
          </a:xfrm>
          <a:prstGeom prst="curvedRightArrow">
            <a:avLst>
              <a:gd name="adj1" fmla="val 0"/>
              <a:gd name="adj2" fmla="val 93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0800000">
            <a:off x="5257800" y="1371600"/>
            <a:ext cx="914400" cy="4572000"/>
          </a:xfrm>
          <a:prstGeom prst="curvedRightArrow">
            <a:avLst>
              <a:gd name="adj1" fmla="val 0"/>
              <a:gd name="adj2" fmla="val 93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Angular Component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1066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/Template created with HTML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6999" y="5257800"/>
            <a:ext cx="243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Created with Typescript Contains Properties &amp;  Method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2819400"/>
            <a:ext cx="235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Provides additional data to the Angular about the Component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10634" y="34348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261366" y="35110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 Binding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Angular Component Tree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200400" y="914400"/>
            <a:ext cx="2819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Component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7800" y="2667000"/>
            <a:ext cx="2286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Parent1Component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Child2Component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Child1Component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2667000"/>
            <a:ext cx="2286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Parent2Component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9336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Child3Component</a:t>
            </a:r>
            <a:endParaRPr lang="en-US" dirty="0"/>
          </a:p>
        </p:txBody>
      </p:sp>
      <p:cxnSp>
        <p:nvCxnSpPr>
          <p:cNvPr id="30" name="Elbow Connector 29"/>
          <p:cNvCxnSpPr>
            <a:stCxn id="13" idx="2"/>
            <a:endCxn id="14" idx="0"/>
          </p:cNvCxnSpPr>
          <p:nvPr/>
        </p:nvCxnSpPr>
        <p:spPr>
          <a:xfrm rot="5400000">
            <a:off x="3181350" y="1238250"/>
            <a:ext cx="838200" cy="201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7" idx="0"/>
          </p:cNvCxnSpPr>
          <p:nvPr/>
        </p:nvCxnSpPr>
        <p:spPr>
          <a:xfrm rot="16200000" flipH="1">
            <a:off x="5543550" y="895350"/>
            <a:ext cx="838200" cy="2705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2"/>
            <a:endCxn id="16" idx="0"/>
          </p:cNvCxnSpPr>
          <p:nvPr/>
        </p:nvCxnSpPr>
        <p:spPr>
          <a:xfrm rot="5400000">
            <a:off x="1543050" y="3448050"/>
            <a:ext cx="9144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2"/>
            <a:endCxn id="15" idx="0"/>
          </p:cNvCxnSpPr>
          <p:nvPr/>
        </p:nvCxnSpPr>
        <p:spPr>
          <a:xfrm rot="16200000" flipH="1">
            <a:off x="2800350" y="3371850"/>
            <a:ext cx="914400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26" idx="0"/>
          </p:cNvCxnSpPr>
          <p:nvPr/>
        </p:nvCxnSpPr>
        <p:spPr>
          <a:xfrm rot="5400000">
            <a:off x="6855618" y="4036218"/>
            <a:ext cx="914400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Angular Component (Passing Data)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3200400" y="914400"/>
            <a:ext cx="2819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RootComponent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7800" y="2667000"/>
            <a:ext cx="2286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Parent1Component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Child2Componet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Child1Component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2667000"/>
            <a:ext cx="2286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Parent2Component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9336" y="4495800"/>
            <a:ext cx="2362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Child3Component</a:t>
            </a:r>
            <a:endParaRPr lang="en-US" dirty="0"/>
          </a:p>
        </p:txBody>
      </p:sp>
      <p:cxnSp>
        <p:nvCxnSpPr>
          <p:cNvPr id="30" name="Elbow Connector 29"/>
          <p:cNvCxnSpPr>
            <a:stCxn id="13" idx="2"/>
            <a:endCxn id="14" idx="0"/>
          </p:cNvCxnSpPr>
          <p:nvPr/>
        </p:nvCxnSpPr>
        <p:spPr>
          <a:xfrm rot="5400000">
            <a:off x="3181350" y="1238250"/>
            <a:ext cx="838200" cy="201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7" idx="0"/>
          </p:cNvCxnSpPr>
          <p:nvPr/>
        </p:nvCxnSpPr>
        <p:spPr>
          <a:xfrm rot="16200000" flipH="1">
            <a:off x="5543550" y="895350"/>
            <a:ext cx="838200" cy="2705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2"/>
            <a:endCxn id="16" idx="0"/>
          </p:cNvCxnSpPr>
          <p:nvPr/>
        </p:nvCxnSpPr>
        <p:spPr>
          <a:xfrm rot="5400000">
            <a:off x="1543050" y="3448050"/>
            <a:ext cx="9144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2"/>
            <a:endCxn id="15" idx="0"/>
          </p:cNvCxnSpPr>
          <p:nvPr/>
        </p:nvCxnSpPr>
        <p:spPr>
          <a:xfrm rot="16200000" flipH="1">
            <a:off x="2800350" y="3371850"/>
            <a:ext cx="914400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26" idx="0"/>
          </p:cNvCxnSpPr>
          <p:nvPr/>
        </p:nvCxnSpPr>
        <p:spPr>
          <a:xfrm rot="5400000">
            <a:off x="6855618" y="4036218"/>
            <a:ext cx="914400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3" idx="3"/>
          </p:cNvCxnSpPr>
          <p:nvPr/>
        </p:nvCxnSpPr>
        <p:spPr>
          <a:xfrm rot="10800000">
            <a:off x="6019800" y="1371600"/>
            <a:ext cx="2438400" cy="1676400"/>
          </a:xfrm>
          <a:prstGeom prst="curvedConnector3">
            <a:avLst>
              <a:gd name="adj1" fmla="val -11523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6" idx="3"/>
            <a:endCxn id="17" idx="3"/>
          </p:cNvCxnSpPr>
          <p:nvPr/>
        </p:nvCxnSpPr>
        <p:spPr>
          <a:xfrm flipH="1" flipV="1">
            <a:off x="8458200" y="3124200"/>
            <a:ext cx="33336" cy="1828800"/>
          </a:xfrm>
          <a:prstGeom prst="curvedConnector3">
            <a:avLst>
              <a:gd name="adj1" fmla="val -1285773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5" idx="3"/>
            <a:endCxn id="14" idx="3"/>
          </p:cNvCxnSpPr>
          <p:nvPr/>
        </p:nvCxnSpPr>
        <p:spPr>
          <a:xfrm flipH="1" flipV="1">
            <a:off x="3733800" y="3124200"/>
            <a:ext cx="1371600" cy="1828800"/>
          </a:xfrm>
          <a:prstGeom prst="curvedConnector3">
            <a:avLst>
              <a:gd name="adj1" fmla="val -22917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0800000" flipH="1">
            <a:off x="1371600" y="1371600"/>
            <a:ext cx="1795464" cy="1752600"/>
          </a:xfrm>
          <a:prstGeom prst="curvedConnector3">
            <a:avLst>
              <a:gd name="adj1" fmla="val -4774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6" idx="1"/>
            <a:endCxn id="14" idx="1"/>
          </p:cNvCxnSpPr>
          <p:nvPr/>
        </p:nvCxnSpPr>
        <p:spPr>
          <a:xfrm rot="10800000" flipH="1">
            <a:off x="228600" y="3124200"/>
            <a:ext cx="1219200" cy="1828800"/>
          </a:xfrm>
          <a:prstGeom prst="curvedConnector3">
            <a:avLst>
              <a:gd name="adj1" fmla="val -8203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9202871">
            <a:off x="1048986" y="1627529"/>
            <a:ext cx="11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356243">
            <a:off x="7525986" y="1551328"/>
            <a:ext cx="11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55609">
            <a:off x="4587703" y="3462450"/>
            <a:ext cx="11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00400" y="2057400"/>
            <a:ext cx="11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6991725" y="3904875"/>
            <a:ext cx="10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61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Tunturu</dc:creator>
  <cp:lastModifiedBy>Tunturu</cp:lastModifiedBy>
  <cp:revision>8</cp:revision>
  <dcterms:created xsi:type="dcterms:W3CDTF">2017-08-27T07:50:00Z</dcterms:created>
  <dcterms:modified xsi:type="dcterms:W3CDTF">2017-08-30T16:02:57Z</dcterms:modified>
</cp:coreProperties>
</file>