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7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6.xml"/><Relationship Id="rId32" Type="http://schemas.openxmlformats.org/officeDocument/2006/relationships/font" Target="fonts/Economica-italic.fntdata"/><Relationship Id="rId13" Type="http://schemas.openxmlformats.org/officeDocument/2006/relationships/slide" Target="slides/slide9.xml"/><Relationship Id="rId35" Type="http://schemas.openxmlformats.org/officeDocument/2006/relationships/font" Target="fonts/OpenSans-bold.fntdata"/><Relationship Id="rId12" Type="http://schemas.openxmlformats.org/officeDocument/2006/relationships/slide" Target="slides/slide8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mustread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imustread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First Grade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Word List #1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Words any first grader should be able to read in a minute.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465825" y="4678725"/>
            <a:ext cx="58899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www.iMustRead.com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USE THIS LIST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AutoNum type="arabicPeriod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Set a timer of 1 minute.</a:t>
            </a:r>
          </a:p>
          <a:p>
            <a:pPr indent="-419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AutoNum type="arabicPeriod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Ask the kid to read out each word loud.</a:t>
            </a:r>
          </a:p>
          <a:p>
            <a:pPr indent="-419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AutoNum type="arabicPeriod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All words should be </a:t>
            </a:r>
            <a:r>
              <a:rPr lang="en" sz="30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randomly</a:t>
            </a: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 read </a:t>
            </a:r>
            <a:r>
              <a:rPr lang="en" sz="30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accurately</a:t>
            </a: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 in 1 minute.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AutoNum type="arabicPeriod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Repeat daily if inaccurate or slow.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AutoNum type="arabicPeriod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Print badge &amp; ask the kid to write name on it.</a:t>
            </a:r>
          </a:p>
          <a:p>
            <a:pPr indent="-419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AutoNum type="arabicPeriod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Move to next list.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list#1Winner.pn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13065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/>
              <a:t>Thanks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912200"/>
            <a:ext cx="8520600" cy="266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Visit our website for more word lists and printables.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u="sng">
                <a:solidFill>
                  <a:schemeClr val="accent5"/>
                </a:solidFill>
                <a:hlinkClick r:id="rId3"/>
              </a:rPr>
              <a:t>iMustRead.com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