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8" r:id="rId5"/>
  </p:sldMasterIdLst>
  <p:notesMasterIdLst>
    <p:notesMasterId r:id="rId52"/>
  </p:notesMasterIdLst>
  <p:handoutMasterIdLst>
    <p:handoutMasterId r:id="rId53"/>
  </p:handoutMasterIdLst>
  <p:sldIdLst>
    <p:sldId id="548" r:id="rId6"/>
    <p:sldId id="588" r:id="rId7"/>
    <p:sldId id="626" r:id="rId8"/>
    <p:sldId id="587" r:id="rId9"/>
    <p:sldId id="610" r:id="rId10"/>
    <p:sldId id="633" r:id="rId11"/>
    <p:sldId id="634" r:id="rId12"/>
    <p:sldId id="564" r:id="rId13"/>
    <p:sldId id="600" r:id="rId14"/>
    <p:sldId id="611" r:id="rId15"/>
    <p:sldId id="605" r:id="rId16"/>
    <p:sldId id="614" r:id="rId17"/>
    <p:sldId id="638" r:id="rId18"/>
    <p:sldId id="639" r:id="rId19"/>
    <p:sldId id="640" r:id="rId20"/>
    <p:sldId id="615" r:id="rId21"/>
    <p:sldId id="641" r:id="rId22"/>
    <p:sldId id="642" r:id="rId23"/>
    <p:sldId id="612" r:id="rId24"/>
    <p:sldId id="624" r:id="rId25"/>
    <p:sldId id="643" r:id="rId26"/>
    <p:sldId id="635" r:id="rId27"/>
    <p:sldId id="636" r:id="rId28"/>
    <p:sldId id="644" r:id="rId29"/>
    <p:sldId id="645" r:id="rId30"/>
    <p:sldId id="646" r:id="rId31"/>
    <p:sldId id="647" r:id="rId32"/>
    <p:sldId id="616" r:id="rId33"/>
    <p:sldId id="617" r:id="rId34"/>
    <p:sldId id="618" r:id="rId35"/>
    <p:sldId id="619" r:id="rId36"/>
    <p:sldId id="596" r:id="rId37"/>
    <p:sldId id="620" r:id="rId38"/>
    <p:sldId id="632" r:id="rId39"/>
    <p:sldId id="631" r:id="rId40"/>
    <p:sldId id="637" r:id="rId41"/>
    <p:sldId id="648" r:id="rId42"/>
    <p:sldId id="649" r:id="rId43"/>
    <p:sldId id="583" r:id="rId44"/>
    <p:sldId id="578" r:id="rId45"/>
    <p:sldId id="629" r:id="rId46"/>
    <p:sldId id="628" r:id="rId47"/>
    <p:sldId id="630" r:id="rId48"/>
    <p:sldId id="593" r:id="rId49"/>
    <p:sldId id="621" r:id="rId50"/>
    <p:sldId id="623" r:id="rId51"/>
  </p:sldIdLst>
  <p:sldSz cx="9144000" cy="5143500" type="screen16x9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90">
          <p15:clr>
            <a:srgbClr val="A4A3A4"/>
          </p15:clr>
        </p15:guide>
        <p15:guide id="4" orient="horz" pos="10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  <p:cmAuthor id="2" name="JB Shin (KIT, ENG)" initials="JS(E" lastIdx="1" clrIdx="1">
    <p:extLst>
      <p:ext uri="{19B8F6BF-5375-455C-9EA6-DF929625EA0E}">
        <p15:presenceInfo xmlns:p15="http://schemas.microsoft.com/office/powerpoint/2012/main" userId="S::shin.jong-bum@kitl.com::b25b276e-2eeb-4ddb-9895-3748c3bd7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6D"/>
    <a:srgbClr val="000000"/>
    <a:srgbClr val="3333FF"/>
    <a:srgbClr val="FFFFFF"/>
    <a:srgbClr val="D1E5FF"/>
    <a:srgbClr val="1187D6"/>
    <a:srgbClr val="FF9801"/>
    <a:srgbClr val="080808"/>
    <a:srgbClr val="003366"/>
    <a:srgbClr val="206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0C36A-5389-49BA-BDE5-D4EA1443B152}" v="2" dt="2022-04-29T08:25:40.300"/>
    <p1510:client id="{ECDEA4AB-55A6-410D-A2EE-5C313441D0FA}" v="115" dt="2022-04-29T07:52:00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2297" autoAdjust="0"/>
  </p:normalViewPr>
  <p:slideViewPr>
    <p:cSldViewPr snapToGrid="0" snapToObjects="1">
      <p:cViewPr varScale="1">
        <p:scale>
          <a:sx n="92" d="100"/>
          <a:sy n="92" d="100"/>
        </p:scale>
        <p:origin x="66" y="186"/>
      </p:cViewPr>
      <p:guideLst>
        <p:guide orient="horz" pos="2160"/>
        <p:guide pos="2880"/>
        <p:guide orient="horz" pos="3090"/>
        <p:guide orient="horz" pos="10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42" d="100"/>
          <a:sy n="42" d="100"/>
        </p:scale>
        <p:origin x="-1472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B Shin (KIT, ENG)" userId="b25b276e-2eeb-4ddb-9895-3748c3bd7919" providerId="ADAL" clId="{0570C36A-5389-49BA-BDE5-D4EA1443B152}"/>
    <pc:docChg chg="undo custSel modSld">
      <pc:chgData name="JB Shin (KIT, ENG)" userId="b25b276e-2eeb-4ddb-9895-3748c3bd7919" providerId="ADAL" clId="{0570C36A-5389-49BA-BDE5-D4EA1443B152}" dt="2022-04-29T08:25:47.536" v="28" actId="1076"/>
      <pc:docMkLst>
        <pc:docMk/>
      </pc:docMkLst>
      <pc:sldChg chg="modSp mod">
        <pc:chgData name="JB Shin (KIT, ENG)" userId="b25b276e-2eeb-4ddb-9895-3748c3bd7919" providerId="ADAL" clId="{0570C36A-5389-49BA-BDE5-D4EA1443B152}" dt="2022-04-29T08:23:06.255" v="0" actId="20577"/>
        <pc:sldMkLst>
          <pc:docMk/>
          <pc:sldMk cId="3484414010" sldId="638"/>
        </pc:sldMkLst>
        <pc:graphicFrameChg chg="modGraphic">
          <ac:chgData name="JB Shin (KIT, ENG)" userId="b25b276e-2eeb-4ddb-9895-3748c3bd7919" providerId="ADAL" clId="{0570C36A-5389-49BA-BDE5-D4EA1443B152}" dt="2022-04-29T08:23:06.255" v="0" actId="20577"/>
          <ac:graphicFrameMkLst>
            <pc:docMk/>
            <pc:sldMk cId="3484414010" sldId="638"/>
            <ac:graphicFrameMk id="2" creationId="{C65B56DB-7F0B-4343-AD99-897694DD0B22}"/>
          </ac:graphicFrameMkLst>
        </pc:graphicFrameChg>
      </pc:sldChg>
      <pc:sldChg chg="addSp delSp modSp mod delCm">
        <pc:chgData name="JB Shin (KIT, ENG)" userId="b25b276e-2eeb-4ddb-9895-3748c3bd7919" providerId="ADAL" clId="{0570C36A-5389-49BA-BDE5-D4EA1443B152}" dt="2022-04-29T08:25:22.639" v="23" actId="692"/>
        <pc:sldMkLst>
          <pc:docMk/>
          <pc:sldMk cId="1867045487" sldId="646"/>
        </pc:sldMkLst>
        <pc:spChg chg="mod">
          <ac:chgData name="JB Shin (KIT, ENG)" userId="b25b276e-2eeb-4ddb-9895-3748c3bd7919" providerId="ADAL" clId="{0570C36A-5389-49BA-BDE5-D4EA1443B152}" dt="2022-04-29T08:25:22.639" v="23" actId="692"/>
          <ac:spMkLst>
            <pc:docMk/>
            <pc:sldMk cId="1867045487" sldId="646"/>
            <ac:spMk id="17" creationId="{E63EAC14-6B1C-4B1E-A4E6-835225C165BA}"/>
          </ac:spMkLst>
        </pc:spChg>
        <pc:picChg chg="add mod ord">
          <ac:chgData name="JB Shin (KIT, ENG)" userId="b25b276e-2eeb-4ddb-9895-3748c3bd7919" providerId="ADAL" clId="{0570C36A-5389-49BA-BDE5-D4EA1443B152}" dt="2022-04-29T08:25:00.805" v="13" actId="1076"/>
          <ac:picMkLst>
            <pc:docMk/>
            <pc:sldMk cId="1867045487" sldId="646"/>
            <ac:picMk id="9" creationId="{620A1B17-0CF2-4AE1-90E1-F34ED9656C1B}"/>
          </ac:picMkLst>
        </pc:picChg>
        <pc:picChg chg="del">
          <ac:chgData name="JB Shin (KIT, ENG)" userId="b25b276e-2eeb-4ddb-9895-3748c3bd7919" providerId="ADAL" clId="{0570C36A-5389-49BA-BDE5-D4EA1443B152}" dt="2022-04-29T08:24:23.775" v="2" actId="478"/>
          <ac:picMkLst>
            <pc:docMk/>
            <pc:sldMk cId="1867045487" sldId="646"/>
            <ac:picMk id="15" creationId="{378FD75D-0906-4BDA-A3EA-AB19A7F50750}"/>
          </ac:picMkLst>
        </pc:picChg>
      </pc:sldChg>
      <pc:sldChg chg="addSp delSp modSp mod">
        <pc:chgData name="JB Shin (KIT, ENG)" userId="b25b276e-2eeb-4ddb-9895-3748c3bd7919" providerId="ADAL" clId="{0570C36A-5389-49BA-BDE5-D4EA1443B152}" dt="2022-04-29T08:25:47.536" v="28" actId="1076"/>
        <pc:sldMkLst>
          <pc:docMk/>
          <pc:sldMk cId="1718362149" sldId="647"/>
        </pc:sldMkLst>
        <pc:picChg chg="del">
          <ac:chgData name="JB Shin (KIT, ENG)" userId="b25b276e-2eeb-4ddb-9895-3748c3bd7919" providerId="ADAL" clId="{0570C36A-5389-49BA-BDE5-D4EA1443B152}" dt="2022-04-29T08:25:31.170" v="24" actId="478"/>
          <ac:picMkLst>
            <pc:docMk/>
            <pc:sldMk cId="1718362149" sldId="647"/>
            <ac:picMk id="9" creationId="{DD8EB781-C36D-4045-84DD-C87BB8D90426}"/>
          </ac:picMkLst>
        </pc:picChg>
        <pc:picChg chg="add mod">
          <ac:chgData name="JB Shin (KIT, ENG)" userId="b25b276e-2eeb-4ddb-9895-3748c3bd7919" providerId="ADAL" clId="{0570C36A-5389-49BA-BDE5-D4EA1443B152}" dt="2022-04-29T08:25:47.536" v="28" actId="1076"/>
          <ac:picMkLst>
            <pc:docMk/>
            <pc:sldMk cId="1718362149" sldId="647"/>
            <ac:picMk id="14" creationId="{556797D3-0CBE-401A-A917-D99AFB57397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T\Desktop\&#45436;&#47928;&#44288;&#47144;%20&#54617;&#54924;&#44288;&#47144;\&#45436;&#47928;&#44288;&#47144;%20&#50641;&#49472;&#54364;&#51088;&#47308;_2&#52264;&#48516;&#49437;_20220226175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pgy-my.sharepoint.com/personal/shin_jong-bum_kitl_com/Documents/&#45436;&#47928;/&#45436;&#47928;&#44288;&#47144;%2020220417/&#45436;&#47928;&#44288;&#47144;%20&#54617;&#54924;&#44288;&#47144;/&#45436;&#47928;&#44288;&#47144;%20&#50641;&#49472;&#54364;&#51088;&#47308;_2&#52264;&#48516;&#49437;_20220226175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언급관련_2차분석!$F$23</c:f>
              <c:strCache>
                <c:ptCount val="1"/>
                <c:pt idx="0">
                  <c:v>운영사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언급관련_2차분석!$B$24:$B$39</c:f>
              <c:strCache>
                <c:ptCount val="16"/>
                <c:pt idx="0">
                  <c:v>환경</c:v>
                </c:pt>
                <c:pt idx="1">
                  <c:v>전기</c:v>
                </c:pt>
                <c:pt idx="2">
                  <c:v>LNG</c:v>
                </c:pt>
                <c:pt idx="3">
                  <c:v>DPF</c:v>
                </c:pt>
                <c:pt idx="4">
                  <c:v>인프라</c:v>
                </c:pt>
                <c:pt idx="5">
                  <c:v>지원</c:v>
                </c:pt>
                <c:pt idx="6">
                  <c:v>인센티브</c:v>
                </c:pt>
                <c:pt idx="7">
                  <c:v>ISO</c:v>
                </c:pt>
                <c:pt idx="8">
                  <c:v>민원</c:v>
                </c:pt>
                <c:pt idx="9">
                  <c:v>안전</c:v>
                </c:pt>
                <c:pt idx="10">
                  <c:v>ESG</c:v>
                </c:pt>
                <c:pt idx="11">
                  <c:v>신기술</c:v>
                </c:pt>
                <c:pt idx="12">
                  <c:v>AMP</c:v>
                </c:pt>
                <c:pt idx="13">
                  <c:v>공감</c:v>
                </c:pt>
                <c:pt idx="14">
                  <c:v>남녀평등</c:v>
                </c:pt>
                <c:pt idx="15">
                  <c:v>투명경영</c:v>
                </c:pt>
              </c:strCache>
            </c:strRef>
          </c:cat>
          <c:val>
            <c:numRef>
              <c:f>언급관련_2차분석!$F$24:$F$39</c:f>
              <c:numCache>
                <c:formatCode>General</c:formatCode>
                <c:ptCount val="16"/>
                <c:pt idx="0">
                  <c:v>16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6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4</c:v>
                </c:pt>
                <c:pt idx="14">
                  <c:v>2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7-4507-AA12-C694CB98F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916656"/>
        <c:axId val="404917072"/>
      </c:radarChart>
      <c:catAx>
        <c:axId val="40491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4917072"/>
        <c:crosses val="autoZero"/>
        <c:auto val="1"/>
        <c:lblAlgn val="ctr"/>
        <c:lblOffset val="100"/>
        <c:noMultiLvlLbl val="0"/>
      </c:catAx>
      <c:valAx>
        <c:axId val="404917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0491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'언급관련_2차분석 (2)'!$F$44</c:f>
              <c:strCache>
                <c:ptCount val="1"/>
                <c:pt idx="0">
                  <c:v>항만공사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'언급관련_2차분석 (2)'!$B$45:$B$53</c:f>
              <c:strCache>
                <c:ptCount val="9"/>
                <c:pt idx="0">
                  <c:v>ESG</c:v>
                </c:pt>
                <c:pt idx="1">
                  <c:v>친환경</c:v>
                </c:pt>
                <c:pt idx="2">
                  <c:v>협력</c:v>
                </c:pt>
                <c:pt idx="3">
                  <c:v>인식개선</c:v>
                </c:pt>
                <c:pt idx="4">
                  <c:v>교육</c:v>
                </c:pt>
                <c:pt idx="5">
                  <c:v>참여</c:v>
                </c:pt>
                <c:pt idx="6">
                  <c:v>상생</c:v>
                </c:pt>
                <c:pt idx="7">
                  <c:v>목표</c:v>
                </c:pt>
                <c:pt idx="8">
                  <c:v>안전</c:v>
                </c:pt>
              </c:strCache>
            </c:strRef>
          </c:cat>
          <c:val>
            <c:numRef>
              <c:f>'언급관련_2차분석 (2)'!$F$45:$F$53</c:f>
              <c:numCache>
                <c:formatCode>General</c:formatCode>
                <c:ptCount val="9"/>
                <c:pt idx="0">
                  <c:v>1</c:v>
                </c:pt>
                <c:pt idx="1">
                  <c:v>7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3-4741-92A9-B82C280C2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3168"/>
        <c:axId val="156668192"/>
      </c:radarChart>
      <c:catAx>
        <c:axId val="15668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668192"/>
        <c:crosses val="autoZero"/>
        <c:auto val="1"/>
        <c:lblAlgn val="ctr"/>
        <c:lblOffset val="100"/>
        <c:noMultiLvlLbl val="0"/>
      </c:catAx>
      <c:valAx>
        <c:axId val="1566681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668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9786" cy="496967"/>
          </a:xfrm>
          <a:prstGeom prst="rect">
            <a:avLst/>
          </a:prstGeom>
        </p:spPr>
        <p:txBody>
          <a:bodyPr vert="horz" lIns="91542" tIns="45770" rIns="91542" bIns="4577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42" y="1"/>
            <a:ext cx="2949786" cy="496967"/>
          </a:xfrm>
          <a:prstGeom prst="rect">
            <a:avLst/>
          </a:prstGeom>
        </p:spPr>
        <p:txBody>
          <a:bodyPr vert="horz" lIns="91542" tIns="45770" rIns="91542" bIns="45770" rtlCol="0"/>
          <a:lstStyle>
            <a:lvl1pPr algn="r">
              <a:defRPr sz="1200"/>
            </a:lvl1pPr>
          </a:lstStyle>
          <a:p>
            <a:fld id="{976A571E-69FE-A24B-BC37-26412DBB2C35}" type="datetimeFigureOut">
              <a:rPr lang="en-US" smtClean="0"/>
              <a:pPr/>
              <a:t>4/29/2022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40648"/>
            <a:ext cx="2949786" cy="496967"/>
          </a:xfrm>
          <a:prstGeom prst="rect">
            <a:avLst/>
          </a:prstGeom>
        </p:spPr>
        <p:txBody>
          <a:bodyPr vert="horz" lIns="91542" tIns="45770" rIns="91542" bIns="4577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42" y="9440648"/>
            <a:ext cx="2949786" cy="496967"/>
          </a:xfrm>
          <a:prstGeom prst="rect">
            <a:avLst/>
          </a:prstGeom>
        </p:spPr>
        <p:txBody>
          <a:bodyPr vert="horz" lIns="91542" tIns="45770" rIns="91542" bIns="45770" rtlCol="0" anchor="b"/>
          <a:lstStyle>
            <a:lvl1pPr algn="r">
              <a:defRPr sz="1200"/>
            </a:lvl1pPr>
          </a:lstStyle>
          <a:p>
            <a:fld id="{DE02C3DF-4444-F344-AB61-A0195E183D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5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9786" cy="496967"/>
          </a:xfrm>
          <a:prstGeom prst="rect">
            <a:avLst/>
          </a:prstGeom>
        </p:spPr>
        <p:txBody>
          <a:bodyPr vert="horz" lIns="91542" tIns="45770" rIns="91542" bIns="4577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42" y="1"/>
            <a:ext cx="2949786" cy="496967"/>
          </a:xfrm>
          <a:prstGeom prst="rect">
            <a:avLst/>
          </a:prstGeom>
        </p:spPr>
        <p:txBody>
          <a:bodyPr vert="horz" lIns="91542" tIns="45770" rIns="91542" bIns="45770" rtlCol="0"/>
          <a:lstStyle>
            <a:lvl1pPr algn="r">
              <a:defRPr sz="1200"/>
            </a:lvl1pPr>
          </a:lstStyle>
          <a:p>
            <a:fld id="{C3F84B1D-50A4-5A4B-97F9-13E7E5425E27}" type="datetimeFigureOut">
              <a:rPr lang="en-US" smtClean="0"/>
              <a:pPr/>
              <a:t>4/29/2022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2" tIns="45770" rIns="91542" bIns="4577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8"/>
            <a:ext cx="5445760" cy="4472702"/>
          </a:xfrm>
          <a:prstGeom prst="rect">
            <a:avLst/>
          </a:prstGeom>
        </p:spPr>
        <p:txBody>
          <a:bodyPr vert="horz" lIns="91542" tIns="45770" rIns="91542" bIns="4577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40648"/>
            <a:ext cx="2949786" cy="496967"/>
          </a:xfrm>
          <a:prstGeom prst="rect">
            <a:avLst/>
          </a:prstGeom>
        </p:spPr>
        <p:txBody>
          <a:bodyPr vert="horz" lIns="91542" tIns="45770" rIns="91542" bIns="4577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42" y="9440648"/>
            <a:ext cx="2949786" cy="496967"/>
          </a:xfrm>
          <a:prstGeom prst="rect">
            <a:avLst/>
          </a:prstGeom>
        </p:spPr>
        <p:txBody>
          <a:bodyPr vert="horz" lIns="91542" tIns="45770" rIns="91542" bIns="45770" rtlCol="0" anchor="b"/>
          <a:lstStyle>
            <a:lvl1pPr algn="r">
              <a:defRPr sz="1200"/>
            </a:lvl1pPr>
          </a:lstStyle>
          <a:p>
            <a:fld id="{F3E1A974-9768-E540-83AB-FA3B4F24F9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29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81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5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9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305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99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73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96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78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92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5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66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2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30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4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1A974-9768-E540-83AB-FA3B4F24F9DF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1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P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90001"/>
            <a:ext cx="7772400" cy="1102519"/>
          </a:xfrm>
        </p:spPr>
        <p:txBody>
          <a:bodyPr/>
          <a:lstStyle>
            <a:lvl1pPr>
              <a:lnSpc>
                <a:spcPct val="80000"/>
              </a:lnSpc>
              <a:defRPr sz="4000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75026"/>
            <a:ext cx="7772400" cy="41953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91683"/>
            <a:ext cx="3244850" cy="493462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200" cap="all"/>
            </a:lvl1pPr>
          </a:lstStyle>
          <a:p>
            <a:pPr lvl="0"/>
            <a:r>
              <a:rPr lang="en-GB" dirty="0"/>
              <a:t>NAME</a:t>
            </a:r>
          </a:p>
          <a:p>
            <a:pPr lvl="0"/>
            <a:r>
              <a:rPr lang="en-GB" dirty="0"/>
              <a:t>LOCATION</a:t>
            </a:r>
          </a:p>
          <a:p>
            <a:pPr lvl="0"/>
            <a:r>
              <a:rPr lang="en-GB" dirty="0"/>
              <a:t>DATE</a:t>
            </a:r>
          </a:p>
        </p:txBody>
      </p:sp>
      <p:pic>
        <p:nvPicPr>
          <p:cNvPr id="9" name="Picture 8" descr="HP LOGO RGB COLOUR POS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545" y="314657"/>
            <a:ext cx="1768000" cy="3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7B60FE99-DD5E-4D6E-99F4-535645C4CB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" y="0"/>
            <a:ext cx="4927108" cy="5143500"/>
          </a:xfrm>
          <a:custGeom>
            <a:avLst/>
            <a:gdLst>
              <a:gd name="connsiteX0" fmla="*/ 4117221 w 6569477"/>
              <a:gd name="connsiteY0" fmla="*/ 6784486 h 6858000"/>
              <a:gd name="connsiteX1" fmla="*/ 4065123 w 6569477"/>
              <a:gd name="connsiteY1" fmla="*/ 6846362 h 6858000"/>
              <a:gd name="connsiteX2" fmla="*/ 4054153 w 6569477"/>
              <a:gd name="connsiteY2" fmla="*/ 6858000 h 6858000"/>
              <a:gd name="connsiteX3" fmla="*/ 4025354 w 6569477"/>
              <a:gd name="connsiteY3" fmla="*/ 6858000 h 6858000"/>
              <a:gd name="connsiteX4" fmla="*/ 4042817 w 6569477"/>
              <a:gd name="connsiteY4" fmla="*/ 6837081 h 6858000"/>
              <a:gd name="connsiteX5" fmla="*/ 4117221 w 6569477"/>
              <a:gd name="connsiteY5" fmla="*/ 6784486 h 6858000"/>
              <a:gd name="connsiteX6" fmla="*/ 4098863 w 6569477"/>
              <a:gd name="connsiteY6" fmla="*/ 6687079 h 6858000"/>
              <a:gd name="connsiteX7" fmla="*/ 4016483 w 6569477"/>
              <a:gd name="connsiteY7" fmla="*/ 6816306 h 6858000"/>
              <a:gd name="connsiteX8" fmla="*/ 3967818 w 6569477"/>
              <a:gd name="connsiteY8" fmla="*/ 6856958 h 6858000"/>
              <a:gd name="connsiteX9" fmla="*/ 3966685 w 6569477"/>
              <a:gd name="connsiteY9" fmla="*/ 6858000 h 6858000"/>
              <a:gd name="connsiteX10" fmla="*/ 3929841 w 6569477"/>
              <a:gd name="connsiteY10" fmla="*/ 6858000 h 6858000"/>
              <a:gd name="connsiteX11" fmla="*/ 4004165 w 6569477"/>
              <a:gd name="connsiteY11" fmla="*/ 6784103 h 6858000"/>
              <a:gd name="connsiteX12" fmla="*/ 4098863 w 6569477"/>
              <a:gd name="connsiteY12" fmla="*/ 6687079 h 6858000"/>
              <a:gd name="connsiteX13" fmla="*/ 5739924 w 6569477"/>
              <a:gd name="connsiteY13" fmla="*/ 6488019 h 6858000"/>
              <a:gd name="connsiteX14" fmla="*/ 5746811 w 6569477"/>
              <a:gd name="connsiteY14" fmla="*/ 6494900 h 6858000"/>
              <a:gd name="connsiteX15" fmla="*/ 5746479 w 6569477"/>
              <a:gd name="connsiteY15" fmla="*/ 6496223 h 6858000"/>
              <a:gd name="connsiteX16" fmla="*/ 5739923 w 6569477"/>
              <a:gd name="connsiteY16" fmla="*/ 6501783 h 6858000"/>
              <a:gd name="connsiteX17" fmla="*/ 5739923 w 6569477"/>
              <a:gd name="connsiteY17" fmla="*/ 6494900 h 6858000"/>
              <a:gd name="connsiteX18" fmla="*/ 4189806 w 6569477"/>
              <a:gd name="connsiteY18" fmla="*/ 6433624 h 6858000"/>
              <a:gd name="connsiteX19" fmla="*/ 4188863 w 6569477"/>
              <a:gd name="connsiteY19" fmla="*/ 6437396 h 6858000"/>
              <a:gd name="connsiteX20" fmla="*/ 4181480 w 6569477"/>
              <a:gd name="connsiteY20" fmla="*/ 6441614 h 6858000"/>
              <a:gd name="connsiteX21" fmla="*/ 4190270 w 6569477"/>
              <a:gd name="connsiteY21" fmla="*/ 6433178 h 6858000"/>
              <a:gd name="connsiteX22" fmla="*/ 4189806 w 6569477"/>
              <a:gd name="connsiteY22" fmla="*/ 6433624 h 6858000"/>
              <a:gd name="connsiteX23" fmla="*/ 4189918 w 6569477"/>
              <a:gd name="connsiteY23" fmla="*/ 6433179 h 6858000"/>
              <a:gd name="connsiteX24" fmla="*/ 4080254 w 6569477"/>
              <a:gd name="connsiteY24" fmla="*/ 6424489 h 6858000"/>
              <a:gd name="connsiteX25" fmla="*/ 4080253 w 6569477"/>
              <a:gd name="connsiteY25" fmla="*/ 6424742 h 6858000"/>
              <a:gd name="connsiteX26" fmla="*/ 4071818 w 6569477"/>
              <a:gd name="connsiteY26" fmla="*/ 6433178 h 6858000"/>
              <a:gd name="connsiteX27" fmla="*/ 4239510 w 6569477"/>
              <a:gd name="connsiteY27" fmla="*/ 6367480 h 6858000"/>
              <a:gd name="connsiteX28" fmla="*/ 4236315 w 6569477"/>
              <a:gd name="connsiteY28" fmla="*/ 6373075 h 6858000"/>
              <a:gd name="connsiteX29" fmla="*/ 4232912 w 6569477"/>
              <a:gd name="connsiteY29" fmla="*/ 6373925 h 6858000"/>
              <a:gd name="connsiteX30" fmla="*/ 4238687 w 6569477"/>
              <a:gd name="connsiteY30" fmla="*/ 6368327 h 6858000"/>
              <a:gd name="connsiteX31" fmla="*/ 4265838 w 6569477"/>
              <a:gd name="connsiteY31" fmla="*/ 6340386 h 6858000"/>
              <a:gd name="connsiteX32" fmla="*/ 4239510 w 6569477"/>
              <a:gd name="connsiteY32" fmla="*/ 6367480 h 6858000"/>
              <a:gd name="connsiteX33" fmla="*/ 4240531 w 6569477"/>
              <a:gd name="connsiteY33" fmla="*/ 6365693 h 6858000"/>
              <a:gd name="connsiteX34" fmla="*/ 4248968 w 6569477"/>
              <a:gd name="connsiteY34" fmla="*/ 6357257 h 6858000"/>
              <a:gd name="connsiteX35" fmla="*/ 4265838 w 6569477"/>
              <a:gd name="connsiteY35" fmla="*/ 6340386 h 6858000"/>
              <a:gd name="connsiteX36" fmla="*/ 4291147 w 6569477"/>
              <a:gd name="connsiteY36" fmla="*/ 6272900 h 6858000"/>
              <a:gd name="connsiteX37" fmla="*/ 4299581 w 6569477"/>
              <a:gd name="connsiteY37" fmla="*/ 6272900 h 6858000"/>
              <a:gd name="connsiteX38" fmla="*/ 4308018 w 6569477"/>
              <a:gd name="connsiteY38" fmla="*/ 6272900 h 6858000"/>
              <a:gd name="connsiteX39" fmla="*/ 4291147 w 6569477"/>
              <a:gd name="connsiteY39" fmla="*/ 6289772 h 6858000"/>
              <a:gd name="connsiteX40" fmla="*/ 4274273 w 6569477"/>
              <a:gd name="connsiteY40" fmla="*/ 6306643 h 6858000"/>
              <a:gd name="connsiteX41" fmla="*/ 4257404 w 6569477"/>
              <a:gd name="connsiteY41" fmla="*/ 6323512 h 6858000"/>
              <a:gd name="connsiteX42" fmla="*/ 4257404 w 6569477"/>
              <a:gd name="connsiteY42" fmla="*/ 6331950 h 6858000"/>
              <a:gd name="connsiteX43" fmla="*/ 4215224 w 6569477"/>
              <a:gd name="connsiteY43" fmla="*/ 6374128 h 6858000"/>
              <a:gd name="connsiteX44" fmla="*/ 4215223 w 6569477"/>
              <a:gd name="connsiteY44" fmla="*/ 6382562 h 6858000"/>
              <a:gd name="connsiteX45" fmla="*/ 4223663 w 6569477"/>
              <a:gd name="connsiteY45" fmla="*/ 6382564 h 6858000"/>
              <a:gd name="connsiteX46" fmla="*/ 4232099 w 6569477"/>
              <a:gd name="connsiteY46" fmla="*/ 6374128 h 6858000"/>
              <a:gd name="connsiteX47" fmla="*/ 4232912 w 6569477"/>
              <a:gd name="connsiteY47" fmla="*/ 6373925 h 6858000"/>
              <a:gd name="connsiteX48" fmla="*/ 4215378 w 6569477"/>
              <a:gd name="connsiteY48" fmla="*/ 6390919 h 6858000"/>
              <a:gd name="connsiteX49" fmla="*/ 4215224 w 6569477"/>
              <a:gd name="connsiteY49" fmla="*/ 6391000 h 6858000"/>
              <a:gd name="connsiteX50" fmla="*/ 4215199 w 6569477"/>
              <a:gd name="connsiteY50" fmla="*/ 6391088 h 6858000"/>
              <a:gd name="connsiteX51" fmla="*/ 4213115 w 6569477"/>
              <a:gd name="connsiteY51" fmla="*/ 6393108 h 6858000"/>
              <a:gd name="connsiteX52" fmla="*/ 4198356 w 6569477"/>
              <a:gd name="connsiteY52" fmla="*/ 6382564 h 6858000"/>
              <a:gd name="connsiteX53" fmla="*/ 4113994 w 6569477"/>
              <a:gd name="connsiteY53" fmla="*/ 6475357 h 6858000"/>
              <a:gd name="connsiteX54" fmla="*/ 4122431 w 6569477"/>
              <a:gd name="connsiteY54" fmla="*/ 6475355 h 6858000"/>
              <a:gd name="connsiteX55" fmla="*/ 4097125 w 6569477"/>
              <a:gd name="connsiteY55" fmla="*/ 6500664 h 6858000"/>
              <a:gd name="connsiteX56" fmla="*/ 4088687 w 6569477"/>
              <a:gd name="connsiteY56" fmla="*/ 6500664 h 6858000"/>
              <a:gd name="connsiteX57" fmla="*/ 4088688 w 6569477"/>
              <a:gd name="connsiteY57" fmla="*/ 6509098 h 6858000"/>
              <a:gd name="connsiteX58" fmla="*/ 4080256 w 6569477"/>
              <a:gd name="connsiteY58" fmla="*/ 6509098 h 6858000"/>
              <a:gd name="connsiteX59" fmla="*/ 4063383 w 6569477"/>
              <a:gd name="connsiteY59" fmla="*/ 6525971 h 6858000"/>
              <a:gd name="connsiteX60" fmla="*/ 4054946 w 6569477"/>
              <a:gd name="connsiteY60" fmla="*/ 6542841 h 6858000"/>
              <a:gd name="connsiteX61" fmla="*/ 4046513 w 6569477"/>
              <a:gd name="connsiteY61" fmla="*/ 6551277 h 6858000"/>
              <a:gd name="connsiteX62" fmla="*/ 4021201 w 6569477"/>
              <a:gd name="connsiteY62" fmla="*/ 6576584 h 6858000"/>
              <a:gd name="connsiteX63" fmla="*/ 4021203 w 6569477"/>
              <a:gd name="connsiteY63" fmla="*/ 6585021 h 6858000"/>
              <a:gd name="connsiteX64" fmla="*/ 4012768 w 6569477"/>
              <a:gd name="connsiteY64" fmla="*/ 6593455 h 6858000"/>
              <a:gd name="connsiteX65" fmla="*/ 3936845 w 6569477"/>
              <a:gd name="connsiteY65" fmla="*/ 6660941 h 6858000"/>
              <a:gd name="connsiteX66" fmla="*/ 3928411 w 6569477"/>
              <a:gd name="connsiteY66" fmla="*/ 6652505 h 6858000"/>
              <a:gd name="connsiteX67" fmla="*/ 3936844 w 6569477"/>
              <a:gd name="connsiteY67" fmla="*/ 6644069 h 6858000"/>
              <a:gd name="connsiteX68" fmla="*/ 3945281 w 6569477"/>
              <a:gd name="connsiteY68" fmla="*/ 6635634 h 6858000"/>
              <a:gd name="connsiteX69" fmla="*/ 3936845 w 6569477"/>
              <a:gd name="connsiteY69" fmla="*/ 6635634 h 6858000"/>
              <a:gd name="connsiteX70" fmla="*/ 3928411 w 6569477"/>
              <a:gd name="connsiteY70" fmla="*/ 6644072 h 6858000"/>
              <a:gd name="connsiteX71" fmla="*/ 3919975 w 6569477"/>
              <a:gd name="connsiteY71" fmla="*/ 6652505 h 6858000"/>
              <a:gd name="connsiteX72" fmla="*/ 3919975 w 6569477"/>
              <a:gd name="connsiteY72" fmla="*/ 6660941 h 6858000"/>
              <a:gd name="connsiteX73" fmla="*/ 3919974 w 6569477"/>
              <a:gd name="connsiteY73" fmla="*/ 6669377 h 6858000"/>
              <a:gd name="connsiteX74" fmla="*/ 3844054 w 6569477"/>
              <a:gd name="connsiteY74" fmla="*/ 6728426 h 6858000"/>
              <a:gd name="connsiteX75" fmla="*/ 3844051 w 6569477"/>
              <a:gd name="connsiteY75" fmla="*/ 6736860 h 6858000"/>
              <a:gd name="connsiteX76" fmla="*/ 3675339 w 6569477"/>
              <a:gd name="connsiteY76" fmla="*/ 6854962 h 6858000"/>
              <a:gd name="connsiteX77" fmla="*/ 3671147 w 6569477"/>
              <a:gd name="connsiteY77" fmla="*/ 6858000 h 6858000"/>
              <a:gd name="connsiteX78" fmla="*/ 3532438 w 6569477"/>
              <a:gd name="connsiteY78" fmla="*/ 6858000 h 6858000"/>
              <a:gd name="connsiteX79" fmla="*/ 3566728 w 6569477"/>
              <a:gd name="connsiteY79" fmla="*/ 6830708 h 6858000"/>
              <a:gd name="connsiteX80" fmla="*/ 3624722 w 6569477"/>
              <a:gd name="connsiteY80" fmla="*/ 6795912 h 6858000"/>
              <a:gd name="connsiteX81" fmla="*/ 3633161 w 6569477"/>
              <a:gd name="connsiteY81" fmla="*/ 6787476 h 6858000"/>
              <a:gd name="connsiteX82" fmla="*/ 3633160 w 6569477"/>
              <a:gd name="connsiteY82" fmla="*/ 6779041 h 6858000"/>
              <a:gd name="connsiteX83" fmla="*/ 3641596 w 6569477"/>
              <a:gd name="connsiteY83" fmla="*/ 6779041 h 6858000"/>
              <a:gd name="connsiteX84" fmla="*/ 3641596 w 6569477"/>
              <a:gd name="connsiteY84" fmla="*/ 6787476 h 6858000"/>
              <a:gd name="connsiteX85" fmla="*/ 3683775 w 6569477"/>
              <a:gd name="connsiteY85" fmla="*/ 6770605 h 6858000"/>
              <a:gd name="connsiteX86" fmla="*/ 3683775 w 6569477"/>
              <a:gd name="connsiteY86" fmla="*/ 6762169 h 6858000"/>
              <a:gd name="connsiteX87" fmla="*/ 3675339 w 6569477"/>
              <a:gd name="connsiteY87" fmla="*/ 6787476 h 6858000"/>
              <a:gd name="connsiteX88" fmla="*/ 3742824 w 6569477"/>
              <a:gd name="connsiteY88" fmla="*/ 6736862 h 6858000"/>
              <a:gd name="connsiteX89" fmla="*/ 3785001 w 6569477"/>
              <a:gd name="connsiteY89" fmla="*/ 6703120 h 6858000"/>
              <a:gd name="connsiteX90" fmla="*/ 3827182 w 6569477"/>
              <a:gd name="connsiteY90" fmla="*/ 6669377 h 6858000"/>
              <a:gd name="connsiteX91" fmla="*/ 3903102 w 6569477"/>
              <a:gd name="connsiteY91" fmla="*/ 6601891 h 6858000"/>
              <a:gd name="connsiteX92" fmla="*/ 3928411 w 6569477"/>
              <a:gd name="connsiteY92" fmla="*/ 6585021 h 6858000"/>
              <a:gd name="connsiteX93" fmla="*/ 3945281 w 6569477"/>
              <a:gd name="connsiteY93" fmla="*/ 6568148 h 6858000"/>
              <a:gd name="connsiteX94" fmla="*/ 3962152 w 6569477"/>
              <a:gd name="connsiteY94" fmla="*/ 6559714 h 6858000"/>
              <a:gd name="connsiteX95" fmla="*/ 3987461 w 6569477"/>
              <a:gd name="connsiteY95" fmla="*/ 6534407 h 6858000"/>
              <a:gd name="connsiteX96" fmla="*/ 4012768 w 6569477"/>
              <a:gd name="connsiteY96" fmla="*/ 6517534 h 6858000"/>
              <a:gd name="connsiteX97" fmla="*/ 4029637 w 6569477"/>
              <a:gd name="connsiteY97" fmla="*/ 6492227 h 6858000"/>
              <a:gd name="connsiteX98" fmla="*/ 4038075 w 6569477"/>
              <a:gd name="connsiteY98" fmla="*/ 6492227 h 6858000"/>
              <a:gd name="connsiteX99" fmla="*/ 4291147 w 6569477"/>
              <a:gd name="connsiteY99" fmla="*/ 6272900 h 6858000"/>
              <a:gd name="connsiteX100" fmla="*/ 4561089 w 6569477"/>
              <a:gd name="connsiteY100" fmla="*/ 6171673 h 6858000"/>
              <a:gd name="connsiteX101" fmla="*/ 4556321 w 6569477"/>
              <a:gd name="connsiteY101" fmla="*/ 6179312 h 6858000"/>
              <a:gd name="connsiteX102" fmla="*/ 4554763 w 6569477"/>
              <a:gd name="connsiteY102" fmla="*/ 6179053 h 6858000"/>
              <a:gd name="connsiteX103" fmla="*/ 4561089 w 6569477"/>
              <a:gd name="connsiteY103" fmla="*/ 6171673 h 6858000"/>
              <a:gd name="connsiteX104" fmla="*/ 4671175 w 6569477"/>
              <a:gd name="connsiteY104" fmla="*/ 5979022 h 6858000"/>
              <a:gd name="connsiteX105" fmla="*/ 4669173 w 6569477"/>
              <a:gd name="connsiteY105" fmla="*/ 5981473 h 6858000"/>
              <a:gd name="connsiteX106" fmla="*/ 4645447 w 6569477"/>
              <a:gd name="connsiteY106" fmla="*/ 5994524 h 6858000"/>
              <a:gd name="connsiteX107" fmla="*/ 4644391 w 6569477"/>
              <a:gd name="connsiteY107" fmla="*/ 6000718 h 6858000"/>
              <a:gd name="connsiteX108" fmla="*/ 4645606 w 6569477"/>
              <a:gd name="connsiteY108" fmla="*/ 6000505 h 6858000"/>
              <a:gd name="connsiteX109" fmla="*/ 4646686 w 6569477"/>
              <a:gd name="connsiteY109" fmla="*/ 5998475 h 6858000"/>
              <a:gd name="connsiteX110" fmla="*/ 4647927 w 6569477"/>
              <a:gd name="connsiteY110" fmla="*/ 6000099 h 6858000"/>
              <a:gd name="connsiteX111" fmla="*/ 4649663 w 6569477"/>
              <a:gd name="connsiteY111" fmla="*/ 5999795 h 6858000"/>
              <a:gd name="connsiteX112" fmla="*/ 4654936 w 6569477"/>
              <a:gd name="connsiteY112" fmla="*/ 6000454 h 6858000"/>
              <a:gd name="connsiteX113" fmla="*/ 4654647 w 6569477"/>
              <a:gd name="connsiteY113" fmla="*/ 6003455 h 6858000"/>
              <a:gd name="connsiteX114" fmla="*/ 4658944 w 6569477"/>
              <a:gd name="connsiteY114" fmla="*/ 5998240 h 6858000"/>
              <a:gd name="connsiteX115" fmla="*/ 5823292 w 6569477"/>
              <a:gd name="connsiteY115" fmla="*/ 5722907 h 6858000"/>
              <a:gd name="connsiteX116" fmla="*/ 5800797 w 6569477"/>
              <a:gd name="connsiteY116" fmla="*/ 5768179 h 6858000"/>
              <a:gd name="connsiteX117" fmla="*/ 5806978 w 6569477"/>
              <a:gd name="connsiteY117" fmla="*/ 5758327 h 6858000"/>
              <a:gd name="connsiteX118" fmla="*/ 5818310 w 6569477"/>
              <a:gd name="connsiteY118" fmla="*/ 5744909 h 6858000"/>
              <a:gd name="connsiteX119" fmla="*/ 5822096 w 6569477"/>
              <a:gd name="connsiteY119" fmla="*/ 5732580 h 6858000"/>
              <a:gd name="connsiteX120" fmla="*/ 5907073 w 6569477"/>
              <a:gd name="connsiteY120" fmla="*/ 5708785 h 6858000"/>
              <a:gd name="connsiteX121" fmla="*/ 5869741 w 6569477"/>
              <a:gd name="connsiteY121" fmla="*/ 5783136 h 6858000"/>
              <a:gd name="connsiteX122" fmla="*/ 5842500 w 6569477"/>
              <a:gd name="connsiteY122" fmla="*/ 5863847 h 6858000"/>
              <a:gd name="connsiteX123" fmla="*/ 5690433 w 6569477"/>
              <a:gd name="connsiteY123" fmla="*/ 6081162 h 6858000"/>
              <a:gd name="connsiteX124" fmla="*/ 5663883 w 6569477"/>
              <a:gd name="connsiteY124" fmla="*/ 6103351 h 6858000"/>
              <a:gd name="connsiteX125" fmla="*/ 5636415 w 6569477"/>
              <a:gd name="connsiteY125" fmla="*/ 6152111 h 6858000"/>
              <a:gd name="connsiteX126" fmla="*/ 5637318 w 6569477"/>
              <a:gd name="connsiteY126" fmla="*/ 6151784 h 6858000"/>
              <a:gd name="connsiteX127" fmla="*/ 5618612 w 6569477"/>
              <a:gd name="connsiteY127" fmla="*/ 6190081 h 6858000"/>
              <a:gd name="connsiteX128" fmla="*/ 5611094 w 6569477"/>
              <a:gd name="connsiteY128" fmla="*/ 6205514 h 6858000"/>
              <a:gd name="connsiteX129" fmla="*/ 5619596 w 6569477"/>
              <a:gd name="connsiteY129" fmla="*/ 6194628 h 6858000"/>
              <a:gd name="connsiteX130" fmla="*/ 5636991 w 6569477"/>
              <a:gd name="connsiteY130" fmla="*/ 6166061 h 6858000"/>
              <a:gd name="connsiteX131" fmla="*/ 5657339 w 6569477"/>
              <a:gd name="connsiteY131" fmla="*/ 6161951 h 6858000"/>
              <a:gd name="connsiteX132" fmla="*/ 5638432 w 6569477"/>
              <a:gd name="connsiteY132" fmla="*/ 6208150 h 6858000"/>
              <a:gd name="connsiteX133" fmla="*/ 5718245 w 6569477"/>
              <a:gd name="connsiteY133" fmla="*/ 6079013 h 6858000"/>
              <a:gd name="connsiteX134" fmla="*/ 5802168 w 6569477"/>
              <a:gd name="connsiteY134" fmla="*/ 5970237 h 6858000"/>
              <a:gd name="connsiteX135" fmla="*/ 5917053 w 6569477"/>
              <a:gd name="connsiteY135" fmla="*/ 5735129 h 6858000"/>
              <a:gd name="connsiteX136" fmla="*/ 5902116 w 6569477"/>
              <a:gd name="connsiteY136" fmla="*/ 5731083 h 6858000"/>
              <a:gd name="connsiteX137" fmla="*/ 5917201 w 6569477"/>
              <a:gd name="connsiteY137" fmla="*/ 5634092 h 6858000"/>
              <a:gd name="connsiteX138" fmla="*/ 5891750 w 6569477"/>
              <a:gd name="connsiteY138" fmla="*/ 5667883 h 6858000"/>
              <a:gd name="connsiteX139" fmla="*/ 5781231 w 6569477"/>
              <a:gd name="connsiteY139" fmla="*/ 5830035 h 6858000"/>
              <a:gd name="connsiteX140" fmla="*/ 5766290 w 6569477"/>
              <a:gd name="connsiteY140" fmla="*/ 5839137 h 6858000"/>
              <a:gd name="connsiteX141" fmla="*/ 5764238 w 6569477"/>
              <a:gd name="connsiteY141" fmla="*/ 5841451 h 6858000"/>
              <a:gd name="connsiteX142" fmla="*/ 5588834 w 6569477"/>
              <a:gd name="connsiteY142" fmla="*/ 6142779 h 6858000"/>
              <a:gd name="connsiteX143" fmla="*/ 5549933 w 6569477"/>
              <a:gd name="connsiteY143" fmla="*/ 6201116 h 6858000"/>
              <a:gd name="connsiteX144" fmla="*/ 5547357 w 6569477"/>
              <a:gd name="connsiteY144" fmla="*/ 6207173 h 6858000"/>
              <a:gd name="connsiteX145" fmla="*/ 5529789 w 6569477"/>
              <a:gd name="connsiteY145" fmla="*/ 6231324 h 6858000"/>
              <a:gd name="connsiteX146" fmla="*/ 5464244 w 6569477"/>
              <a:gd name="connsiteY146" fmla="*/ 6329615 h 6858000"/>
              <a:gd name="connsiteX147" fmla="*/ 5402037 w 6569477"/>
              <a:gd name="connsiteY147" fmla="*/ 6435651 h 6858000"/>
              <a:gd name="connsiteX148" fmla="*/ 5408957 w 6569477"/>
              <a:gd name="connsiteY148" fmla="*/ 6435651 h 6858000"/>
              <a:gd name="connsiteX149" fmla="*/ 5422798 w 6569477"/>
              <a:gd name="connsiteY149" fmla="*/ 6428728 h 6858000"/>
              <a:gd name="connsiteX150" fmla="*/ 5421385 w 6569477"/>
              <a:gd name="connsiteY150" fmla="*/ 6432963 h 6858000"/>
              <a:gd name="connsiteX151" fmla="*/ 5408956 w 6569477"/>
              <a:gd name="connsiteY151" fmla="*/ 6449499 h 6858000"/>
              <a:gd name="connsiteX152" fmla="*/ 5415877 w 6569477"/>
              <a:gd name="connsiteY152" fmla="*/ 6449499 h 6858000"/>
              <a:gd name="connsiteX153" fmla="*/ 5421385 w 6569477"/>
              <a:gd name="connsiteY153" fmla="*/ 6432963 h 6858000"/>
              <a:gd name="connsiteX154" fmla="*/ 5487674 w 6569477"/>
              <a:gd name="connsiteY154" fmla="*/ 6344780 h 6858000"/>
              <a:gd name="connsiteX155" fmla="*/ 5495039 w 6569477"/>
              <a:gd name="connsiteY155" fmla="*/ 6334691 h 6858000"/>
              <a:gd name="connsiteX156" fmla="*/ 5485269 w 6569477"/>
              <a:gd name="connsiteY156" fmla="*/ 6342855 h 6858000"/>
              <a:gd name="connsiteX157" fmla="*/ 5480829 w 6569477"/>
              <a:gd name="connsiteY157" fmla="*/ 6337541 h 6858000"/>
              <a:gd name="connsiteX158" fmla="*/ 5525918 w 6569477"/>
              <a:gd name="connsiteY158" fmla="*/ 6272793 h 6858000"/>
              <a:gd name="connsiteX159" fmla="*/ 5577186 w 6569477"/>
              <a:gd name="connsiteY159" fmla="*/ 6193853 h 6858000"/>
              <a:gd name="connsiteX160" fmla="*/ 5598425 w 6569477"/>
              <a:gd name="connsiteY160" fmla="*/ 6176103 h 6858000"/>
              <a:gd name="connsiteX161" fmla="*/ 5613302 w 6569477"/>
              <a:gd name="connsiteY161" fmla="*/ 6163670 h 6858000"/>
              <a:gd name="connsiteX162" fmla="*/ 5616665 w 6569477"/>
              <a:gd name="connsiteY162" fmla="*/ 6159249 h 6858000"/>
              <a:gd name="connsiteX163" fmla="*/ 5619814 w 6569477"/>
              <a:gd name="connsiteY163" fmla="*/ 6158111 h 6858000"/>
              <a:gd name="connsiteX164" fmla="*/ 5641844 w 6569477"/>
              <a:gd name="connsiteY164" fmla="*/ 6122335 h 6858000"/>
              <a:gd name="connsiteX165" fmla="*/ 5694784 w 6569477"/>
              <a:gd name="connsiteY165" fmla="*/ 6032412 h 6858000"/>
              <a:gd name="connsiteX166" fmla="*/ 5727512 w 6569477"/>
              <a:gd name="connsiteY166" fmla="*/ 5996037 h 6858000"/>
              <a:gd name="connsiteX167" fmla="*/ 5723942 w 6569477"/>
              <a:gd name="connsiteY167" fmla="*/ 5980974 h 6858000"/>
              <a:gd name="connsiteX168" fmla="*/ 5822911 w 6569477"/>
              <a:gd name="connsiteY168" fmla="*/ 5808034 h 6858000"/>
              <a:gd name="connsiteX169" fmla="*/ 5877583 w 6569477"/>
              <a:gd name="connsiteY169" fmla="*/ 5711587 h 6858000"/>
              <a:gd name="connsiteX170" fmla="*/ 6242698 w 6569477"/>
              <a:gd name="connsiteY170" fmla="*/ 5517691 h 6858000"/>
              <a:gd name="connsiteX171" fmla="*/ 6208261 w 6569477"/>
              <a:gd name="connsiteY171" fmla="*/ 5662208 h 6858000"/>
              <a:gd name="connsiteX172" fmla="*/ 6146276 w 6569477"/>
              <a:gd name="connsiteY172" fmla="*/ 5765433 h 6858000"/>
              <a:gd name="connsiteX173" fmla="*/ 6153163 w 6569477"/>
              <a:gd name="connsiteY173" fmla="*/ 5772316 h 6858000"/>
              <a:gd name="connsiteX174" fmla="*/ 6139388 w 6569477"/>
              <a:gd name="connsiteY174" fmla="*/ 5792960 h 6858000"/>
              <a:gd name="connsiteX175" fmla="*/ 6132502 w 6569477"/>
              <a:gd name="connsiteY175" fmla="*/ 5799841 h 6858000"/>
              <a:gd name="connsiteX176" fmla="*/ 6139387 w 6569477"/>
              <a:gd name="connsiteY176" fmla="*/ 5799843 h 6858000"/>
              <a:gd name="connsiteX177" fmla="*/ 6098063 w 6569477"/>
              <a:gd name="connsiteY177" fmla="*/ 5903069 h 6858000"/>
              <a:gd name="connsiteX178" fmla="*/ 6098064 w 6569477"/>
              <a:gd name="connsiteY178" fmla="*/ 5909950 h 6858000"/>
              <a:gd name="connsiteX179" fmla="*/ 6098065 w 6569477"/>
              <a:gd name="connsiteY179" fmla="*/ 5916833 h 6858000"/>
              <a:gd name="connsiteX180" fmla="*/ 6098065 w 6569477"/>
              <a:gd name="connsiteY180" fmla="*/ 5923714 h 6858000"/>
              <a:gd name="connsiteX181" fmla="*/ 6091178 w 6569477"/>
              <a:gd name="connsiteY181" fmla="*/ 5923714 h 6858000"/>
              <a:gd name="connsiteX182" fmla="*/ 6098065 w 6569477"/>
              <a:gd name="connsiteY182" fmla="*/ 5930597 h 6858000"/>
              <a:gd name="connsiteX183" fmla="*/ 6084290 w 6569477"/>
              <a:gd name="connsiteY183" fmla="*/ 5985651 h 6858000"/>
              <a:gd name="connsiteX184" fmla="*/ 6118727 w 6569477"/>
              <a:gd name="connsiteY184" fmla="*/ 5965005 h 6858000"/>
              <a:gd name="connsiteX185" fmla="*/ 6115283 w 6569477"/>
              <a:gd name="connsiteY185" fmla="*/ 5978768 h 6858000"/>
              <a:gd name="connsiteX186" fmla="*/ 6113562 w 6569477"/>
              <a:gd name="connsiteY186" fmla="*/ 5985649 h 6858000"/>
              <a:gd name="connsiteX187" fmla="*/ 6111840 w 6569477"/>
              <a:gd name="connsiteY187" fmla="*/ 5985651 h 6858000"/>
              <a:gd name="connsiteX188" fmla="*/ 6111840 w 6569477"/>
              <a:gd name="connsiteY188" fmla="*/ 5992530 h 6858000"/>
              <a:gd name="connsiteX189" fmla="*/ 6113562 w 6569477"/>
              <a:gd name="connsiteY189" fmla="*/ 5985649 h 6858000"/>
              <a:gd name="connsiteX190" fmla="*/ 6118727 w 6569477"/>
              <a:gd name="connsiteY190" fmla="*/ 5985649 h 6858000"/>
              <a:gd name="connsiteX191" fmla="*/ 6118727 w 6569477"/>
              <a:gd name="connsiteY191" fmla="*/ 5992532 h 6858000"/>
              <a:gd name="connsiteX192" fmla="*/ 6118727 w 6569477"/>
              <a:gd name="connsiteY192" fmla="*/ 5999413 h 6858000"/>
              <a:gd name="connsiteX193" fmla="*/ 6098065 w 6569477"/>
              <a:gd name="connsiteY193" fmla="*/ 6033823 h 6858000"/>
              <a:gd name="connsiteX194" fmla="*/ 6091178 w 6569477"/>
              <a:gd name="connsiteY194" fmla="*/ 6040704 h 6858000"/>
              <a:gd name="connsiteX195" fmla="*/ 6084290 w 6569477"/>
              <a:gd name="connsiteY195" fmla="*/ 6054467 h 6858000"/>
              <a:gd name="connsiteX196" fmla="*/ 6077403 w 6569477"/>
              <a:gd name="connsiteY196" fmla="*/ 6061350 h 6858000"/>
              <a:gd name="connsiteX197" fmla="*/ 6084290 w 6569477"/>
              <a:gd name="connsiteY197" fmla="*/ 6047585 h 6858000"/>
              <a:gd name="connsiteX198" fmla="*/ 6091178 w 6569477"/>
              <a:gd name="connsiteY198" fmla="*/ 6033821 h 6858000"/>
              <a:gd name="connsiteX199" fmla="*/ 6056740 w 6569477"/>
              <a:gd name="connsiteY199" fmla="*/ 6068231 h 6858000"/>
              <a:gd name="connsiteX200" fmla="*/ 6036078 w 6569477"/>
              <a:gd name="connsiteY200" fmla="*/ 6047587 h 6858000"/>
              <a:gd name="connsiteX201" fmla="*/ 5884558 w 6569477"/>
              <a:gd name="connsiteY201" fmla="*/ 6329737 h 6858000"/>
              <a:gd name="connsiteX202" fmla="*/ 5877670 w 6569477"/>
              <a:gd name="connsiteY202" fmla="*/ 6343502 h 6858000"/>
              <a:gd name="connsiteX203" fmla="*/ 5870783 w 6569477"/>
              <a:gd name="connsiteY203" fmla="*/ 6350383 h 6858000"/>
              <a:gd name="connsiteX204" fmla="*/ 5801910 w 6569477"/>
              <a:gd name="connsiteY204" fmla="*/ 6460490 h 6858000"/>
              <a:gd name="connsiteX205" fmla="*/ 5719261 w 6569477"/>
              <a:gd name="connsiteY205" fmla="*/ 6598128 h 6858000"/>
              <a:gd name="connsiteX206" fmla="*/ 5615952 w 6569477"/>
              <a:gd name="connsiteY206" fmla="*/ 6728880 h 6858000"/>
              <a:gd name="connsiteX207" fmla="*/ 5540191 w 6569477"/>
              <a:gd name="connsiteY207" fmla="*/ 6825223 h 6858000"/>
              <a:gd name="connsiteX208" fmla="*/ 5514417 w 6569477"/>
              <a:gd name="connsiteY208" fmla="*/ 6858000 h 6858000"/>
              <a:gd name="connsiteX209" fmla="*/ 5432172 w 6569477"/>
              <a:gd name="connsiteY209" fmla="*/ 6858000 h 6858000"/>
              <a:gd name="connsiteX210" fmla="*/ 5485092 w 6569477"/>
              <a:gd name="connsiteY210" fmla="*/ 6818343 h 6858000"/>
              <a:gd name="connsiteX211" fmla="*/ 5498867 w 6569477"/>
              <a:gd name="connsiteY211" fmla="*/ 6832106 h 6858000"/>
              <a:gd name="connsiteX212" fmla="*/ 5547078 w 6569477"/>
              <a:gd name="connsiteY212" fmla="*/ 6777051 h 6858000"/>
              <a:gd name="connsiteX213" fmla="*/ 5540191 w 6569477"/>
              <a:gd name="connsiteY213" fmla="*/ 6777052 h 6858000"/>
              <a:gd name="connsiteX214" fmla="*/ 5533303 w 6569477"/>
              <a:gd name="connsiteY214" fmla="*/ 6783935 h 6858000"/>
              <a:gd name="connsiteX215" fmla="*/ 5533304 w 6569477"/>
              <a:gd name="connsiteY215" fmla="*/ 6777052 h 6858000"/>
              <a:gd name="connsiteX216" fmla="*/ 5512641 w 6569477"/>
              <a:gd name="connsiteY216" fmla="*/ 6783935 h 6858000"/>
              <a:gd name="connsiteX217" fmla="*/ 5547078 w 6569477"/>
              <a:gd name="connsiteY217" fmla="*/ 6742645 h 6858000"/>
              <a:gd name="connsiteX218" fmla="*/ 5547077 w 6569477"/>
              <a:gd name="connsiteY218" fmla="*/ 6735761 h 6858000"/>
              <a:gd name="connsiteX219" fmla="*/ 5553964 w 6569477"/>
              <a:gd name="connsiteY219" fmla="*/ 6735759 h 6858000"/>
              <a:gd name="connsiteX220" fmla="*/ 5560853 w 6569477"/>
              <a:gd name="connsiteY220" fmla="*/ 6721997 h 6858000"/>
              <a:gd name="connsiteX221" fmla="*/ 5567740 w 6569477"/>
              <a:gd name="connsiteY221" fmla="*/ 6721999 h 6858000"/>
              <a:gd name="connsiteX222" fmla="*/ 5615951 w 6569477"/>
              <a:gd name="connsiteY222" fmla="*/ 6639417 h 6858000"/>
              <a:gd name="connsiteX223" fmla="*/ 5677937 w 6569477"/>
              <a:gd name="connsiteY223" fmla="*/ 6591244 h 6858000"/>
              <a:gd name="connsiteX224" fmla="*/ 5684824 w 6569477"/>
              <a:gd name="connsiteY224" fmla="*/ 6584361 h 6858000"/>
              <a:gd name="connsiteX225" fmla="*/ 5698599 w 6569477"/>
              <a:gd name="connsiteY225" fmla="*/ 6570599 h 6858000"/>
              <a:gd name="connsiteX226" fmla="*/ 5698600 w 6569477"/>
              <a:gd name="connsiteY226" fmla="*/ 6577480 h 6858000"/>
              <a:gd name="connsiteX227" fmla="*/ 5691712 w 6569477"/>
              <a:gd name="connsiteY227" fmla="*/ 6584363 h 6858000"/>
              <a:gd name="connsiteX228" fmla="*/ 5691711 w 6569477"/>
              <a:gd name="connsiteY228" fmla="*/ 6591244 h 6858000"/>
              <a:gd name="connsiteX229" fmla="*/ 5719261 w 6569477"/>
              <a:gd name="connsiteY229" fmla="*/ 6543072 h 6858000"/>
              <a:gd name="connsiteX230" fmla="*/ 5712373 w 6569477"/>
              <a:gd name="connsiteY230" fmla="*/ 6549953 h 6858000"/>
              <a:gd name="connsiteX231" fmla="*/ 5712373 w 6569477"/>
              <a:gd name="connsiteY231" fmla="*/ 6543070 h 6858000"/>
              <a:gd name="connsiteX232" fmla="*/ 5712374 w 6569477"/>
              <a:gd name="connsiteY232" fmla="*/ 6536189 h 6858000"/>
              <a:gd name="connsiteX233" fmla="*/ 5698599 w 6569477"/>
              <a:gd name="connsiteY233" fmla="*/ 6543072 h 6858000"/>
              <a:gd name="connsiteX234" fmla="*/ 5733036 w 6569477"/>
              <a:gd name="connsiteY234" fmla="*/ 6508664 h 6858000"/>
              <a:gd name="connsiteX235" fmla="*/ 5739923 w 6569477"/>
              <a:gd name="connsiteY235" fmla="*/ 6501783 h 6858000"/>
              <a:gd name="connsiteX236" fmla="*/ 5745949 w 6569477"/>
              <a:gd name="connsiteY236" fmla="*/ 6498341 h 6858000"/>
              <a:gd name="connsiteX237" fmla="*/ 5746479 w 6569477"/>
              <a:gd name="connsiteY237" fmla="*/ 6496223 h 6858000"/>
              <a:gd name="connsiteX238" fmla="*/ 5774791 w 6569477"/>
              <a:gd name="connsiteY238" fmla="*/ 6472212 h 6858000"/>
              <a:gd name="connsiteX239" fmla="*/ 5863896 w 6569477"/>
              <a:gd name="connsiteY239" fmla="*/ 6343502 h 6858000"/>
              <a:gd name="connsiteX240" fmla="*/ 5870782 w 6569477"/>
              <a:gd name="connsiteY240" fmla="*/ 6336621 h 6858000"/>
              <a:gd name="connsiteX241" fmla="*/ 5877670 w 6569477"/>
              <a:gd name="connsiteY241" fmla="*/ 6322854 h 6858000"/>
              <a:gd name="connsiteX242" fmla="*/ 5877670 w 6569477"/>
              <a:gd name="connsiteY242" fmla="*/ 6329736 h 6858000"/>
              <a:gd name="connsiteX243" fmla="*/ 5896073 w 6569477"/>
              <a:gd name="connsiteY243" fmla="*/ 6274575 h 6858000"/>
              <a:gd name="connsiteX244" fmla="*/ 5897128 w 6569477"/>
              <a:gd name="connsiteY244" fmla="*/ 6268192 h 6858000"/>
              <a:gd name="connsiteX245" fmla="*/ 5897471 w 6569477"/>
              <a:gd name="connsiteY245" fmla="*/ 6267801 h 6858000"/>
              <a:gd name="connsiteX246" fmla="*/ 5898331 w 6569477"/>
              <a:gd name="connsiteY246" fmla="*/ 6260920 h 6858000"/>
              <a:gd name="connsiteX247" fmla="*/ 5897128 w 6569477"/>
              <a:gd name="connsiteY247" fmla="*/ 6268192 h 6858000"/>
              <a:gd name="connsiteX248" fmla="*/ 5891445 w 6569477"/>
              <a:gd name="connsiteY248" fmla="*/ 6274682 h 6858000"/>
              <a:gd name="connsiteX249" fmla="*/ 5884558 w 6569477"/>
              <a:gd name="connsiteY249" fmla="*/ 6274684 h 6858000"/>
              <a:gd name="connsiteX250" fmla="*/ 5891444 w 6569477"/>
              <a:gd name="connsiteY250" fmla="*/ 6260922 h 6858000"/>
              <a:gd name="connsiteX251" fmla="*/ 5891445 w 6569477"/>
              <a:gd name="connsiteY251" fmla="*/ 6258416 h 6858000"/>
              <a:gd name="connsiteX252" fmla="*/ 5894028 w 6569477"/>
              <a:gd name="connsiteY252" fmla="*/ 6254899 h 6858000"/>
              <a:gd name="connsiteX253" fmla="*/ 5898332 w 6569477"/>
              <a:gd name="connsiteY253" fmla="*/ 6247155 h 6858000"/>
              <a:gd name="connsiteX254" fmla="*/ 5891444 w 6569477"/>
              <a:gd name="connsiteY254" fmla="*/ 6254039 h 6858000"/>
              <a:gd name="connsiteX255" fmla="*/ 5891445 w 6569477"/>
              <a:gd name="connsiteY255" fmla="*/ 6258416 h 6858000"/>
              <a:gd name="connsiteX256" fmla="*/ 5884558 w 6569477"/>
              <a:gd name="connsiteY256" fmla="*/ 6267801 h 6858000"/>
              <a:gd name="connsiteX257" fmla="*/ 6022303 w 6569477"/>
              <a:gd name="connsiteY257" fmla="*/ 5992532 h 6858000"/>
              <a:gd name="connsiteX258" fmla="*/ 6049854 w 6569477"/>
              <a:gd name="connsiteY258" fmla="*/ 5958122 h 6858000"/>
              <a:gd name="connsiteX259" fmla="*/ 6042968 w 6569477"/>
              <a:gd name="connsiteY259" fmla="*/ 5944358 h 6858000"/>
              <a:gd name="connsiteX260" fmla="*/ 6049853 w 6569477"/>
              <a:gd name="connsiteY260" fmla="*/ 5937477 h 6858000"/>
              <a:gd name="connsiteX261" fmla="*/ 6056739 w 6569477"/>
              <a:gd name="connsiteY261" fmla="*/ 5923714 h 6858000"/>
              <a:gd name="connsiteX262" fmla="*/ 6110010 w 6569477"/>
              <a:gd name="connsiteY262" fmla="*/ 5829842 h 6858000"/>
              <a:gd name="connsiteX263" fmla="*/ 6122376 w 6569477"/>
              <a:gd name="connsiteY263" fmla="*/ 5811522 h 6858000"/>
              <a:gd name="connsiteX264" fmla="*/ 6124752 w 6569477"/>
              <a:gd name="connsiteY264" fmla="*/ 5810165 h 6858000"/>
              <a:gd name="connsiteX265" fmla="*/ 6125614 w 6569477"/>
              <a:gd name="connsiteY265" fmla="*/ 5806724 h 6858000"/>
              <a:gd name="connsiteX266" fmla="*/ 6122376 w 6569477"/>
              <a:gd name="connsiteY266" fmla="*/ 5811522 h 6858000"/>
              <a:gd name="connsiteX267" fmla="*/ 6118726 w 6569477"/>
              <a:gd name="connsiteY267" fmla="*/ 5813605 h 6858000"/>
              <a:gd name="connsiteX268" fmla="*/ 6111839 w 6569477"/>
              <a:gd name="connsiteY268" fmla="*/ 5806722 h 6858000"/>
              <a:gd name="connsiteX269" fmla="*/ 6118725 w 6569477"/>
              <a:gd name="connsiteY269" fmla="*/ 5799843 h 6858000"/>
              <a:gd name="connsiteX270" fmla="*/ 6118726 w 6569477"/>
              <a:gd name="connsiteY270" fmla="*/ 5792960 h 6858000"/>
              <a:gd name="connsiteX271" fmla="*/ 6180713 w 6569477"/>
              <a:gd name="connsiteY271" fmla="*/ 5682851 h 6858000"/>
              <a:gd name="connsiteX272" fmla="*/ 6242698 w 6569477"/>
              <a:gd name="connsiteY272" fmla="*/ 5517691 h 6858000"/>
              <a:gd name="connsiteX273" fmla="*/ 6031724 w 6569477"/>
              <a:gd name="connsiteY273" fmla="*/ 5503741 h 6858000"/>
              <a:gd name="connsiteX274" fmla="*/ 6030787 w 6569477"/>
              <a:gd name="connsiteY274" fmla="*/ 5503894 h 6858000"/>
              <a:gd name="connsiteX275" fmla="*/ 6006746 w 6569477"/>
              <a:gd name="connsiteY275" fmla="*/ 5510028 h 6858000"/>
              <a:gd name="connsiteX276" fmla="*/ 5958107 w 6569477"/>
              <a:gd name="connsiteY276" fmla="*/ 5613697 h 6858000"/>
              <a:gd name="connsiteX277" fmla="*/ 5918354 w 6569477"/>
              <a:gd name="connsiteY277" fmla="*/ 5687414 h 6858000"/>
              <a:gd name="connsiteX278" fmla="*/ 5923128 w 6569477"/>
              <a:gd name="connsiteY278" fmla="*/ 5688762 h 6858000"/>
              <a:gd name="connsiteX279" fmla="*/ 5945484 w 6569477"/>
              <a:gd name="connsiteY279" fmla="*/ 5701131 h 6858000"/>
              <a:gd name="connsiteX280" fmla="*/ 6002207 w 6569477"/>
              <a:gd name="connsiteY280" fmla="*/ 5562534 h 6858000"/>
              <a:gd name="connsiteX281" fmla="*/ 4900498 w 6569477"/>
              <a:gd name="connsiteY281" fmla="*/ 5370762 h 6858000"/>
              <a:gd name="connsiteX282" fmla="*/ 4900627 w 6569477"/>
              <a:gd name="connsiteY282" fmla="*/ 5371339 h 6858000"/>
              <a:gd name="connsiteX283" fmla="*/ 4890083 w 6569477"/>
              <a:gd name="connsiteY283" fmla="*/ 5387153 h 6858000"/>
              <a:gd name="connsiteX284" fmla="*/ 6059700 w 6569477"/>
              <a:gd name="connsiteY284" fmla="*/ 5339561 h 6858000"/>
              <a:gd name="connsiteX285" fmla="*/ 6048904 w 6569477"/>
              <a:gd name="connsiteY285" fmla="*/ 5362569 h 6858000"/>
              <a:gd name="connsiteX286" fmla="*/ 5960539 w 6569477"/>
              <a:gd name="connsiteY286" fmla="*/ 5532008 h 6858000"/>
              <a:gd name="connsiteX287" fmla="*/ 5934065 w 6569477"/>
              <a:gd name="connsiteY287" fmla="*/ 5610445 h 6858000"/>
              <a:gd name="connsiteX288" fmla="*/ 5937012 w 6569477"/>
              <a:gd name="connsiteY288" fmla="*/ 5610037 h 6858000"/>
              <a:gd name="connsiteX289" fmla="*/ 5948427 w 6569477"/>
              <a:gd name="connsiteY289" fmla="*/ 5612905 h 6858000"/>
              <a:gd name="connsiteX290" fmla="*/ 6012835 w 6569477"/>
              <a:gd name="connsiteY290" fmla="*/ 5441778 h 6858000"/>
              <a:gd name="connsiteX291" fmla="*/ 6060534 w 6569477"/>
              <a:gd name="connsiteY291" fmla="*/ 5347774 h 6858000"/>
              <a:gd name="connsiteX292" fmla="*/ 5092541 w 6569477"/>
              <a:gd name="connsiteY292" fmla="*/ 5302798 h 6858000"/>
              <a:gd name="connsiteX293" fmla="*/ 5084105 w 6569477"/>
              <a:gd name="connsiteY293" fmla="*/ 5311234 h 6858000"/>
              <a:gd name="connsiteX294" fmla="*/ 5092541 w 6569477"/>
              <a:gd name="connsiteY294" fmla="*/ 5302798 h 6858000"/>
              <a:gd name="connsiteX295" fmla="*/ 4274497 w 6569477"/>
              <a:gd name="connsiteY295" fmla="*/ 5281926 h 6858000"/>
              <a:gd name="connsiteX296" fmla="*/ 4273967 w 6569477"/>
              <a:gd name="connsiteY296" fmla="*/ 5284044 h 6858000"/>
              <a:gd name="connsiteX297" fmla="*/ 4267941 w 6569477"/>
              <a:gd name="connsiteY297" fmla="*/ 5287486 h 6858000"/>
              <a:gd name="connsiteX298" fmla="*/ 6147025 w 6569477"/>
              <a:gd name="connsiteY298" fmla="*/ 5207320 h 6858000"/>
              <a:gd name="connsiteX299" fmla="*/ 6127664 w 6569477"/>
              <a:gd name="connsiteY299" fmla="*/ 5251775 h 6858000"/>
              <a:gd name="connsiteX300" fmla="*/ 6127242 w 6569477"/>
              <a:gd name="connsiteY300" fmla="*/ 5251844 h 6858000"/>
              <a:gd name="connsiteX301" fmla="*/ 6127919 w 6569477"/>
              <a:gd name="connsiteY301" fmla="*/ 5262990 h 6858000"/>
              <a:gd name="connsiteX302" fmla="*/ 6131360 w 6569477"/>
              <a:gd name="connsiteY302" fmla="*/ 5253356 h 6858000"/>
              <a:gd name="connsiteX303" fmla="*/ 5028123 w 6569477"/>
              <a:gd name="connsiteY303" fmla="*/ 5195433 h 6858000"/>
              <a:gd name="connsiteX304" fmla="*/ 5025054 w 6569477"/>
              <a:gd name="connsiteY304" fmla="*/ 5201570 h 6858000"/>
              <a:gd name="connsiteX305" fmla="*/ 5025055 w 6569477"/>
              <a:gd name="connsiteY305" fmla="*/ 5210004 h 6858000"/>
              <a:gd name="connsiteX306" fmla="*/ 5016618 w 6569477"/>
              <a:gd name="connsiteY306" fmla="*/ 5218441 h 6858000"/>
              <a:gd name="connsiteX307" fmla="*/ 5016619 w 6569477"/>
              <a:gd name="connsiteY307" fmla="*/ 5201568 h 6858000"/>
              <a:gd name="connsiteX308" fmla="*/ 5038512 w 6569477"/>
              <a:gd name="connsiteY308" fmla="*/ 5179677 h 6858000"/>
              <a:gd name="connsiteX309" fmla="*/ 5030458 w 6569477"/>
              <a:gd name="connsiteY309" fmla="*/ 5194189 h 6858000"/>
              <a:gd name="connsiteX310" fmla="*/ 5028123 w 6569477"/>
              <a:gd name="connsiteY310" fmla="*/ 5195433 h 6858000"/>
              <a:gd name="connsiteX311" fmla="*/ 5033492 w 6569477"/>
              <a:gd name="connsiteY311" fmla="*/ 5184698 h 6858000"/>
              <a:gd name="connsiteX312" fmla="*/ 5051826 w 6569477"/>
              <a:gd name="connsiteY312" fmla="*/ 5150955 h 6858000"/>
              <a:gd name="connsiteX313" fmla="*/ 5058797 w 6569477"/>
              <a:gd name="connsiteY313" fmla="*/ 5150956 h 6858000"/>
              <a:gd name="connsiteX314" fmla="*/ 5041926 w 6569477"/>
              <a:gd name="connsiteY314" fmla="*/ 5176263 h 6858000"/>
              <a:gd name="connsiteX315" fmla="*/ 5038512 w 6569477"/>
              <a:gd name="connsiteY315" fmla="*/ 5179677 h 6858000"/>
              <a:gd name="connsiteX316" fmla="*/ 5045089 w 6569477"/>
              <a:gd name="connsiteY316" fmla="*/ 5167825 h 6858000"/>
              <a:gd name="connsiteX317" fmla="*/ 5057164 w 6569477"/>
              <a:gd name="connsiteY317" fmla="*/ 5137575 h 6858000"/>
              <a:gd name="connsiteX318" fmla="*/ 5051826 w 6569477"/>
              <a:gd name="connsiteY318" fmla="*/ 5150955 h 6858000"/>
              <a:gd name="connsiteX319" fmla="*/ 5050362 w 6569477"/>
              <a:gd name="connsiteY319" fmla="*/ 5150956 h 6858000"/>
              <a:gd name="connsiteX320" fmla="*/ 4431848 w 6569477"/>
              <a:gd name="connsiteY320" fmla="*/ 5083476 h 6858000"/>
              <a:gd name="connsiteX321" fmla="*/ 4414009 w 6569477"/>
              <a:gd name="connsiteY321" fmla="*/ 5091602 h 6858000"/>
              <a:gd name="connsiteX322" fmla="*/ 4405686 w 6569477"/>
              <a:gd name="connsiteY322" fmla="*/ 5115441 h 6858000"/>
              <a:gd name="connsiteX323" fmla="*/ 4405685 w 6569477"/>
              <a:gd name="connsiteY323" fmla="*/ 5108559 h 6858000"/>
              <a:gd name="connsiteX324" fmla="*/ 4398800 w 6569477"/>
              <a:gd name="connsiteY324" fmla="*/ 5122323 h 6858000"/>
              <a:gd name="connsiteX325" fmla="*/ 4391913 w 6569477"/>
              <a:gd name="connsiteY325" fmla="*/ 5129203 h 6858000"/>
              <a:gd name="connsiteX326" fmla="*/ 4302808 w 6569477"/>
              <a:gd name="connsiteY326" fmla="*/ 5257916 h 6858000"/>
              <a:gd name="connsiteX327" fmla="*/ 4274497 w 6569477"/>
              <a:gd name="connsiteY327" fmla="*/ 5281926 h 6858000"/>
              <a:gd name="connsiteX328" fmla="*/ 4274828 w 6569477"/>
              <a:gd name="connsiteY328" fmla="*/ 5280603 h 6858000"/>
              <a:gd name="connsiteX329" fmla="*/ 4267941 w 6569477"/>
              <a:gd name="connsiteY329" fmla="*/ 5273721 h 6858000"/>
              <a:gd name="connsiteX330" fmla="*/ 4267941 w 6569477"/>
              <a:gd name="connsiteY330" fmla="*/ 5280603 h 6858000"/>
              <a:gd name="connsiteX331" fmla="*/ 4267941 w 6569477"/>
              <a:gd name="connsiteY331" fmla="*/ 5287486 h 6858000"/>
              <a:gd name="connsiteX332" fmla="*/ 4261052 w 6569477"/>
              <a:gd name="connsiteY332" fmla="*/ 5294367 h 6858000"/>
              <a:gd name="connsiteX333" fmla="*/ 4226617 w 6569477"/>
              <a:gd name="connsiteY333" fmla="*/ 5328775 h 6858000"/>
              <a:gd name="connsiteX334" fmla="*/ 4240390 w 6569477"/>
              <a:gd name="connsiteY334" fmla="*/ 5321894 h 6858000"/>
              <a:gd name="connsiteX335" fmla="*/ 4240389 w 6569477"/>
              <a:gd name="connsiteY335" fmla="*/ 5328775 h 6858000"/>
              <a:gd name="connsiteX336" fmla="*/ 4240390 w 6569477"/>
              <a:gd name="connsiteY336" fmla="*/ 5335658 h 6858000"/>
              <a:gd name="connsiteX337" fmla="*/ 4247279 w 6569477"/>
              <a:gd name="connsiteY337" fmla="*/ 5328773 h 6858000"/>
              <a:gd name="connsiteX338" fmla="*/ 4219728 w 6569477"/>
              <a:gd name="connsiteY338" fmla="*/ 5376947 h 6858000"/>
              <a:gd name="connsiteX339" fmla="*/ 4219727 w 6569477"/>
              <a:gd name="connsiteY339" fmla="*/ 5370066 h 6858000"/>
              <a:gd name="connsiteX340" fmla="*/ 4226616 w 6569477"/>
              <a:gd name="connsiteY340" fmla="*/ 5363185 h 6858000"/>
              <a:gd name="connsiteX341" fmla="*/ 4226617 w 6569477"/>
              <a:gd name="connsiteY341" fmla="*/ 5356304 h 6858000"/>
              <a:gd name="connsiteX342" fmla="*/ 4212842 w 6569477"/>
              <a:gd name="connsiteY342" fmla="*/ 5370066 h 6858000"/>
              <a:gd name="connsiteX343" fmla="*/ 4205955 w 6569477"/>
              <a:gd name="connsiteY343" fmla="*/ 5376946 h 6858000"/>
              <a:gd name="connsiteX344" fmla="*/ 4143968 w 6569477"/>
              <a:gd name="connsiteY344" fmla="*/ 5425119 h 6858000"/>
              <a:gd name="connsiteX345" fmla="*/ 4114698 w 6569477"/>
              <a:gd name="connsiteY345" fmla="*/ 5468991 h 6858000"/>
              <a:gd name="connsiteX346" fmla="*/ 4106774 w 6569477"/>
              <a:gd name="connsiteY346" fmla="*/ 5485182 h 6858000"/>
              <a:gd name="connsiteX347" fmla="*/ 4105934 w 6569477"/>
              <a:gd name="connsiteY347" fmla="*/ 5519940 h 6858000"/>
              <a:gd name="connsiteX348" fmla="*/ 4076469 w 6569477"/>
              <a:gd name="connsiteY348" fmla="*/ 5566880 h 6858000"/>
              <a:gd name="connsiteX349" fmla="*/ 4038190 w 6569477"/>
              <a:gd name="connsiteY349" fmla="*/ 5604898 h 6858000"/>
              <a:gd name="connsiteX350" fmla="*/ 4036241 w 6569477"/>
              <a:gd name="connsiteY350" fmla="*/ 5607124 h 6858000"/>
              <a:gd name="connsiteX351" fmla="*/ 4050421 w 6569477"/>
              <a:gd name="connsiteY351" fmla="*/ 5633545 h 6858000"/>
              <a:gd name="connsiteX352" fmla="*/ 4143968 w 6569477"/>
              <a:gd name="connsiteY352" fmla="*/ 5514583 h 6858000"/>
              <a:gd name="connsiteX353" fmla="*/ 4247279 w 6569477"/>
              <a:gd name="connsiteY353" fmla="*/ 5383830 h 6858000"/>
              <a:gd name="connsiteX354" fmla="*/ 4329927 w 6569477"/>
              <a:gd name="connsiteY354" fmla="*/ 5246195 h 6858000"/>
              <a:gd name="connsiteX355" fmla="*/ 4398800 w 6569477"/>
              <a:gd name="connsiteY355" fmla="*/ 5136086 h 6858000"/>
              <a:gd name="connsiteX356" fmla="*/ 4405686 w 6569477"/>
              <a:gd name="connsiteY356" fmla="*/ 5129203 h 6858000"/>
              <a:gd name="connsiteX357" fmla="*/ 4412575 w 6569477"/>
              <a:gd name="connsiteY357" fmla="*/ 5115438 h 6858000"/>
              <a:gd name="connsiteX358" fmla="*/ 4424641 w 6569477"/>
              <a:gd name="connsiteY358" fmla="*/ 5024444 h 6858000"/>
              <a:gd name="connsiteX359" fmla="*/ 4412574 w 6569477"/>
              <a:gd name="connsiteY359" fmla="*/ 5053506 h 6858000"/>
              <a:gd name="connsiteX360" fmla="*/ 4419461 w 6569477"/>
              <a:gd name="connsiteY360" fmla="*/ 5044121 h 6858000"/>
              <a:gd name="connsiteX361" fmla="*/ 4419461 w 6569477"/>
              <a:gd name="connsiteY361" fmla="*/ 5046624 h 6858000"/>
              <a:gd name="connsiteX362" fmla="*/ 4412574 w 6569477"/>
              <a:gd name="connsiteY362" fmla="*/ 5060387 h 6858000"/>
              <a:gd name="connsiteX363" fmla="*/ 4416932 w 6569477"/>
              <a:gd name="connsiteY363" fmla="*/ 5060387 h 6858000"/>
              <a:gd name="connsiteX364" fmla="*/ 4420817 w 6569477"/>
              <a:gd name="connsiteY364" fmla="*/ 5042274 h 6858000"/>
              <a:gd name="connsiteX365" fmla="*/ 4419461 w 6569477"/>
              <a:gd name="connsiteY365" fmla="*/ 5044121 h 6858000"/>
              <a:gd name="connsiteX366" fmla="*/ 4419462 w 6569477"/>
              <a:gd name="connsiteY366" fmla="*/ 5039742 h 6858000"/>
              <a:gd name="connsiteX367" fmla="*/ 4421877 w 6569477"/>
              <a:gd name="connsiteY367" fmla="*/ 5037328 h 6858000"/>
              <a:gd name="connsiteX368" fmla="*/ 6184910 w 6569477"/>
              <a:gd name="connsiteY368" fmla="*/ 5000207 h 6858000"/>
              <a:gd name="connsiteX369" fmla="*/ 6182308 w 6569477"/>
              <a:gd name="connsiteY369" fmla="*/ 5002382 h 6858000"/>
              <a:gd name="connsiteX370" fmla="*/ 6184369 w 6569477"/>
              <a:gd name="connsiteY370" fmla="*/ 5004325 h 6858000"/>
              <a:gd name="connsiteX371" fmla="*/ 6185038 w 6569477"/>
              <a:gd name="connsiteY371" fmla="*/ 5003800 h 6858000"/>
              <a:gd name="connsiteX372" fmla="*/ 4530169 w 6569477"/>
              <a:gd name="connsiteY372" fmla="*/ 4904952 h 6858000"/>
              <a:gd name="connsiteX373" fmla="*/ 4471060 w 6569477"/>
              <a:gd name="connsiteY373" fmla="*/ 5018446 h 6858000"/>
              <a:gd name="connsiteX374" fmla="*/ 4496083 w 6569477"/>
              <a:gd name="connsiteY374" fmla="*/ 4976946 h 6858000"/>
              <a:gd name="connsiteX375" fmla="*/ 5279291 w 6569477"/>
              <a:gd name="connsiteY375" fmla="*/ 4811201 h 6858000"/>
              <a:gd name="connsiteX376" fmla="*/ 5278126 w 6569477"/>
              <a:gd name="connsiteY376" fmla="*/ 4830398 h 6858000"/>
              <a:gd name="connsiteX377" fmla="*/ 5278126 w 6569477"/>
              <a:gd name="connsiteY377" fmla="*/ 4821965 h 6858000"/>
              <a:gd name="connsiteX378" fmla="*/ 5278125 w 6569477"/>
              <a:gd name="connsiteY378" fmla="*/ 4813529 h 6858000"/>
              <a:gd name="connsiteX379" fmla="*/ 4639857 w 6569477"/>
              <a:gd name="connsiteY379" fmla="*/ 4771353 h 6858000"/>
              <a:gd name="connsiteX380" fmla="*/ 4641578 w 6569477"/>
              <a:gd name="connsiteY380" fmla="*/ 4771353 h 6858000"/>
              <a:gd name="connsiteX381" fmla="*/ 4639859 w 6569477"/>
              <a:gd name="connsiteY381" fmla="*/ 4778235 h 6858000"/>
              <a:gd name="connsiteX382" fmla="*/ 4639857 w 6569477"/>
              <a:gd name="connsiteY382" fmla="*/ 4771353 h 6858000"/>
              <a:gd name="connsiteX383" fmla="*/ 6300040 w 6569477"/>
              <a:gd name="connsiteY383" fmla="*/ 4758666 h 6858000"/>
              <a:gd name="connsiteX384" fmla="*/ 6294570 w 6569477"/>
              <a:gd name="connsiteY384" fmla="*/ 4787455 h 6858000"/>
              <a:gd name="connsiteX385" fmla="*/ 6297038 w 6569477"/>
              <a:gd name="connsiteY385" fmla="*/ 4785392 h 6858000"/>
              <a:gd name="connsiteX386" fmla="*/ 6301896 w 6569477"/>
              <a:gd name="connsiteY386" fmla="*/ 4759338 h 6858000"/>
              <a:gd name="connsiteX387" fmla="*/ 4624114 w 6569477"/>
              <a:gd name="connsiteY387" fmla="*/ 4714333 h 6858000"/>
              <a:gd name="connsiteX388" fmla="*/ 4608083 w 6569477"/>
              <a:gd name="connsiteY388" fmla="*/ 4755346 h 6858000"/>
              <a:gd name="connsiteX389" fmla="*/ 4566989 w 6569477"/>
              <a:gd name="connsiteY389" fmla="*/ 4834251 h 6858000"/>
              <a:gd name="connsiteX390" fmla="*/ 4579591 w 6569477"/>
              <a:gd name="connsiteY390" fmla="*/ 4838449 h 6858000"/>
              <a:gd name="connsiteX391" fmla="*/ 4584759 w 6569477"/>
              <a:gd name="connsiteY391" fmla="*/ 4853934 h 6858000"/>
              <a:gd name="connsiteX392" fmla="*/ 4619195 w 6569477"/>
              <a:gd name="connsiteY392" fmla="*/ 4819526 h 6858000"/>
              <a:gd name="connsiteX393" fmla="*/ 4612310 w 6569477"/>
              <a:gd name="connsiteY393" fmla="*/ 4833285 h 6858000"/>
              <a:gd name="connsiteX394" fmla="*/ 4605419 w 6569477"/>
              <a:gd name="connsiteY394" fmla="*/ 4847052 h 6858000"/>
              <a:gd name="connsiteX395" fmla="*/ 4612308 w 6569477"/>
              <a:gd name="connsiteY395" fmla="*/ 4840169 h 6858000"/>
              <a:gd name="connsiteX396" fmla="*/ 4619195 w 6569477"/>
              <a:gd name="connsiteY396" fmla="*/ 4826408 h 6858000"/>
              <a:gd name="connsiteX397" fmla="*/ 4626081 w 6569477"/>
              <a:gd name="connsiteY397" fmla="*/ 4819526 h 6858000"/>
              <a:gd name="connsiteX398" fmla="*/ 4646742 w 6569477"/>
              <a:gd name="connsiteY398" fmla="*/ 4785116 h 6858000"/>
              <a:gd name="connsiteX399" fmla="*/ 4646742 w 6569477"/>
              <a:gd name="connsiteY399" fmla="*/ 4778236 h 6858000"/>
              <a:gd name="connsiteX400" fmla="*/ 4646742 w 6569477"/>
              <a:gd name="connsiteY400" fmla="*/ 4771353 h 6858000"/>
              <a:gd name="connsiteX401" fmla="*/ 4641578 w 6569477"/>
              <a:gd name="connsiteY401" fmla="*/ 4771353 h 6858000"/>
              <a:gd name="connsiteX402" fmla="*/ 4643300 w 6569477"/>
              <a:gd name="connsiteY402" fmla="*/ 4764470 h 6858000"/>
              <a:gd name="connsiteX403" fmla="*/ 4646744 w 6569477"/>
              <a:gd name="connsiteY403" fmla="*/ 4750706 h 6858000"/>
              <a:gd name="connsiteX404" fmla="*/ 4612308 w 6569477"/>
              <a:gd name="connsiteY404" fmla="*/ 4771353 h 6858000"/>
              <a:gd name="connsiteX405" fmla="*/ 4626081 w 6569477"/>
              <a:gd name="connsiteY405" fmla="*/ 4716301 h 6858000"/>
              <a:gd name="connsiteX406" fmla="*/ 4626083 w 6569477"/>
              <a:gd name="connsiteY406" fmla="*/ 4709296 h 6858000"/>
              <a:gd name="connsiteX407" fmla="*/ 4626036 w 6569477"/>
              <a:gd name="connsiteY407" fmla="*/ 4709417 h 6858000"/>
              <a:gd name="connsiteX408" fmla="*/ 4626083 w 6569477"/>
              <a:gd name="connsiteY408" fmla="*/ 4709417 h 6858000"/>
              <a:gd name="connsiteX409" fmla="*/ 4669890 w 6569477"/>
              <a:gd name="connsiteY409" fmla="*/ 4597214 h 6858000"/>
              <a:gd name="connsiteX410" fmla="*/ 4652597 w 6569477"/>
              <a:gd name="connsiteY410" fmla="*/ 4641464 h 6858000"/>
              <a:gd name="connsiteX411" fmla="*/ 4662239 w 6569477"/>
              <a:gd name="connsiteY411" fmla="*/ 4624254 h 6858000"/>
              <a:gd name="connsiteX412" fmla="*/ 4670635 w 6569477"/>
              <a:gd name="connsiteY412" fmla="*/ 4600705 h 6858000"/>
              <a:gd name="connsiteX413" fmla="*/ 6312651 w 6569477"/>
              <a:gd name="connsiteY413" fmla="*/ 4449732 h 6858000"/>
              <a:gd name="connsiteX414" fmla="*/ 6267859 w 6569477"/>
              <a:gd name="connsiteY414" fmla="*/ 4610691 h 6858000"/>
              <a:gd name="connsiteX415" fmla="*/ 6182372 w 6569477"/>
              <a:gd name="connsiteY415" fmla="*/ 4871073 h 6858000"/>
              <a:gd name="connsiteX416" fmla="*/ 5921253 w 6569477"/>
              <a:gd name="connsiteY416" fmla="*/ 5525765 h 6858000"/>
              <a:gd name="connsiteX417" fmla="*/ 5877945 w 6569477"/>
              <a:gd name="connsiteY417" fmla="*/ 5612921 h 6858000"/>
              <a:gd name="connsiteX418" fmla="*/ 5913709 w 6569477"/>
              <a:gd name="connsiteY418" fmla="*/ 5556906 h 6858000"/>
              <a:gd name="connsiteX419" fmla="*/ 6019724 w 6569477"/>
              <a:gd name="connsiteY419" fmla="*/ 5360027 h 6858000"/>
              <a:gd name="connsiteX420" fmla="*/ 6039225 w 6569477"/>
              <a:gd name="connsiteY420" fmla="*/ 5361777 h 6858000"/>
              <a:gd name="connsiteX421" fmla="*/ 6048547 w 6569477"/>
              <a:gd name="connsiteY421" fmla="*/ 5341824 h 6858000"/>
              <a:gd name="connsiteX422" fmla="*/ 6046345 w 6569477"/>
              <a:gd name="connsiteY422" fmla="*/ 5341588 h 6858000"/>
              <a:gd name="connsiteX423" fmla="*/ 6084294 w 6569477"/>
              <a:gd name="connsiteY423" fmla="*/ 5246712 h 6858000"/>
              <a:gd name="connsiteX424" fmla="*/ 6089991 w 6569477"/>
              <a:gd name="connsiteY424" fmla="*/ 5252078 h 6858000"/>
              <a:gd name="connsiteX425" fmla="*/ 6098822 w 6569477"/>
              <a:gd name="connsiteY425" fmla="*/ 5228225 h 6858000"/>
              <a:gd name="connsiteX426" fmla="*/ 6103633 w 6569477"/>
              <a:gd name="connsiteY426" fmla="*/ 5190650 h 6858000"/>
              <a:gd name="connsiteX427" fmla="*/ 6151332 w 6569477"/>
              <a:gd name="connsiteY427" fmla="*/ 5096646 h 6858000"/>
              <a:gd name="connsiteX428" fmla="*/ 6137143 w 6569477"/>
              <a:gd name="connsiteY428" fmla="*/ 5090460 h 6858000"/>
              <a:gd name="connsiteX429" fmla="*/ 6155791 w 6569477"/>
              <a:gd name="connsiteY429" fmla="*/ 5046678 h 6858000"/>
              <a:gd name="connsiteX430" fmla="*/ 6163274 w 6569477"/>
              <a:gd name="connsiteY430" fmla="*/ 5026869 h 6858000"/>
              <a:gd name="connsiteX431" fmla="*/ 6160038 w 6569477"/>
              <a:gd name="connsiteY431" fmla="*/ 5031146 h 6858000"/>
              <a:gd name="connsiteX432" fmla="*/ 6158362 w 6569477"/>
              <a:gd name="connsiteY432" fmla="*/ 5022395 h 6858000"/>
              <a:gd name="connsiteX433" fmla="*/ 6191781 w 6569477"/>
              <a:gd name="connsiteY433" fmla="*/ 4868143 h 6858000"/>
              <a:gd name="connsiteX434" fmla="*/ 6200750 w 6569477"/>
              <a:gd name="connsiteY434" fmla="*/ 4932832 h 6858000"/>
              <a:gd name="connsiteX435" fmla="*/ 6218420 w 6569477"/>
              <a:gd name="connsiteY435" fmla="*/ 4900018 h 6858000"/>
              <a:gd name="connsiteX436" fmla="*/ 6222771 w 6569477"/>
              <a:gd name="connsiteY436" fmla="*/ 4851267 h 6858000"/>
              <a:gd name="connsiteX437" fmla="*/ 6309018 w 6569477"/>
              <a:gd name="connsiteY437" fmla="*/ 4490449 h 6858000"/>
              <a:gd name="connsiteX438" fmla="*/ 6312390 w 6569477"/>
              <a:gd name="connsiteY438" fmla="*/ 4452667 h 6858000"/>
              <a:gd name="connsiteX439" fmla="*/ 4770714 w 6569477"/>
              <a:gd name="connsiteY439" fmla="*/ 4303393 h 6858000"/>
              <a:gd name="connsiteX440" fmla="*/ 4768098 w 6569477"/>
              <a:gd name="connsiteY440" fmla="*/ 4309185 h 6858000"/>
              <a:gd name="connsiteX441" fmla="*/ 4730786 w 6569477"/>
              <a:gd name="connsiteY441" fmla="*/ 4441413 h 6858000"/>
              <a:gd name="connsiteX442" fmla="*/ 4697881 w 6569477"/>
              <a:gd name="connsiteY442" fmla="*/ 4525604 h 6858000"/>
              <a:gd name="connsiteX443" fmla="*/ 4705286 w 6569477"/>
              <a:gd name="connsiteY443" fmla="*/ 4517587 h 6858000"/>
              <a:gd name="connsiteX444" fmla="*/ 4736280 w 6569477"/>
              <a:gd name="connsiteY444" fmla="*/ 4447908 h 6858000"/>
              <a:gd name="connsiteX445" fmla="*/ 4770714 w 6569477"/>
              <a:gd name="connsiteY445" fmla="*/ 4303393 h 6858000"/>
              <a:gd name="connsiteX446" fmla="*/ 5516941 w 6569477"/>
              <a:gd name="connsiteY446" fmla="*/ 4034216 h 6858000"/>
              <a:gd name="connsiteX447" fmla="*/ 5516585 w 6569477"/>
              <a:gd name="connsiteY447" fmla="*/ 4035638 h 6858000"/>
              <a:gd name="connsiteX448" fmla="*/ 5517415 w 6569477"/>
              <a:gd name="connsiteY448" fmla="*/ 4034843 h 6858000"/>
              <a:gd name="connsiteX449" fmla="*/ 4464361 w 6569477"/>
              <a:gd name="connsiteY449" fmla="*/ 3887629 h 6858000"/>
              <a:gd name="connsiteX450" fmla="*/ 4447219 w 6569477"/>
              <a:gd name="connsiteY450" fmla="*/ 3951032 h 6858000"/>
              <a:gd name="connsiteX451" fmla="*/ 4449788 w 6569477"/>
              <a:gd name="connsiteY451" fmla="*/ 3945610 h 6858000"/>
              <a:gd name="connsiteX452" fmla="*/ 4458042 w 6569477"/>
              <a:gd name="connsiteY452" fmla="*/ 3931642 h 6858000"/>
              <a:gd name="connsiteX453" fmla="*/ 5497455 w 6569477"/>
              <a:gd name="connsiteY453" fmla="*/ 3860297 h 6858000"/>
              <a:gd name="connsiteX454" fmla="*/ 5497454 w 6569477"/>
              <a:gd name="connsiteY454" fmla="*/ 3868735 h 6858000"/>
              <a:gd name="connsiteX455" fmla="*/ 5496941 w 6569477"/>
              <a:gd name="connsiteY455" fmla="*/ 3868220 h 6858000"/>
              <a:gd name="connsiteX456" fmla="*/ 5489018 w 6569477"/>
              <a:gd name="connsiteY456" fmla="*/ 3851862 h 6858000"/>
              <a:gd name="connsiteX457" fmla="*/ 5489416 w 6569477"/>
              <a:gd name="connsiteY457" fmla="*/ 3851862 h 6858000"/>
              <a:gd name="connsiteX458" fmla="*/ 5489019 w 6569477"/>
              <a:gd name="connsiteY458" fmla="*/ 3860299 h 6858000"/>
              <a:gd name="connsiteX459" fmla="*/ 5911079 w 6569477"/>
              <a:gd name="connsiteY459" fmla="*/ 3772494 h 6858000"/>
              <a:gd name="connsiteX460" fmla="*/ 5910807 w 6569477"/>
              <a:gd name="connsiteY460" fmla="*/ 3775940 h 6858000"/>
              <a:gd name="connsiteX461" fmla="*/ 5911685 w 6569477"/>
              <a:gd name="connsiteY461" fmla="*/ 3774713 h 6858000"/>
              <a:gd name="connsiteX462" fmla="*/ 6449798 w 6569477"/>
              <a:gd name="connsiteY462" fmla="*/ 3769517 h 6858000"/>
              <a:gd name="connsiteX463" fmla="*/ 6435579 w 6569477"/>
              <a:gd name="connsiteY463" fmla="*/ 3779144 h 6858000"/>
              <a:gd name="connsiteX464" fmla="*/ 6426392 w 6569477"/>
              <a:gd name="connsiteY464" fmla="*/ 3784213 h 6858000"/>
              <a:gd name="connsiteX465" fmla="*/ 6421513 w 6569477"/>
              <a:gd name="connsiteY465" fmla="*/ 3924977 h 6858000"/>
              <a:gd name="connsiteX466" fmla="*/ 6405797 w 6569477"/>
              <a:gd name="connsiteY466" fmla="*/ 4066691 h 6858000"/>
              <a:gd name="connsiteX467" fmla="*/ 6410326 w 6569477"/>
              <a:gd name="connsiteY467" fmla="*/ 4126067 h 6858000"/>
              <a:gd name="connsiteX468" fmla="*/ 6395881 w 6569477"/>
              <a:gd name="connsiteY468" fmla="*/ 4232882 h 6858000"/>
              <a:gd name="connsiteX469" fmla="*/ 6391736 w 6569477"/>
              <a:gd name="connsiteY469" fmla="*/ 4265027 h 6858000"/>
              <a:gd name="connsiteX470" fmla="*/ 6399816 w 6569477"/>
              <a:gd name="connsiteY470" fmla="*/ 4239321 h 6858000"/>
              <a:gd name="connsiteX471" fmla="*/ 6405907 w 6569477"/>
              <a:gd name="connsiteY471" fmla="*/ 4171069 h 6858000"/>
              <a:gd name="connsiteX472" fmla="*/ 6428796 w 6569477"/>
              <a:gd name="connsiteY472" fmla="*/ 4079755 h 6858000"/>
              <a:gd name="connsiteX473" fmla="*/ 6419916 w 6569477"/>
              <a:gd name="connsiteY473" fmla="*/ 4069130 h 6858000"/>
              <a:gd name="connsiteX474" fmla="*/ 6433836 w 6569477"/>
              <a:gd name="connsiteY474" fmla="*/ 3913127 h 6858000"/>
              <a:gd name="connsiteX475" fmla="*/ 6455766 w 6569477"/>
              <a:gd name="connsiteY475" fmla="*/ 3777500 h 6858000"/>
              <a:gd name="connsiteX476" fmla="*/ 6449798 w 6569477"/>
              <a:gd name="connsiteY476" fmla="*/ 3769517 h 6858000"/>
              <a:gd name="connsiteX477" fmla="*/ 6431269 w 6569477"/>
              <a:gd name="connsiteY477" fmla="*/ 3677444 h 6858000"/>
              <a:gd name="connsiteX478" fmla="*/ 6429099 w 6569477"/>
              <a:gd name="connsiteY478" fmla="*/ 3684082 h 6858000"/>
              <a:gd name="connsiteX479" fmla="*/ 6428712 w 6569477"/>
              <a:gd name="connsiteY479" fmla="*/ 3698653 h 6858000"/>
              <a:gd name="connsiteX480" fmla="*/ 6430840 w 6569477"/>
              <a:gd name="connsiteY480" fmla="*/ 3685964 h 6858000"/>
              <a:gd name="connsiteX481" fmla="*/ 6441196 w 6569477"/>
              <a:gd name="connsiteY481" fmla="*/ 3504743 h 6858000"/>
              <a:gd name="connsiteX482" fmla="*/ 6440326 w 6569477"/>
              <a:gd name="connsiteY482" fmla="*/ 3514494 h 6858000"/>
              <a:gd name="connsiteX483" fmla="*/ 6440393 w 6569477"/>
              <a:gd name="connsiteY483" fmla="*/ 3514771 h 6858000"/>
              <a:gd name="connsiteX484" fmla="*/ 6438704 w 6569477"/>
              <a:gd name="connsiteY484" fmla="*/ 3535807 h 6858000"/>
              <a:gd name="connsiteX485" fmla="*/ 6440401 w 6569477"/>
              <a:gd name="connsiteY485" fmla="*/ 3531965 h 6858000"/>
              <a:gd name="connsiteX486" fmla="*/ 6441548 w 6569477"/>
              <a:gd name="connsiteY486" fmla="*/ 3519646 h 6858000"/>
              <a:gd name="connsiteX487" fmla="*/ 6440393 w 6569477"/>
              <a:gd name="connsiteY487" fmla="*/ 3514771 h 6858000"/>
              <a:gd name="connsiteX488" fmla="*/ 6458019 w 6569477"/>
              <a:gd name="connsiteY488" fmla="*/ 3495196 h 6858000"/>
              <a:gd name="connsiteX489" fmla="*/ 6453910 w 6569477"/>
              <a:gd name="connsiteY489" fmla="*/ 3495641 h 6858000"/>
              <a:gd name="connsiteX490" fmla="*/ 6451579 w 6569477"/>
              <a:gd name="connsiteY490" fmla="*/ 3538789 h 6858000"/>
              <a:gd name="connsiteX491" fmla="*/ 6438544 w 6569477"/>
              <a:gd name="connsiteY491" fmla="*/ 3621912 h 6858000"/>
              <a:gd name="connsiteX492" fmla="*/ 6434839 w 6569477"/>
              <a:gd name="connsiteY492" fmla="*/ 3651648 h 6858000"/>
              <a:gd name="connsiteX493" fmla="*/ 6440156 w 6569477"/>
              <a:gd name="connsiteY493" fmla="*/ 3649560 h 6858000"/>
              <a:gd name="connsiteX494" fmla="*/ 6448445 w 6569477"/>
              <a:gd name="connsiteY494" fmla="*/ 3639248 h 6858000"/>
              <a:gd name="connsiteX495" fmla="*/ 6452125 w 6569477"/>
              <a:gd name="connsiteY495" fmla="*/ 3653091 h 6858000"/>
              <a:gd name="connsiteX496" fmla="*/ 6452316 w 6569477"/>
              <a:gd name="connsiteY496" fmla="*/ 3654200 h 6858000"/>
              <a:gd name="connsiteX497" fmla="*/ 6453358 w 6569477"/>
              <a:gd name="connsiteY497" fmla="*/ 3623160 h 6858000"/>
              <a:gd name="connsiteX498" fmla="*/ 6456256 w 6569477"/>
              <a:gd name="connsiteY498" fmla="*/ 3501181 h 6858000"/>
              <a:gd name="connsiteX499" fmla="*/ 6458019 w 6569477"/>
              <a:gd name="connsiteY499" fmla="*/ 3495196 h 6858000"/>
              <a:gd name="connsiteX500" fmla="*/ 5472148 w 6569477"/>
              <a:gd name="connsiteY500" fmla="*/ 3455387 h 6858000"/>
              <a:gd name="connsiteX501" fmla="*/ 5480584 w 6569477"/>
              <a:gd name="connsiteY501" fmla="*/ 3463821 h 6858000"/>
              <a:gd name="connsiteX502" fmla="*/ 5472148 w 6569477"/>
              <a:gd name="connsiteY502" fmla="*/ 3463821 h 6858000"/>
              <a:gd name="connsiteX503" fmla="*/ 5489019 w 6569477"/>
              <a:gd name="connsiteY503" fmla="*/ 3362594 h 6858000"/>
              <a:gd name="connsiteX504" fmla="*/ 5497455 w 6569477"/>
              <a:gd name="connsiteY504" fmla="*/ 3514435 h 6858000"/>
              <a:gd name="connsiteX505" fmla="*/ 5522761 w 6569477"/>
              <a:gd name="connsiteY505" fmla="*/ 3581921 h 6858000"/>
              <a:gd name="connsiteX506" fmla="*/ 5531197 w 6569477"/>
              <a:gd name="connsiteY506" fmla="*/ 3666278 h 6858000"/>
              <a:gd name="connsiteX507" fmla="*/ 5514328 w 6569477"/>
              <a:gd name="connsiteY507" fmla="*/ 3809685 h 6858000"/>
              <a:gd name="connsiteX508" fmla="*/ 5505888 w 6569477"/>
              <a:gd name="connsiteY508" fmla="*/ 3801249 h 6858000"/>
              <a:gd name="connsiteX509" fmla="*/ 5505890 w 6569477"/>
              <a:gd name="connsiteY509" fmla="*/ 3809685 h 6858000"/>
              <a:gd name="connsiteX510" fmla="*/ 5497454 w 6569477"/>
              <a:gd name="connsiteY510" fmla="*/ 3843426 h 6858000"/>
              <a:gd name="connsiteX511" fmla="*/ 5497455 w 6569477"/>
              <a:gd name="connsiteY511" fmla="*/ 3851862 h 6858000"/>
              <a:gd name="connsiteX512" fmla="*/ 5489416 w 6569477"/>
              <a:gd name="connsiteY512" fmla="*/ 3851862 h 6858000"/>
              <a:gd name="connsiteX513" fmla="*/ 5490073 w 6569477"/>
              <a:gd name="connsiteY513" fmla="*/ 3838023 h 6858000"/>
              <a:gd name="connsiteX514" fmla="*/ 5480584 w 6569477"/>
              <a:gd name="connsiteY514" fmla="*/ 3801246 h 6858000"/>
              <a:gd name="connsiteX515" fmla="*/ 5489019 w 6569477"/>
              <a:gd name="connsiteY515" fmla="*/ 3792812 h 6858000"/>
              <a:gd name="connsiteX516" fmla="*/ 5489019 w 6569477"/>
              <a:gd name="connsiteY516" fmla="*/ 3784378 h 6858000"/>
              <a:gd name="connsiteX517" fmla="*/ 5497455 w 6569477"/>
              <a:gd name="connsiteY517" fmla="*/ 3775942 h 6858000"/>
              <a:gd name="connsiteX518" fmla="*/ 5497455 w 6569477"/>
              <a:gd name="connsiteY518" fmla="*/ 3767506 h 6858000"/>
              <a:gd name="connsiteX519" fmla="*/ 5489019 w 6569477"/>
              <a:gd name="connsiteY519" fmla="*/ 3767506 h 6858000"/>
              <a:gd name="connsiteX520" fmla="*/ 5480584 w 6569477"/>
              <a:gd name="connsiteY520" fmla="*/ 3700021 h 6858000"/>
              <a:gd name="connsiteX521" fmla="*/ 5489019 w 6569477"/>
              <a:gd name="connsiteY521" fmla="*/ 3700021 h 6858000"/>
              <a:gd name="connsiteX522" fmla="*/ 5489018 w 6569477"/>
              <a:gd name="connsiteY522" fmla="*/ 3683147 h 6858000"/>
              <a:gd name="connsiteX523" fmla="*/ 5489019 w 6569477"/>
              <a:gd name="connsiteY523" fmla="*/ 3674714 h 6858000"/>
              <a:gd name="connsiteX524" fmla="*/ 5497455 w 6569477"/>
              <a:gd name="connsiteY524" fmla="*/ 3590358 h 6858000"/>
              <a:gd name="connsiteX525" fmla="*/ 5489019 w 6569477"/>
              <a:gd name="connsiteY525" fmla="*/ 3590355 h 6858000"/>
              <a:gd name="connsiteX526" fmla="*/ 5497454 w 6569477"/>
              <a:gd name="connsiteY526" fmla="*/ 3581921 h 6858000"/>
              <a:gd name="connsiteX527" fmla="*/ 5489016 w 6569477"/>
              <a:gd name="connsiteY527" fmla="*/ 3573485 h 6858000"/>
              <a:gd name="connsiteX528" fmla="*/ 5489019 w 6569477"/>
              <a:gd name="connsiteY528" fmla="*/ 3522871 h 6858000"/>
              <a:gd name="connsiteX529" fmla="*/ 5480583 w 6569477"/>
              <a:gd name="connsiteY529" fmla="*/ 3497564 h 6858000"/>
              <a:gd name="connsiteX530" fmla="*/ 5489019 w 6569477"/>
              <a:gd name="connsiteY530" fmla="*/ 3489128 h 6858000"/>
              <a:gd name="connsiteX531" fmla="*/ 5472148 w 6569477"/>
              <a:gd name="connsiteY531" fmla="*/ 3480692 h 6858000"/>
              <a:gd name="connsiteX532" fmla="*/ 5480583 w 6569477"/>
              <a:gd name="connsiteY532" fmla="*/ 3480694 h 6858000"/>
              <a:gd name="connsiteX533" fmla="*/ 5480584 w 6569477"/>
              <a:gd name="connsiteY533" fmla="*/ 3472258 h 6858000"/>
              <a:gd name="connsiteX534" fmla="*/ 5480584 w 6569477"/>
              <a:gd name="connsiteY534" fmla="*/ 3463821 h 6858000"/>
              <a:gd name="connsiteX535" fmla="*/ 5480583 w 6569477"/>
              <a:gd name="connsiteY535" fmla="*/ 3455387 h 6858000"/>
              <a:gd name="connsiteX536" fmla="*/ 5480584 w 6569477"/>
              <a:gd name="connsiteY536" fmla="*/ 3446949 h 6858000"/>
              <a:gd name="connsiteX537" fmla="*/ 5489018 w 6569477"/>
              <a:gd name="connsiteY537" fmla="*/ 3430080 h 6858000"/>
              <a:gd name="connsiteX538" fmla="*/ 5480583 w 6569477"/>
              <a:gd name="connsiteY538" fmla="*/ 3413208 h 6858000"/>
              <a:gd name="connsiteX539" fmla="*/ 5489019 w 6569477"/>
              <a:gd name="connsiteY539" fmla="*/ 3362594 h 6858000"/>
              <a:gd name="connsiteX540" fmla="*/ 6476672 w 6569477"/>
              <a:gd name="connsiteY540" fmla="*/ 3330681 h 6858000"/>
              <a:gd name="connsiteX541" fmla="*/ 6474216 w 6569477"/>
              <a:gd name="connsiteY541" fmla="*/ 3344735 h 6858000"/>
              <a:gd name="connsiteX542" fmla="*/ 6474237 w 6569477"/>
              <a:gd name="connsiteY542" fmla="*/ 3389156 h 6858000"/>
              <a:gd name="connsiteX543" fmla="*/ 6473057 w 6569477"/>
              <a:gd name="connsiteY543" fmla="*/ 3436128 h 6858000"/>
              <a:gd name="connsiteX544" fmla="*/ 6474117 w 6569477"/>
              <a:gd name="connsiteY544" fmla="*/ 3429860 h 6858000"/>
              <a:gd name="connsiteX545" fmla="*/ 6484385 w 6569477"/>
              <a:gd name="connsiteY545" fmla="*/ 3401681 h 6858000"/>
              <a:gd name="connsiteX546" fmla="*/ 6476754 w 6569477"/>
              <a:gd name="connsiteY546" fmla="*/ 3334041 h 6858000"/>
              <a:gd name="connsiteX547" fmla="*/ 4591997 w 6569477"/>
              <a:gd name="connsiteY547" fmla="*/ 3197452 h 6858000"/>
              <a:gd name="connsiteX548" fmla="*/ 4573874 w 6569477"/>
              <a:gd name="connsiteY548" fmla="*/ 3239660 h 6858000"/>
              <a:gd name="connsiteX549" fmla="*/ 4466612 w 6569477"/>
              <a:gd name="connsiteY549" fmla="*/ 4099989 h 6858000"/>
              <a:gd name="connsiteX550" fmla="*/ 4461265 w 6569477"/>
              <a:gd name="connsiteY550" fmla="*/ 4132980 h 6858000"/>
              <a:gd name="connsiteX551" fmla="*/ 4451817 w 6569477"/>
              <a:gd name="connsiteY551" fmla="*/ 4150441 h 6858000"/>
              <a:gd name="connsiteX552" fmla="*/ 4445021 w 6569477"/>
              <a:gd name="connsiteY552" fmla="*/ 4150252 h 6858000"/>
              <a:gd name="connsiteX553" fmla="*/ 4440617 w 6569477"/>
              <a:gd name="connsiteY553" fmla="*/ 4171396 h 6858000"/>
              <a:gd name="connsiteX554" fmla="*/ 4419203 w 6569477"/>
              <a:gd name="connsiteY554" fmla="*/ 4256889 h 6858000"/>
              <a:gd name="connsiteX555" fmla="*/ 4407405 w 6569477"/>
              <a:gd name="connsiteY555" fmla="*/ 4258040 h 6858000"/>
              <a:gd name="connsiteX556" fmla="*/ 4396892 w 6569477"/>
              <a:gd name="connsiteY556" fmla="*/ 4321021 h 6858000"/>
              <a:gd name="connsiteX557" fmla="*/ 4369578 w 6569477"/>
              <a:gd name="connsiteY557" fmla="*/ 4407090 h 6858000"/>
              <a:gd name="connsiteX558" fmla="*/ 4333800 w 6569477"/>
              <a:gd name="connsiteY558" fmla="*/ 4479686 h 6858000"/>
              <a:gd name="connsiteX559" fmla="*/ 4325334 w 6569477"/>
              <a:gd name="connsiteY559" fmla="*/ 4466213 h 6858000"/>
              <a:gd name="connsiteX560" fmla="*/ 4280710 w 6569477"/>
              <a:gd name="connsiteY560" fmla="*/ 4594480 h 6858000"/>
              <a:gd name="connsiteX561" fmla="*/ 4225440 w 6569477"/>
              <a:gd name="connsiteY561" fmla="*/ 4735700 h 6858000"/>
              <a:gd name="connsiteX562" fmla="*/ 4207997 w 6569477"/>
              <a:gd name="connsiteY562" fmla="*/ 4727870 h 6858000"/>
              <a:gd name="connsiteX563" fmla="*/ 4197352 w 6569477"/>
              <a:gd name="connsiteY563" fmla="*/ 4740823 h 6858000"/>
              <a:gd name="connsiteX564" fmla="*/ 4196197 w 6569477"/>
              <a:gd name="connsiteY564" fmla="*/ 4729021 h 6858000"/>
              <a:gd name="connsiteX565" fmla="*/ 4197864 w 6569477"/>
              <a:gd name="connsiteY565" fmla="*/ 4721710 h 6858000"/>
              <a:gd name="connsiteX566" fmla="*/ 4198377 w 6569477"/>
              <a:gd name="connsiteY566" fmla="*/ 4702596 h 6858000"/>
              <a:gd name="connsiteX567" fmla="*/ 4205687 w 6569477"/>
              <a:gd name="connsiteY567" fmla="*/ 4704265 h 6858000"/>
              <a:gd name="connsiteX568" fmla="*/ 4211842 w 6569477"/>
              <a:gd name="connsiteY568" fmla="*/ 4694134 h 6858000"/>
              <a:gd name="connsiteX569" fmla="*/ 4212998 w 6569477"/>
              <a:gd name="connsiteY569" fmla="*/ 4705936 h 6858000"/>
              <a:gd name="connsiteX570" fmla="*/ 4211331 w 6569477"/>
              <a:gd name="connsiteY570" fmla="*/ 4713247 h 6858000"/>
              <a:gd name="connsiteX571" fmla="*/ 4241466 w 6569477"/>
              <a:gd name="connsiteY571" fmla="*/ 4631670 h 6858000"/>
              <a:gd name="connsiteX572" fmla="*/ 4288913 w 6569477"/>
              <a:gd name="connsiteY572" fmla="*/ 4507894 h 6858000"/>
              <a:gd name="connsiteX573" fmla="*/ 4316357 w 6569477"/>
              <a:gd name="connsiteY573" fmla="*/ 4471856 h 6858000"/>
              <a:gd name="connsiteX574" fmla="*/ 4320714 w 6569477"/>
              <a:gd name="connsiteY574" fmla="*/ 4419005 h 6858000"/>
              <a:gd name="connsiteX575" fmla="*/ 4355338 w 6569477"/>
              <a:gd name="connsiteY575" fmla="*/ 4334607 h 6858000"/>
              <a:gd name="connsiteX576" fmla="*/ 4378161 w 6569477"/>
              <a:gd name="connsiteY576" fmla="*/ 4251360 h 6858000"/>
              <a:gd name="connsiteX577" fmla="*/ 4394450 w 6569477"/>
              <a:gd name="connsiteY577" fmla="*/ 4247389 h 6858000"/>
              <a:gd name="connsiteX578" fmla="*/ 4413578 w 6569477"/>
              <a:gd name="connsiteY578" fmla="*/ 4184571 h 6858000"/>
              <a:gd name="connsiteX579" fmla="*/ 4421652 w 6569477"/>
              <a:gd name="connsiteY579" fmla="*/ 4146369 h 6858000"/>
              <a:gd name="connsiteX580" fmla="*/ 4419667 w 6569477"/>
              <a:gd name="connsiteY580" fmla="*/ 4145669 h 6858000"/>
              <a:gd name="connsiteX581" fmla="*/ 4417525 w 6569477"/>
              <a:gd name="connsiteY581" fmla="*/ 4118952 h 6858000"/>
              <a:gd name="connsiteX582" fmla="*/ 4441264 w 6569477"/>
              <a:gd name="connsiteY582" fmla="*/ 4013294 h 6858000"/>
              <a:gd name="connsiteX583" fmla="*/ 4436422 w 6569477"/>
              <a:gd name="connsiteY583" fmla="*/ 4018999 h 6858000"/>
              <a:gd name="connsiteX584" fmla="*/ 4431567 w 6569477"/>
              <a:gd name="connsiteY584" fmla="*/ 4022637 h 6858000"/>
              <a:gd name="connsiteX585" fmla="*/ 4428326 w 6569477"/>
              <a:gd name="connsiteY585" fmla="*/ 4020913 h 6858000"/>
              <a:gd name="connsiteX586" fmla="*/ 4391474 w 6569477"/>
              <a:gd name="connsiteY586" fmla="*/ 4157215 h 6858000"/>
              <a:gd name="connsiteX587" fmla="*/ 3740297 w 6569477"/>
              <a:gd name="connsiteY587" fmla="*/ 5325287 h 6858000"/>
              <a:gd name="connsiteX588" fmla="*/ 3673269 w 6569477"/>
              <a:gd name="connsiteY588" fmla="*/ 5399037 h 6858000"/>
              <a:gd name="connsiteX589" fmla="*/ 3669727 w 6569477"/>
              <a:gd name="connsiteY589" fmla="*/ 5403831 h 6858000"/>
              <a:gd name="connsiteX590" fmla="*/ 3640004 w 6569477"/>
              <a:gd name="connsiteY590" fmla="*/ 5455366 h 6858000"/>
              <a:gd name="connsiteX591" fmla="*/ 3518669 w 6569477"/>
              <a:gd name="connsiteY591" fmla="*/ 5580675 h 6858000"/>
              <a:gd name="connsiteX592" fmla="*/ 3333378 w 6569477"/>
              <a:gd name="connsiteY592" fmla="*/ 5787546 h 6858000"/>
              <a:gd name="connsiteX593" fmla="*/ 2632692 w 6569477"/>
              <a:gd name="connsiteY593" fmla="*/ 6357958 h 6858000"/>
              <a:gd name="connsiteX594" fmla="*/ 2932959 w 6569477"/>
              <a:gd name="connsiteY594" fmla="*/ 6170259 h 6858000"/>
              <a:gd name="connsiteX595" fmla="*/ 3209727 w 6569477"/>
              <a:gd name="connsiteY595" fmla="*/ 5975694 h 6858000"/>
              <a:gd name="connsiteX596" fmla="*/ 3479318 w 6569477"/>
              <a:gd name="connsiteY596" fmla="*/ 5724393 h 6858000"/>
              <a:gd name="connsiteX597" fmla="*/ 3630789 w 6569477"/>
              <a:gd name="connsiteY597" fmla="*/ 5574052 h 6858000"/>
              <a:gd name="connsiteX598" fmla="*/ 3641784 w 6569477"/>
              <a:gd name="connsiteY598" fmla="*/ 5558498 h 6858000"/>
              <a:gd name="connsiteX599" fmla="*/ 3648847 w 6569477"/>
              <a:gd name="connsiteY599" fmla="*/ 5558267 h 6858000"/>
              <a:gd name="connsiteX600" fmla="*/ 3723992 w 6569477"/>
              <a:gd name="connsiteY600" fmla="*/ 5473810 h 6858000"/>
              <a:gd name="connsiteX601" fmla="*/ 3661585 w 6569477"/>
              <a:gd name="connsiteY601" fmla="*/ 5560315 h 6858000"/>
              <a:gd name="connsiteX602" fmla="*/ 3668289 w 6569477"/>
              <a:gd name="connsiteY602" fmla="*/ 5568400 h 6858000"/>
              <a:gd name="connsiteX603" fmla="*/ 3671349 w 6569477"/>
              <a:gd name="connsiteY603" fmla="*/ 5565159 h 6858000"/>
              <a:gd name="connsiteX604" fmla="*/ 3704743 w 6569477"/>
              <a:gd name="connsiteY604" fmla="*/ 5518593 h 6858000"/>
              <a:gd name="connsiteX605" fmla="*/ 3742448 w 6569477"/>
              <a:gd name="connsiteY605" fmla="*/ 5493487 h 6858000"/>
              <a:gd name="connsiteX606" fmla="*/ 3763817 w 6569477"/>
              <a:gd name="connsiteY606" fmla="*/ 5444954 h 6858000"/>
              <a:gd name="connsiteX607" fmla="*/ 3824093 w 6569477"/>
              <a:gd name="connsiteY607" fmla="*/ 5376481 h 6858000"/>
              <a:gd name="connsiteX608" fmla="*/ 3872840 w 6569477"/>
              <a:gd name="connsiteY608" fmla="*/ 5305243 h 6858000"/>
              <a:gd name="connsiteX609" fmla="*/ 3889533 w 6569477"/>
              <a:gd name="connsiteY609" fmla="*/ 5306806 h 6858000"/>
              <a:gd name="connsiteX610" fmla="*/ 4015119 w 6569477"/>
              <a:gd name="connsiteY610" fmla="*/ 5097899 h 6858000"/>
              <a:gd name="connsiteX611" fmla="*/ 3994464 w 6569477"/>
              <a:gd name="connsiteY611" fmla="*/ 5102704 h 6858000"/>
              <a:gd name="connsiteX612" fmla="*/ 4092802 w 6569477"/>
              <a:gd name="connsiteY612" fmla="*/ 4987260 h 6858000"/>
              <a:gd name="connsiteX613" fmla="*/ 4080850 w 6569477"/>
              <a:gd name="connsiteY613" fmla="*/ 5021436 h 6858000"/>
              <a:gd name="connsiteX614" fmla="*/ 4078382 w 6569477"/>
              <a:gd name="connsiteY614" fmla="*/ 5029071 h 6858000"/>
              <a:gd name="connsiteX615" fmla="*/ 4076190 w 6569477"/>
              <a:gd name="connsiteY615" fmla="*/ 5029922 h 6858000"/>
              <a:gd name="connsiteX616" fmla="*/ 4076596 w 6569477"/>
              <a:gd name="connsiteY616" fmla="*/ 5034592 h 6858000"/>
              <a:gd name="connsiteX617" fmla="*/ 4078382 w 6569477"/>
              <a:gd name="connsiteY617" fmla="*/ 5029071 h 6858000"/>
              <a:gd name="connsiteX618" fmla="*/ 4080559 w 6569477"/>
              <a:gd name="connsiteY618" fmla="*/ 5028225 h 6858000"/>
              <a:gd name="connsiteX619" fmla="*/ 4085722 w 6569477"/>
              <a:gd name="connsiteY619" fmla="*/ 5027024 h 6858000"/>
              <a:gd name="connsiteX620" fmla="*/ 4077797 w 6569477"/>
              <a:gd name="connsiteY620" fmla="*/ 5039757 h 6858000"/>
              <a:gd name="connsiteX621" fmla="*/ 4079000 w 6569477"/>
              <a:gd name="connsiteY621" fmla="*/ 5044924 h 6858000"/>
              <a:gd name="connsiteX622" fmla="*/ 4073836 w 6569477"/>
              <a:gd name="connsiteY622" fmla="*/ 5046125 h 6858000"/>
              <a:gd name="connsiteX623" fmla="*/ 3990632 w 6569477"/>
              <a:gd name="connsiteY623" fmla="*/ 5179830 h 6858000"/>
              <a:gd name="connsiteX624" fmla="*/ 3909830 w 6569477"/>
              <a:gd name="connsiteY624" fmla="*/ 5323866 h 6858000"/>
              <a:gd name="connsiteX625" fmla="*/ 3898301 w 6569477"/>
              <a:gd name="connsiteY625" fmla="*/ 5321102 h 6858000"/>
              <a:gd name="connsiteX626" fmla="*/ 3867806 w 6569477"/>
              <a:gd name="connsiteY626" fmla="*/ 5377204 h 6858000"/>
              <a:gd name="connsiteX627" fmla="*/ 3813895 w 6569477"/>
              <a:gd name="connsiteY627" fmla="*/ 5449641 h 6858000"/>
              <a:gd name="connsiteX628" fmla="*/ 3756379 w 6569477"/>
              <a:gd name="connsiteY628" fmla="*/ 5506583 h 6858000"/>
              <a:gd name="connsiteX629" fmla="*/ 3752775 w 6569477"/>
              <a:gd name="connsiteY629" fmla="*/ 5491084 h 6858000"/>
              <a:gd name="connsiteX630" fmla="*/ 3709265 w 6569477"/>
              <a:gd name="connsiteY630" fmla="*/ 5546809 h 6858000"/>
              <a:gd name="connsiteX631" fmla="*/ 3669885 w 6569477"/>
              <a:gd name="connsiteY631" fmla="*/ 5596303 h 6858000"/>
              <a:gd name="connsiteX632" fmla="*/ 3646499 w 6569477"/>
              <a:gd name="connsiteY632" fmla="*/ 5639958 h 6858000"/>
              <a:gd name="connsiteX633" fmla="*/ 3613620 w 6569477"/>
              <a:gd name="connsiteY633" fmla="*/ 5675270 h 6858000"/>
              <a:gd name="connsiteX634" fmla="*/ 3413507 w 6569477"/>
              <a:gd name="connsiteY634" fmla="*/ 5872624 h 6858000"/>
              <a:gd name="connsiteX635" fmla="*/ 3322805 w 6569477"/>
              <a:gd name="connsiteY635" fmla="*/ 5952776 h 6858000"/>
              <a:gd name="connsiteX636" fmla="*/ 3320558 w 6569477"/>
              <a:gd name="connsiteY636" fmla="*/ 5955085 h 6858000"/>
              <a:gd name="connsiteX637" fmla="*/ 3314757 w 6569477"/>
              <a:gd name="connsiteY637" fmla="*/ 5959888 h 6858000"/>
              <a:gd name="connsiteX638" fmla="*/ 3307300 w 6569477"/>
              <a:gd name="connsiteY638" fmla="*/ 5966478 h 6858000"/>
              <a:gd name="connsiteX639" fmla="*/ 3303928 w 6569477"/>
              <a:gd name="connsiteY639" fmla="*/ 5968852 h 6858000"/>
              <a:gd name="connsiteX640" fmla="*/ 3201349 w 6569477"/>
              <a:gd name="connsiteY640" fmla="*/ 6053762 h 6858000"/>
              <a:gd name="connsiteX641" fmla="*/ 3207992 w 6569477"/>
              <a:gd name="connsiteY641" fmla="*/ 6056670 h 6858000"/>
              <a:gd name="connsiteX642" fmla="*/ 3225724 w 6569477"/>
              <a:gd name="connsiteY642" fmla="*/ 6055701 h 6858000"/>
              <a:gd name="connsiteX643" fmla="*/ 3234055 w 6569477"/>
              <a:gd name="connsiteY643" fmla="*/ 6055584 h 6858000"/>
              <a:gd name="connsiteX644" fmla="*/ 3383085 w 6569477"/>
              <a:gd name="connsiteY644" fmla="*/ 5947757 h 6858000"/>
              <a:gd name="connsiteX645" fmla="*/ 3692178 w 6569477"/>
              <a:gd name="connsiteY645" fmla="*/ 5663100 h 6858000"/>
              <a:gd name="connsiteX646" fmla="*/ 3726668 w 6569477"/>
              <a:gd name="connsiteY646" fmla="*/ 5628774 h 6858000"/>
              <a:gd name="connsiteX647" fmla="*/ 3751517 w 6569477"/>
              <a:gd name="connsiteY647" fmla="*/ 5601329 h 6858000"/>
              <a:gd name="connsiteX648" fmla="*/ 3758066 w 6569477"/>
              <a:gd name="connsiteY648" fmla="*/ 5598201 h 6858000"/>
              <a:gd name="connsiteX649" fmla="*/ 4021526 w 6569477"/>
              <a:gd name="connsiteY649" fmla="*/ 5278330 h 6858000"/>
              <a:gd name="connsiteX650" fmla="*/ 4018741 w 6569477"/>
              <a:gd name="connsiteY650" fmla="*/ 5279415 h 6858000"/>
              <a:gd name="connsiteX651" fmla="*/ 4005846 w 6569477"/>
              <a:gd name="connsiteY651" fmla="*/ 5290131 h 6858000"/>
              <a:gd name="connsiteX652" fmla="*/ 4006936 w 6569477"/>
              <a:gd name="connsiteY652" fmla="*/ 5278323 h 6858000"/>
              <a:gd name="connsiteX653" fmla="*/ 4009950 w 6569477"/>
              <a:gd name="connsiteY653" fmla="*/ 5271457 h 6858000"/>
              <a:gd name="connsiteX654" fmla="*/ 4014054 w 6569477"/>
              <a:gd name="connsiteY654" fmla="*/ 5252781 h 6858000"/>
              <a:gd name="connsiteX655" fmla="*/ 4020918 w 6569477"/>
              <a:gd name="connsiteY655" fmla="*/ 5255799 h 6858000"/>
              <a:gd name="connsiteX656" fmla="*/ 4028873 w 6569477"/>
              <a:gd name="connsiteY656" fmla="*/ 5247008 h 6858000"/>
              <a:gd name="connsiteX657" fmla="*/ 4027784 w 6569477"/>
              <a:gd name="connsiteY657" fmla="*/ 5258816 h 6858000"/>
              <a:gd name="connsiteX658" fmla="*/ 4024769 w 6569477"/>
              <a:gd name="connsiteY658" fmla="*/ 5265682 h 6858000"/>
              <a:gd name="connsiteX659" fmla="*/ 4069734 w 6569477"/>
              <a:gd name="connsiteY659" fmla="*/ 5191244 h 6858000"/>
              <a:gd name="connsiteX660" fmla="*/ 4139652 w 6569477"/>
              <a:gd name="connsiteY660" fmla="*/ 5078624 h 6858000"/>
              <a:gd name="connsiteX661" fmla="*/ 4173395 w 6569477"/>
              <a:gd name="connsiteY661" fmla="*/ 5048402 h 6858000"/>
              <a:gd name="connsiteX662" fmla="*/ 4187632 w 6569477"/>
              <a:gd name="connsiteY662" fmla="*/ 4997320 h 6858000"/>
              <a:gd name="connsiteX663" fmla="*/ 4237537 w 6569477"/>
              <a:gd name="connsiteY663" fmla="*/ 4920957 h 6858000"/>
              <a:gd name="connsiteX664" fmla="*/ 4275637 w 6569477"/>
              <a:gd name="connsiteY664" fmla="*/ 4843501 h 6858000"/>
              <a:gd name="connsiteX665" fmla="*/ 4292382 w 6569477"/>
              <a:gd name="connsiteY665" fmla="*/ 4842669 h 6858000"/>
              <a:gd name="connsiteX666" fmla="*/ 4386922 w 6569477"/>
              <a:gd name="connsiteY666" fmla="*/ 4618000 h 6858000"/>
              <a:gd name="connsiteX667" fmla="*/ 4367162 w 6569477"/>
              <a:gd name="connsiteY667" fmla="*/ 4625699 h 6858000"/>
              <a:gd name="connsiteX668" fmla="*/ 4425731 w 6569477"/>
              <a:gd name="connsiteY668" fmla="*/ 4531642 h 6858000"/>
              <a:gd name="connsiteX669" fmla="*/ 4440463 w 6569477"/>
              <a:gd name="connsiteY669" fmla="*/ 4509053 h 6858000"/>
              <a:gd name="connsiteX670" fmla="*/ 4496479 w 6569477"/>
              <a:gd name="connsiteY670" fmla="*/ 4324901 h 6858000"/>
              <a:gd name="connsiteX671" fmla="*/ 4558379 w 6569477"/>
              <a:gd name="connsiteY671" fmla="*/ 4048002 h 6858000"/>
              <a:gd name="connsiteX672" fmla="*/ 4558015 w 6569477"/>
              <a:gd name="connsiteY672" fmla="*/ 3905566 h 6858000"/>
              <a:gd name="connsiteX673" fmla="*/ 4557679 w 6569477"/>
              <a:gd name="connsiteY673" fmla="*/ 3800467 h 6858000"/>
              <a:gd name="connsiteX674" fmla="*/ 4604555 w 6569477"/>
              <a:gd name="connsiteY674" fmla="*/ 3232475 h 6858000"/>
              <a:gd name="connsiteX675" fmla="*/ 4591997 w 6569477"/>
              <a:gd name="connsiteY675" fmla="*/ 3197452 h 6858000"/>
              <a:gd name="connsiteX676" fmla="*/ 6452746 w 6569477"/>
              <a:gd name="connsiteY676" fmla="*/ 3122946 h 6858000"/>
              <a:gd name="connsiteX677" fmla="*/ 6453162 w 6569477"/>
              <a:gd name="connsiteY677" fmla="*/ 3130579 h 6858000"/>
              <a:gd name="connsiteX678" fmla="*/ 6456587 w 6569477"/>
              <a:gd name="connsiteY678" fmla="*/ 3167050 h 6858000"/>
              <a:gd name="connsiteX679" fmla="*/ 6461451 w 6569477"/>
              <a:gd name="connsiteY679" fmla="*/ 3181937 h 6858000"/>
              <a:gd name="connsiteX680" fmla="*/ 6467043 w 6569477"/>
              <a:gd name="connsiteY680" fmla="*/ 3130919 h 6858000"/>
              <a:gd name="connsiteX681" fmla="*/ 6466334 w 6569477"/>
              <a:gd name="connsiteY681" fmla="*/ 3130706 h 6858000"/>
              <a:gd name="connsiteX682" fmla="*/ 6458257 w 6569477"/>
              <a:gd name="connsiteY682" fmla="*/ 3143801 h 6858000"/>
              <a:gd name="connsiteX683" fmla="*/ 6455200 w 6569477"/>
              <a:gd name="connsiteY683" fmla="*/ 3129015 h 6858000"/>
              <a:gd name="connsiteX684" fmla="*/ 5899755 w 6569477"/>
              <a:gd name="connsiteY684" fmla="*/ 3090904 h 6858000"/>
              <a:gd name="connsiteX685" fmla="*/ 5899749 w 6569477"/>
              <a:gd name="connsiteY685" fmla="*/ 3090971 h 6858000"/>
              <a:gd name="connsiteX686" fmla="*/ 5913876 w 6569477"/>
              <a:gd name="connsiteY686" fmla="*/ 3255517 h 6858000"/>
              <a:gd name="connsiteX687" fmla="*/ 5902787 w 6569477"/>
              <a:gd name="connsiteY687" fmla="*/ 3259712 h 6858000"/>
              <a:gd name="connsiteX688" fmla="*/ 5909097 w 6569477"/>
              <a:gd name="connsiteY688" fmla="*/ 3323253 h 6858000"/>
              <a:gd name="connsiteX689" fmla="*/ 5905223 w 6569477"/>
              <a:gd name="connsiteY689" fmla="*/ 3413467 h 6858000"/>
              <a:gd name="connsiteX690" fmla="*/ 5889655 w 6569477"/>
              <a:gd name="connsiteY690" fmla="*/ 3492889 h 6858000"/>
              <a:gd name="connsiteX691" fmla="*/ 5877964 w 6569477"/>
              <a:gd name="connsiteY691" fmla="*/ 3482098 h 6858000"/>
              <a:gd name="connsiteX692" fmla="*/ 5873297 w 6569477"/>
              <a:gd name="connsiteY692" fmla="*/ 3552644 h 6858000"/>
              <a:gd name="connsiteX693" fmla="*/ 5868721 w 6569477"/>
              <a:gd name="connsiteY693" fmla="*/ 3613366 h 6858000"/>
              <a:gd name="connsiteX694" fmla="*/ 5868626 w 6569477"/>
              <a:gd name="connsiteY694" fmla="*/ 3615664 h 6858000"/>
              <a:gd name="connsiteX695" fmla="*/ 5902370 w 6569477"/>
              <a:gd name="connsiteY695" fmla="*/ 3649406 h 6858000"/>
              <a:gd name="connsiteX696" fmla="*/ 5893933 w 6569477"/>
              <a:gd name="connsiteY696" fmla="*/ 3759069 h 6858000"/>
              <a:gd name="connsiteX697" fmla="*/ 5910807 w 6569477"/>
              <a:gd name="connsiteY697" fmla="*/ 3708454 h 6858000"/>
              <a:gd name="connsiteX698" fmla="*/ 5913969 w 6569477"/>
              <a:gd name="connsiteY698" fmla="*/ 3735871 h 6858000"/>
              <a:gd name="connsiteX699" fmla="*/ 5913771 w 6569477"/>
              <a:gd name="connsiteY699" fmla="*/ 3738386 h 6858000"/>
              <a:gd name="connsiteX700" fmla="*/ 5919568 w 6569477"/>
              <a:gd name="connsiteY700" fmla="*/ 3702380 h 6858000"/>
              <a:gd name="connsiteX701" fmla="*/ 5920803 w 6569477"/>
              <a:gd name="connsiteY701" fmla="*/ 3653480 h 6858000"/>
              <a:gd name="connsiteX702" fmla="*/ 5935379 w 6569477"/>
              <a:gd name="connsiteY702" fmla="*/ 3617663 h 6858000"/>
              <a:gd name="connsiteX703" fmla="*/ 5927180 w 6569477"/>
              <a:gd name="connsiteY703" fmla="*/ 3573144 h 6858000"/>
              <a:gd name="connsiteX704" fmla="*/ 5936885 w 6569477"/>
              <a:gd name="connsiteY704" fmla="*/ 3495878 h 6858000"/>
              <a:gd name="connsiteX705" fmla="*/ 5937123 w 6569477"/>
              <a:gd name="connsiteY705" fmla="*/ 3422193 h 6858000"/>
              <a:gd name="connsiteX706" fmla="*/ 5949659 w 6569477"/>
              <a:gd name="connsiteY706" fmla="*/ 3415287 h 6858000"/>
              <a:gd name="connsiteX707" fmla="*/ 5948577 w 6569477"/>
              <a:gd name="connsiteY707" fmla="*/ 3308820 h 6858000"/>
              <a:gd name="connsiteX708" fmla="*/ 5940173 w 6569477"/>
              <a:gd name="connsiteY708" fmla="*/ 3227623 h 6858000"/>
              <a:gd name="connsiteX709" fmla="*/ 5936112 w 6569477"/>
              <a:gd name="connsiteY709" fmla="*/ 3227623 h 6858000"/>
              <a:gd name="connsiteX710" fmla="*/ 5934113 w 6569477"/>
              <a:gd name="connsiteY710" fmla="*/ 3216005 h 6858000"/>
              <a:gd name="connsiteX711" fmla="*/ 5933300 w 6569477"/>
              <a:gd name="connsiteY711" fmla="*/ 3217735 h 6858000"/>
              <a:gd name="connsiteX712" fmla="*/ 5925816 w 6569477"/>
              <a:gd name="connsiteY712" fmla="*/ 3220835 h 6858000"/>
              <a:gd name="connsiteX713" fmla="*/ 5922789 w 6569477"/>
              <a:gd name="connsiteY713" fmla="*/ 3182917 h 6858000"/>
              <a:gd name="connsiteX714" fmla="*/ 5925668 w 6569477"/>
              <a:gd name="connsiteY714" fmla="*/ 3166923 h 6858000"/>
              <a:gd name="connsiteX715" fmla="*/ 5922799 w 6569477"/>
              <a:gd name="connsiteY715" fmla="*/ 3150253 h 6858000"/>
              <a:gd name="connsiteX716" fmla="*/ 6470079 w 6569477"/>
              <a:gd name="connsiteY716" fmla="*/ 2971783 h 6858000"/>
              <a:gd name="connsiteX717" fmla="*/ 6459848 w 6569477"/>
              <a:gd name="connsiteY717" fmla="*/ 2985189 h 6858000"/>
              <a:gd name="connsiteX718" fmla="*/ 6446665 w 6569477"/>
              <a:gd name="connsiteY718" fmla="*/ 2989730 h 6858000"/>
              <a:gd name="connsiteX719" fmla="*/ 6447438 w 6569477"/>
              <a:gd name="connsiteY719" fmla="*/ 2994236 h 6858000"/>
              <a:gd name="connsiteX720" fmla="*/ 6440386 w 6569477"/>
              <a:gd name="connsiteY720" fmla="*/ 3018174 h 6858000"/>
              <a:gd name="connsiteX721" fmla="*/ 6450805 w 6569477"/>
              <a:gd name="connsiteY721" fmla="*/ 3087293 h 6858000"/>
              <a:gd name="connsiteX722" fmla="*/ 6451373 w 6569477"/>
              <a:gd name="connsiteY722" fmla="*/ 3097752 h 6858000"/>
              <a:gd name="connsiteX723" fmla="*/ 6456557 w 6569477"/>
              <a:gd name="connsiteY723" fmla="*/ 3096583 h 6858000"/>
              <a:gd name="connsiteX724" fmla="*/ 6467490 w 6569477"/>
              <a:gd name="connsiteY724" fmla="*/ 3085383 h 6858000"/>
              <a:gd name="connsiteX725" fmla="*/ 6469775 w 6569477"/>
              <a:gd name="connsiteY725" fmla="*/ 3085600 h 6858000"/>
              <a:gd name="connsiteX726" fmla="*/ 6473655 w 6569477"/>
              <a:gd name="connsiteY726" fmla="*/ 3017169 h 6858000"/>
              <a:gd name="connsiteX727" fmla="*/ 6473968 w 6569477"/>
              <a:gd name="connsiteY727" fmla="*/ 2994029 h 6858000"/>
              <a:gd name="connsiteX728" fmla="*/ 5796128 w 6569477"/>
              <a:gd name="connsiteY728" fmla="*/ 2808658 h 6858000"/>
              <a:gd name="connsiteX729" fmla="*/ 5796854 w 6569477"/>
              <a:gd name="connsiteY729" fmla="*/ 2813211 h 6858000"/>
              <a:gd name="connsiteX730" fmla="*/ 5790016 w 6569477"/>
              <a:gd name="connsiteY730" fmla="*/ 2888065 h 6858000"/>
              <a:gd name="connsiteX731" fmla="*/ 5804143 w 6569477"/>
              <a:gd name="connsiteY731" fmla="*/ 3052612 h 6858000"/>
              <a:gd name="connsiteX732" fmla="*/ 5793054 w 6569477"/>
              <a:gd name="connsiteY732" fmla="*/ 3056806 h 6858000"/>
              <a:gd name="connsiteX733" fmla="*/ 5799363 w 6569477"/>
              <a:gd name="connsiteY733" fmla="*/ 3120348 h 6858000"/>
              <a:gd name="connsiteX734" fmla="*/ 5795489 w 6569477"/>
              <a:gd name="connsiteY734" fmla="*/ 3210561 h 6858000"/>
              <a:gd name="connsiteX735" fmla="*/ 5779922 w 6569477"/>
              <a:gd name="connsiteY735" fmla="*/ 3289984 h 6858000"/>
              <a:gd name="connsiteX736" fmla="*/ 5768230 w 6569477"/>
              <a:gd name="connsiteY736" fmla="*/ 3279192 h 6858000"/>
              <a:gd name="connsiteX737" fmla="*/ 5758672 w 6569477"/>
              <a:gd name="connsiteY737" fmla="*/ 3414663 h 6858000"/>
              <a:gd name="connsiteX738" fmla="*/ 5755841 w 6569477"/>
              <a:gd name="connsiteY738" fmla="*/ 3484197 h 6858000"/>
              <a:gd name="connsiteX739" fmla="*/ 5751250 w 6569477"/>
              <a:gd name="connsiteY739" fmla="*/ 3511578 h 6858000"/>
              <a:gd name="connsiteX740" fmla="*/ 5753689 w 6569477"/>
              <a:gd name="connsiteY740" fmla="*/ 3558722 h 6858000"/>
              <a:gd name="connsiteX741" fmla="*/ 5750526 w 6569477"/>
              <a:gd name="connsiteY741" fmla="*/ 3632535 h 6858000"/>
              <a:gd name="connsiteX742" fmla="*/ 5834884 w 6569477"/>
              <a:gd name="connsiteY742" fmla="*/ 3413208 h 6858000"/>
              <a:gd name="connsiteX743" fmla="*/ 5868624 w 6569477"/>
              <a:gd name="connsiteY743" fmla="*/ 3387901 h 6858000"/>
              <a:gd name="connsiteX744" fmla="*/ 5866517 w 6569477"/>
              <a:gd name="connsiteY744" fmla="*/ 3410045 h 6858000"/>
              <a:gd name="connsiteX745" fmla="*/ 5867131 w 6569477"/>
              <a:gd name="connsiteY745" fmla="*/ 3410229 h 6858000"/>
              <a:gd name="connsiteX746" fmla="*/ 5872246 w 6569477"/>
              <a:gd name="connsiteY746" fmla="*/ 3386637 h 6858000"/>
              <a:gd name="connsiteX747" fmla="*/ 5872535 w 6569477"/>
              <a:gd name="connsiteY747" fmla="*/ 3347224 h 6858000"/>
              <a:gd name="connsiteX748" fmla="*/ 5872815 w 6569477"/>
              <a:gd name="connsiteY748" fmla="*/ 3260906 h 6858000"/>
              <a:gd name="connsiteX749" fmla="*/ 5887499 w 6569477"/>
              <a:gd name="connsiteY749" fmla="*/ 3252816 h 6858000"/>
              <a:gd name="connsiteX750" fmla="*/ 5880163 w 6569477"/>
              <a:gd name="connsiteY750" fmla="*/ 3070525 h 6858000"/>
              <a:gd name="connsiteX751" fmla="*/ 5878087 w 6569477"/>
              <a:gd name="connsiteY751" fmla="*/ 3050101 h 6858000"/>
              <a:gd name="connsiteX752" fmla="*/ 5870867 w 6569477"/>
              <a:gd name="connsiteY752" fmla="*/ 3036635 h 6858000"/>
              <a:gd name="connsiteX753" fmla="*/ 5865140 w 6569477"/>
              <a:gd name="connsiteY753" fmla="*/ 3025482 h 6858000"/>
              <a:gd name="connsiteX754" fmla="*/ 5864600 w 6569477"/>
              <a:gd name="connsiteY754" fmla="*/ 3026174 h 6858000"/>
              <a:gd name="connsiteX755" fmla="*/ 5859570 w 6569477"/>
              <a:gd name="connsiteY755" fmla="*/ 3025027 h 6858000"/>
              <a:gd name="connsiteX756" fmla="*/ 5858588 w 6569477"/>
              <a:gd name="connsiteY756" fmla="*/ 3012722 h 6858000"/>
              <a:gd name="connsiteX757" fmla="*/ 5843319 w 6569477"/>
              <a:gd name="connsiteY757" fmla="*/ 2982990 h 6858000"/>
              <a:gd name="connsiteX758" fmla="*/ 5834884 w 6569477"/>
              <a:gd name="connsiteY758" fmla="*/ 3016734 h 6858000"/>
              <a:gd name="connsiteX759" fmla="*/ 5818012 w 6569477"/>
              <a:gd name="connsiteY759" fmla="*/ 2864891 h 6858000"/>
              <a:gd name="connsiteX760" fmla="*/ 5804304 w 6569477"/>
              <a:gd name="connsiteY760" fmla="*/ 2829962 h 6858000"/>
              <a:gd name="connsiteX761" fmla="*/ 6508420 w 6569477"/>
              <a:gd name="connsiteY761" fmla="*/ 2779156 h 6858000"/>
              <a:gd name="connsiteX762" fmla="*/ 6507136 w 6569477"/>
              <a:gd name="connsiteY762" fmla="*/ 2780799 h 6858000"/>
              <a:gd name="connsiteX763" fmla="*/ 6500134 w 6569477"/>
              <a:gd name="connsiteY763" fmla="*/ 2779246 h 6858000"/>
              <a:gd name="connsiteX764" fmla="*/ 6502399 w 6569477"/>
              <a:gd name="connsiteY764" fmla="*/ 2890359 h 6858000"/>
              <a:gd name="connsiteX765" fmla="*/ 6505686 w 6569477"/>
              <a:gd name="connsiteY765" fmla="*/ 2887611 h 6858000"/>
              <a:gd name="connsiteX766" fmla="*/ 6511866 w 6569477"/>
              <a:gd name="connsiteY766" fmla="*/ 2873422 h 6858000"/>
              <a:gd name="connsiteX767" fmla="*/ 6513497 w 6569477"/>
              <a:gd name="connsiteY767" fmla="*/ 2877577 h 6858000"/>
              <a:gd name="connsiteX768" fmla="*/ 6514565 w 6569477"/>
              <a:gd name="connsiteY768" fmla="*/ 2898237 h 6858000"/>
              <a:gd name="connsiteX769" fmla="*/ 6519875 w 6569477"/>
              <a:gd name="connsiteY769" fmla="*/ 2893798 h 6858000"/>
              <a:gd name="connsiteX770" fmla="*/ 6513497 w 6569477"/>
              <a:gd name="connsiteY770" fmla="*/ 2877577 h 6858000"/>
              <a:gd name="connsiteX771" fmla="*/ 5404661 w 6569477"/>
              <a:gd name="connsiteY771" fmla="*/ 2763661 h 6858000"/>
              <a:gd name="connsiteX772" fmla="*/ 5413098 w 6569477"/>
              <a:gd name="connsiteY772" fmla="*/ 2788968 h 6858000"/>
              <a:gd name="connsiteX773" fmla="*/ 5413098 w 6569477"/>
              <a:gd name="connsiteY773" fmla="*/ 2797406 h 6858000"/>
              <a:gd name="connsiteX774" fmla="*/ 5413098 w 6569477"/>
              <a:gd name="connsiteY774" fmla="*/ 2805841 h 6858000"/>
              <a:gd name="connsiteX775" fmla="*/ 5413098 w 6569477"/>
              <a:gd name="connsiteY775" fmla="*/ 2814276 h 6858000"/>
              <a:gd name="connsiteX776" fmla="*/ 5404662 w 6569477"/>
              <a:gd name="connsiteY776" fmla="*/ 2797406 h 6858000"/>
              <a:gd name="connsiteX777" fmla="*/ 6368014 w 6569477"/>
              <a:gd name="connsiteY777" fmla="*/ 2752114 h 6858000"/>
              <a:gd name="connsiteX778" fmla="*/ 6354550 w 6569477"/>
              <a:gd name="connsiteY778" fmla="*/ 2796770 h 6858000"/>
              <a:gd name="connsiteX779" fmla="*/ 6353593 w 6569477"/>
              <a:gd name="connsiteY779" fmla="*/ 2805446 h 6858000"/>
              <a:gd name="connsiteX780" fmla="*/ 6374570 w 6569477"/>
              <a:gd name="connsiteY780" fmla="*/ 2874671 h 6858000"/>
              <a:gd name="connsiteX781" fmla="*/ 6409578 w 6569477"/>
              <a:gd name="connsiteY781" fmla="*/ 3143175 h 6858000"/>
              <a:gd name="connsiteX782" fmla="*/ 6414888 w 6569477"/>
              <a:gd name="connsiteY782" fmla="*/ 3138739 h 6858000"/>
              <a:gd name="connsiteX783" fmla="*/ 6421068 w 6569477"/>
              <a:gd name="connsiteY783" fmla="*/ 3124551 h 6858000"/>
              <a:gd name="connsiteX784" fmla="*/ 6422700 w 6569477"/>
              <a:gd name="connsiteY784" fmla="*/ 3128706 h 6858000"/>
              <a:gd name="connsiteX785" fmla="*/ 6423768 w 6569477"/>
              <a:gd name="connsiteY785" fmla="*/ 3149362 h 6858000"/>
              <a:gd name="connsiteX786" fmla="*/ 6429077 w 6569477"/>
              <a:gd name="connsiteY786" fmla="*/ 3144926 h 6858000"/>
              <a:gd name="connsiteX787" fmla="*/ 6422700 w 6569477"/>
              <a:gd name="connsiteY787" fmla="*/ 3128706 h 6858000"/>
              <a:gd name="connsiteX788" fmla="*/ 6417015 w 6569477"/>
              <a:gd name="connsiteY788" fmla="*/ 3018534 h 6858000"/>
              <a:gd name="connsiteX789" fmla="*/ 6414015 w 6569477"/>
              <a:gd name="connsiteY789" fmla="*/ 2972866 h 6858000"/>
              <a:gd name="connsiteX790" fmla="*/ 6406544 w 6569477"/>
              <a:gd name="connsiteY790" fmla="*/ 2951752 h 6858000"/>
              <a:gd name="connsiteX791" fmla="*/ 6389030 w 6569477"/>
              <a:gd name="connsiteY791" fmla="*/ 2804652 h 6858000"/>
              <a:gd name="connsiteX792" fmla="*/ 6368014 w 6569477"/>
              <a:gd name="connsiteY792" fmla="*/ 2752114 h 6858000"/>
              <a:gd name="connsiteX793" fmla="*/ 6478241 w 6569477"/>
              <a:gd name="connsiteY793" fmla="*/ 2723750 h 6858000"/>
              <a:gd name="connsiteX794" fmla="*/ 6481412 w 6569477"/>
              <a:gd name="connsiteY794" fmla="*/ 2772854 h 6858000"/>
              <a:gd name="connsiteX795" fmla="*/ 6481359 w 6569477"/>
              <a:gd name="connsiteY795" fmla="*/ 2778262 h 6858000"/>
              <a:gd name="connsiteX796" fmla="*/ 6492255 w 6569477"/>
              <a:gd name="connsiteY796" fmla="*/ 2843453 h 6858000"/>
              <a:gd name="connsiteX797" fmla="*/ 6492103 w 6569477"/>
              <a:gd name="connsiteY797" fmla="*/ 2836567 h 6858000"/>
              <a:gd name="connsiteX798" fmla="*/ 6487688 w 6569477"/>
              <a:gd name="connsiteY798" fmla="*/ 2751180 h 6858000"/>
              <a:gd name="connsiteX799" fmla="*/ 6471948 w 6569477"/>
              <a:gd name="connsiteY799" fmla="*/ 2602764 h 6858000"/>
              <a:gd name="connsiteX800" fmla="*/ 6470476 w 6569477"/>
              <a:gd name="connsiteY800" fmla="*/ 2603507 h 6858000"/>
              <a:gd name="connsiteX801" fmla="*/ 6474714 w 6569477"/>
              <a:gd name="connsiteY801" fmla="*/ 2669154 h 6858000"/>
              <a:gd name="connsiteX802" fmla="*/ 6474578 w 6569477"/>
              <a:gd name="connsiteY802" fmla="*/ 2659237 h 6858000"/>
              <a:gd name="connsiteX803" fmla="*/ 6476460 w 6569477"/>
              <a:gd name="connsiteY803" fmla="*/ 2609956 h 6858000"/>
              <a:gd name="connsiteX804" fmla="*/ 6471948 w 6569477"/>
              <a:gd name="connsiteY804" fmla="*/ 2602764 h 6858000"/>
              <a:gd name="connsiteX805" fmla="*/ 6458450 w 6569477"/>
              <a:gd name="connsiteY805" fmla="*/ 2239645 h 6858000"/>
              <a:gd name="connsiteX806" fmla="*/ 6450161 w 6569477"/>
              <a:gd name="connsiteY806" fmla="*/ 2257976 h 6858000"/>
              <a:gd name="connsiteX807" fmla="*/ 6433952 w 6569477"/>
              <a:gd name="connsiteY807" fmla="*/ 2243260 h 6858000"/>
              <a:gd name="connsiteX808" fmla="*/ 6419984 w 6569477"/>
              <a:gd name="connsiteY808" fmla="*/ 2274915 h 6858000"/>
              <a:gd name="connsiteX809" fmla="*/ 6412070 w 6569477"/>
              <a:gd name="connsiteY809" fmla="*/ 2253880 h 6858000"/>
              <a:gd name="connsiteX810" fmla="*/ 6438066 w 6569477"/>
              <a:gd name="connsiteY810" fmla="*/ 2377354 h 6858000"/>
              <a:gd name="connsiteX811" fmla="*/ 6458698 w 6569477"/>
              <a:gd name="connsiteY811" fmla="*/ 2510576 h 6858000"/>
              <a:gd name="connsiteX812" fmla="*/ 6465170 w 6569477"/>
              <a:gd name="connsiteY812" fmla="*/ 2512554 h 6858000"/>
              <a:gd name="connsiteX813" fmla="*/ 6466949 w 6569477"/>
              <a:gd name="connsiteY813" fmla="*/ 2477172 h 6858000"/>
              <a:gd name="connsiteX814" fmla="*/ 6512779 w 6569477"/>
              <a:gd name="connsiteY814" fmla="*/ 2527655 h 6858000"/>
              <a:gd name="connsiteX815" fmla="*/ 6482025 w 6569477"/>
              <a:gd name="connsiteY815" fmla="*/ 2340112 h 6858000"/>
              <a:gd name="connsiteX816" fmla="*/ 6479231 w 6569477"/>
              <a:gd name="connsiteY816" fmla="*/ 2346442 h 6858000"/>
              <a:gd name="connsiteX817" fmla="*/ 6476437 w 6569477"/>
              <a:gd name="connsiteY817" fmla="*/ 2352774 h 6858000"/>
              <a:gd name="connsiteX818" fmla="*/ 6472897 w 6569477"/>
              <a:gd name="connsiteY818" fmla="*/ 2343650 h 6858000"/>
              <a:gd name="connsiteX819" fmla="*/ 6472151 w 6569477"/>
              <a:gd name="connsiteY819" fmla="*/ 2328192 h 6858000"/>
              <a:gd name="connsiteX820" fmla="*/ 6469356 w 6569477"/>
              <a:gd name="connsiteY820" fmla="*/ 2334523 h 6858000"/>
              <a:gd name="connsiteX821" fmla="*/ 6467117 w 6569477"/>
              <a:gd name="connsiteY821" fmla="*/ 2288151 h 6858000"/>
              <a:gd name="connsiteX822" fmla="*/ 6460782 w 6569477"/>
              <a:gd name="connsiteY822" fmla="*/ 2285355 h 6858000"/>
              <a:gd name="connsiteX823" fmla="*/ 6457242 w 6569477"/>
              <a:gd name="connsiteY823" fmla="*/ 2276229 h 6858000"/>
              <a:gd name="connsiteX824" fmla="*/ 6460035 w 6569477"/>
              <a:gd name="connsiteY824" fmla="*/ 2269898 h 6858000"/>
              <a:gd name="connsiteX825" fmla="*/ 6462830 w 6569477"/>
              <a:gd name="connsiteY825" fmla="*/ 2263567 h 6858000"/>
              <a:gd name="connsiteX826" fmla="*/ 6466369 w 6569477"/>
              <a:gd name="connsiteY826" fmla="*/ 2272693 h 6858000"/>
              <a:gd name="connsiteX827" fmla="*/ 6469164 w 6569477"/>
              <a:gd name="connsiteY827" fmla="*/ 2266362 h 6858000"/>
              <a:gd name="connsiteX828" fmla="*/ 6461975 w 6569477"/>
              <a:gd name="connsiteY828" fmla="*/ 2240852 h 6858000"/>
              <a:gd name="connsiteX829" fmla="*/ 6458450 w 6569477"/>
              <a:gd name="connsiteY829" fmla="*/ 2239645 h 6858000"/>
              <a:gd name="connsiteX830" fmla="*/ 6119324 w 6569477"/>
              <a:gd name="connsiteY830" fmla="*/ 1470230 h 6858000"/>
              <a:gd name="connsiteX831" fmla="*/ 6182372 w 6569477"/>
              <a:gd name="connsiteY831" fmla="*/ 1708395 h 6858000"/>
              <a:gd name="connsiteX832" fmla="*/ 6213896 w 6569477"/>
              <a:gd name="connsiteY832" fmla="*/ 1718901 h 6858000"/>
              <a:gd name="connsiteX833" fmla="*/ 6230856 w 6569477"/>
              <a:gd name="connsiteY833" fmla="*/ 1709003 h 6858000"/>
              <a:gd name="connsiteX834" fmla="*/ 6226890 w 6569477"/>
              <a:gd name="connsiteY834" fmla="*/ 1691895 h 6858000"/>
              <a:gd name="connsiteX835" fmla="*/ 6185731 w 6569477"/>
              <a:gd name="connsiteY835" fmla="*/ 1576670 h 6858000"/>
              <a:gd name="connsiteX836" fmla="*/ 6173508 w 6569477"/>
              <a:gd name="connsiteY836" fmla="*/ 1521886 h 6858000"/>
              <a:gd name="connsiteX837" fmla="*/ 6172469 w 6569477"/>
              <a:gd name="connsiteY837" fmla="*/ 1515742 h 6858000"/>
              <a:gd name="connsiteX838" fmla="*/ 6170551 w 6569477"/>
              <a:gd name="connsiteY838" fmla="*/ 1514447 h 6858000"/>
              <a:gd name="connsiteX839" fmla="*/ 6119324 w 6569477"/>
              <a:gd name="connsiteY839" fmla="*/ 1470230 h 6858000"/>
              <a:gd name="connsiteX840" fmla="*/ 6220785 w 6569477"/>
              <a:gd name="connsiteY840" fmla="*/ 1467284 h 6858000"/>
              <a:gd name="connsiteX841" fmla="*/ 6224419 w 6569477"/>
              <a:gd name="connsiteY841" fmla="*/ 1484860 h 6858000"/>
              <a:gd name="connsiteX842" fmla="*/ 6221902 w 6569477"/>
              <a:gd name="connsiteY842" fmla="*/ 1506545 h 6858000"/>
              <a:gd name="connsiteX843" fmla="*/ 6228674 w 6569477"/>
              <a:gd name="connsiteY843" fmla="*/ 1507988 h 6858000"/>
              <a:gd name="connsiteX844" fmla="*/ 6234004 w 6569477"/>
              <a:gd name="connsiteY844" fmla="*/ 1516199 h 6858000"/>
              <a:gd name="connsiteX845" fmla="*/ 6229680 w 6569477"/>
              <a:gd name="connsiteY845" fmla="*/ 1536503 h 6858000"/>
              <a:gd name="connsiteX846" fmla="*/ 6224350 w 6569477"/>
              <a:gd name="connsiteY846" fmla="*/ 1528292 h 6858000"/>
              <a:gd name="connsiteX847" fmla="*/ 6223684 w 6569477"/>
              <a:gd name="connsiteY847" fmla="*/ 1527266 h 6858000"/>
              <a:gd name="connsiteX848" fmla="*/ 6220817 w 6569477"/>
              <a:gd name="connsiteY848" fmla="*/ 1522851 h 6858000"/>
              <a:gd name="connsiteX849" fmla="*/ 6221874 w 6569477"/>
              <a:gd name="connsiteY849" fmla="*/ 1531073 h 6858000"/>
              <a:gd name="connsiteX850" fmla="*/ 6242353 w 6569477"/>
              <a:gd name="connsiteY850" fmla="*/ 1609953 h 6858000"/>
              <a:gd name="connsiteX851" fmla="*/ 6223042 w 6569477"/>
              <a:gd name="connsiteY851" fmla="*/ 1634143 h 6858000"/>
              <a:gd name="connsiteX852" fmla="*/ 6239473 w 6569477"/>
              <a:gd name="connsiteY852" fmla="*/ 1705560 h 6858000"/>
              <a:gd name="connsiteX853" fmla="*/ 6250673 w 6569477"/>
              <a:gd name="connsiteY853" fmla="*/ 1702375 h 6858000"/>
              <a:gd name="connsiteX854" fmla="*/ 6297961 w 6569477"/>
              <a:gd name="connsiteY854" fmla="*/ 1764435 h 6858000"/>
              <a:gd name="connsiteX855" fmla="*/ 6373267 w 6569477"/>
              <a:gd name="connsiteY855" fmla="*/ 2069581 h 6858000"/>
              <a:gd name="connsiteX856" fmla="*/ 6384393 w 6569477"/>
              <a:gd name="connsiteY856" fmla="*/ 2122429 h 6858000"/>
              <a:gd name="connsiteX857" fmla="*/ 6393144 w 6569477"/>
              <a:gd name="connsiteY857" fmla="*/ 2124321 h 6858000"/>
              <a:gd name="connsiteX858" fmla="*/ 6418298 w 6569477"/>
              <a:gd name="connsiteY858" fmla="*/ 2175842 h 6858000"/>
              <a:gd name="connsiteX859" fmla="*/ 6419599 w 6569477"/>
              <a:gd name="connsiteY859" fmla="*/ 2138595 h 6858000"/>
              <a:gd name="connsiteX860" fmla="*/ 6401898 w 6569477"/>
              <a:gd name="connsiteY860" fmla="*/ 2092964 h 6858000"/>
              <a:gd name="connsiteX861" fmla="*/ 6319338 w 6569477"/>
              <a:gd name="connsiteY861" fmla="*/ 1731284 h 6858000"/>
              <a:gd name="connsiteX862" fmla="*/ 6294555 w 6569477"/>
              <a:gd name="connsiteY862" fmla="*/ 1667400 h 6858000"/>
              <a:gd name="connsiteX863" fmla="*/ 6274614 w 6569477"/>
              <a:gd name="connsiteY863" fmla="*/ 1575398 h 6858000"/>
              <a:gd name="connsiteX864" fmla="*/ 6261945 w 6569477"/>
              <a:gd name="connsiteY864" fmla="*/ 1569807 h 6858000"/>
              <a:gd name="connsiteX865" fmla="*/ 6227264 w 6569477"/>
              <a:gd name="connsiteY865" fmla="*/ 1485482 h 6858000"/>
              <a:gd name="connsiteX866" fmla="*/ 6163232 w 6569477"/>
              <a:gd name="connsiteY866" fmla="*/ 1291657 h 6858000"/>
              <a:gd name="connsiteX867" fmla="*/ 6169423 w 6569477"/>
              <a:gd name="connsiteY867" fmla="*/ 1308672 h 6858000"/>
              <a:gd name="connsiteX868" fmla="*/ 6164862 w 6569477"/>
              <a:gd name="connsiteY868" fmla="*/ 1292485 h 6858000"/>
              <a:gd name="connsiteX869" fmla="*/ 4999747 w 6569477"/>
              <a:gd name="connsiteY869" fmla="*/ 1084964 h 6858000"/>
              <a:gd name="connsiteX870" fmla="*/ 5004170 w 6569477"/>
              <a:gd name="connsiteY870" fmla="*/ 1092826 h 6858000"/>
              <a:gd name="connsiteX871" fmla="*/ 5000801 w 6569477"/>
              <a:gd name="connsiteY871" fmla="*/ 1092344 h 6858000"/>
              <a:gd name="connsiteX872" fmla="*/ 4999747 w 6569477"/>
              <a:gd name="connsiteY872" fmla="*/ 1084964 h 6858000"/>
              <a:gd name="connsiteX873" fmla="*/ 4933923 w 6569477"/>
              <a:gd name="connsiteY873" fmla="*/ 1003153 h 6858000"/>
              <a:gd name="connsiteX874" fmla="*/ 4947450 w 6569477"/>
              <a:gd name="connsiteY874" fmla="*/ 1028780 h 6858000"/>
              <a:gd name="connsiteX875" fmla="*/ 4940697 w 6569477"/>
              <a:gd name="connsiteY875" fmla="*/ 1009043 h 6858000"/>
              <a:gd name="connsiteX876" fmla="*/ 4932262 w 6569477"/>
              <a:gd name="connsiteY876" fmla="*/ 644497 h 6858000"/>
              <a:gd name="connsiteX877" fmla="*/ 4940697 w 6569477"/>
              <a:gd name="connsiteY877" fmla="*/ 654745 h 6858000"/>
              <a:gd name="connsiteX878" fmla="*/ 4932262 w 6569477"/>
              <a:gd name="connsiteY878" fmla="*/ 646309 h 6858000"/>
              <a:gd name="connsiteX879" fmla="*/ 5581482 w 6569477"/>
              <a:gd name="connsiteY879" fmla="*/ 244629 h 6858000"/>
              <a:gd name="connsiteX880" fmla="*/ 5577991 w 6569477"/>
              <a:gd name="connsiteY880" fmla="*/ 250629 h 6858000"/>
              <a:gd name="connsiteX881" fmla="*/ 5577495 w 6569477"/>
              <a:gd name="connsiteY881" fmla="*/ 252297 h 6858000"/>
              <a:gd name="connsiteX882" fmla="*/ 5647778 w 6569477"/>
              <a:gd name="connsiteY882" fmla="*/ 373537 h 6858000"/>
              <a:gd name="connsiteX883" fmla="*/ 5709512 w 6569477"/>
              <a:gd name="connsiteY883" fmla="*/ 510569 h 6858000"/>
              <a:gd name="connsiteX884" fmla="*/ 5951197 w 6569477"/>
              <a:gd name="connsiteY884" fmla="*/ 1025425 h 6858000"/>
              <a:gd name="connsiteX885" fmla="*/ 5942878 w 6569477"/>
              <a:gd name="connsiteY885" fmla="*/ 913784 h 6858000"/>
              <a:gd name="connsiteX886" fmla="*/ 5930115 w 6569477"/>
              <a:gd name="connsiteY886" fmla="*/ 859785 h 6858000"/>
              <a:gd name="connsiteX887" fmla="*/ 5902782 w 6569477"/>
              <a:gd name="connsiteY887" fmla="*/ 807112 h 6858000"/>
              <a:gd name="connsiteX888" fmla="*/ 5831966 w 6569477"/>
              <a:gd name="connsiteY888" fmla="*/ 645218 h 6858000"/>
              <a:gd name="connsiteX889" fmla="*/ 5794655 w 6569477"/>
              <a:gd name="connsiteY889" fmla="*/ 587744 h 6858000"/>
              <a:gd name="connsiteX890" fmla="*/ 5756339 w 6569477"/>
              <a:gd name="connsiteY890" fmla="*/ 501756 h 6858000"/>
              <a:gd name="connsiteX891" fmla="*/ 5742795 w 6569477"/>
              <a:gd name="connsiteY891" fmla="*/ 498872 h 6858000"/>
              <a:gd name="connsiteX892" fmla="*/ 5657513 w 6569477"/>
              <a:gd name="connsiteY892" fmla="*/ 367504 h 6858000"/>
              <a:gd name="connsiteX893" fmla="*/ 5591104 w 6569477"/>
              <a:gd name="connsiteY893" fmla="*/ 247231 h 6858000"/>
              <a:gd name="connsiteX894" fmla="*/ 5581482 w 6569477"/>
              <a:gd name="connsiteY894" fmla="*/ 244629 h 6858000"/>
              <a:gd name="connsiteX895" fmla="*/ 4684964 w 6569477"/>
              <a:gd name="connsiteY895" fmla="*/ 0 h 6858000"/>
              <a:gd name="connsiteX896" fmla="*/ 5380578 w 6569477"/>
              <a:gd name="connsiteY896" fmla="*/ 0 h 6858000"/>
              <a:gd name="connsiteX897" fmla="*/ 5478611 w 6569477"/>
              <a:gd name="connsiteY897" fmla="*/ 117479 h 6858000"/>
              <a:gd name="connsiteX898" fmla="*/ 5500013 w 6569477"/>
              <a:gd name="connsiteY898" fmla="*/ 146283 h 6858000"/>
              <a:gd name="connsiteX899" fmla="*/ 5500055 w 6569477"/>
              <a:gd name="connsiteY899" fmla="*/ 142937 h 6858000"/>
              <a:gd name="connsiteX900" fmla="*/ 5534919 w 6569477"/>
              <a:gd name="connsiteY900" fmla="*/ 178662 h 6858000"/>
              <a:gd name="connsiteX901" fmla="*/ 5448194 w 6569477"/>
              <a:gd name="connsiteY901" fmla="*/ 54062 h 6858000"/>
              <a:gd name="connsiteX902" fmla="*/ 5412460 w 6569477"/>
              <a:gd name="connsiteY902" fmla="*/ 0 h 6858000"/>
              <a:gd name="connsiteX903" fmla="*/ 5476134 w 6569477"/>
              <a:gd name="connsiteY903" fmla="*/ 0 h 6858000"/>
              <a:gd name="connsiteX904" fmla="*/ 5485373 w 6569477"/>
              <a:gd name="connsiteY904" fmla="*/ 12455 h 6858000"/>
              <a:gd name="connsiteX905" fmla="*/ 5571665 w 6569477"/>
              <a:gd name="connsiteY905" fmla="*/ 130771 h 6858000"/>
              <a:gd name="connsiteX906" fmla="*/ 5619902 w 6569477"/>
              <a:gd name="connsiteY906" fmla="*/ 208686 h 6858000"/>
              <a:gd name="connsiteX907" fmla="*/ 5662149 w 6569477"/>
              <a:gd name="connsiteY907" fmla="*/ 253738 h 6858000"/>
              <a:gd name="connsiteX908" fmla="*/ 5686327 w 6569477"/>
              <a:gd name="connsiteY908" fmla="*/ 295355 h 6858000"/>
              <a:gd name="connsiteX909" fmla="*/ 5686913 w 6569477"/>
              <a:gd name="connsiteY909" fmla="*/ 295939 h 6858000"/>
              <a:gd name="connsiteX910" fmla="*/ 5696157 w 6569477"/>
              <a:gd name="connsiteY910" fmla="*/ 311903 h 6858000"/>
              <a:gd name="connsiteX911" fmla="*/ 5731531 w 6569477"/>
              <a:gd name="connsiteY911" fmla="*/ 366614 h 6858000"/>
              <a:gd name="connsiteX912" fmla="*/ 5812509 w 6569477"/>
              <a:gd name="connsiteY912" fmla="*/ 478933 h 6858000"/>
              <a:gd name="connsiteX913" fmla="*/ 5815302 w 6569477"/>
              <a:gd name="connsiteY913" fmla="*/ 472602 h 6858000"/>
              <a:gd name="connsiteX914" fmla="*/ 5814555 w 6569477"/>
              <a:gd name="connsiteY914" fmla="*/ 457145 h 6858000"/>
              <a:gd name="connsiteX915" fmla="*/ 5817860 w 6569477"/>
              <a:gd name="connsiteY915" fmla="*/ 460147 h 6858000"/>
              <a:gd name="connsiteX916" fmla="*/ 5827972 w 6569477"/>
              <a:gd name="connsiteY916" fmla="*/ 478193 h 6858000"/>
              <a:gd name="connsiteX917" fmla="*/ 5830766 w 6569477"/>
              <a:gd name="connsiteY917" fmla="*/ 471862 h 6858000"/>
              <a:gd name="connsiteX918" fmla="*/ 5817860 w 6569477"/>
              <a:gd name="connsiteY918" fmla="*/ 460147 h 6858000"/>
              <a:gd name="connsiteX919" fmla="*/ 5763946 w 6569477"/>
              <a:gd name="connsiteY919" fmla="*/ 363899 h 6858000"/>
              <a:gd name="connsiteX920" fmla="*/ 5712077 w 6569477"/>
              <a:gd name="connsiteY920" fmla="*/ 260643 h 6858000"/>
              <a:gd name="connsiteX921" fmla="*/ 5647795 w 6569477"/>
              <a:gd name="connsiteY921" fmla="*/ 149075 h 6858000"/>
              <a:gd name="connsiteX922" fmla="*/ 5750084 w 6569477"/>
              <a:gd name="connsiteY922" fmla="*/ 277415 h 6858000"/>
              <a:gd name="connsiteX923" fmla="*/ 5737415 w 6569477"/>
              <a:gd name="connsiteY923" fmla="*/ 271824 h 6858000"/>
              <a:gd name="connsiteX924" fmla="*/ 5780454 w 6569477"/>
              <a:gd name="connsiteY924" fmla="*/ 328637 h 6858000"/>
              <a:gd name="connsiteX925" fmla="*/ 5784739 w 6569477"/>
              <a:gd name="connsiteY925" fmla="*/ 353221 h 6858000"/>
              <a:gd name="connsiteX926" fmla="*/ 5865230 w 6569477"/>
              <a:gd name="connsiteY926" fmla="*/ 479507 h 6858000"/>
              <a:gd name="connsiteX927" fmla="*/ 5891313 w 6569477"/>
              <a:gd name="connsiteY927" fmla="*/ 506145 h 6858000"/>
              <a:gd name="connsiteX928" fmla="*/ 6056025 w 6569477"/>
              <a:gd name="connsiteY928" fmla="*/ 836005 h 6858000"/>
              <a:gd name="connsiteX929" fmla="*/ 6104098 w 6569477"/>
              <a:gd name="connsiteY929" fmla="*/ 932857 h 6858000"/>
              <a:gd name="connsiteX930" fmla="*/ 6138008 w 6569477"/>
              <a:gd name="connsiteY930" fmla="*/ 993205 h 6858000"/>
              <a:gd name="connsiteX931" fmla="*/ 6123293 w 6569477"/>
              <a:gd name="connsiteY931" fmla="*/ 1009405 h 6858000"/>
              <a:gd name="connsiteX932" fmla="*/ 6012986 w 6569477"/>
              <a:gd name="connsiteY932" fmla="*/ 779192 h 6858000"/>
              <a:gd name="connsiteX933" fmla="*/ 6006652 w 6569477"/>
              <a:gd name="connsiteY933" fmla="*/ 776396 h 6858000"/>
              <a:gd name="connsiteX934" fmla="*/ 6010193 w 6569477"/>
              <a:gd name="connsiteY934" fmla="*/ 785523 h 6858000"/>
              <a:gd name="connsiteX935" fmla="*/ 6014480 w 6569477"/>
              <a:gd name="connsiteY935" fmla="*/ 810107 h 6858000"/>
              <a:gd name="connsiteX936" fmla="*/ 6004788 w 6569477"/>
              <a:gd name="connsiteY936" fmla="*/ 798404 h 6858000"/>
              <a:gd name="connsiteX937" fmla="*/ 6001064 w 6569477"/>
              <a:gd name="connsiteY937" fmla="*/ 789058 h 6858000"/>
              <a:gd name="connsiteX938" fmla="*/ 6004605 w 6569477"/>
              <a:gd name="connsiteY938" fmla="*/ 798185 h 6858000"/>
              <a:gd name="connsiteX939" fmla="*/ 6004788 w 6569477"/>
              <a:gd name="connsiteY939" fmla="*/ 798404 h 6858000"/>
              <a:gd name="connsiteX940" fmla="*/ 6051771 w 6569477"/>
              <a:gd name="connsiteY940" fmla="*/ 916385 h 6858000"/>
              <a:gd name="connsiteX941" fmla="*/ 6109323 w 6569477"/>
              <a:gd name="connsiteY941" fmla="*/ 1041059 h 6858000"/>
              <a:gd name="connsiteX942" fmla="*/ 6218330 w 6569477"/>
              <a:gd name="connsiteY942" fmla="*/ 1308516 h 6858000"/>
              <a:gd name="connsiteX943" fmla="*/ 6248699 w 6569477"/>
              <a:gd name="connsiteY943" fmla="*/ 1359737 h 6858000"/>
              <a:gd name="connsiteX944" fmla="*/ 6317460 w 6569477"/>
              <a:gd name="connsiteY944" fmla="*/ 1564049 h 6858000"/>
              <a:gd name="connsiteX945" fmla="*/ 6327364 w 6569477"/>
              <a:gd name="connsiteY945" fmla="*/ 1565758 h 6858000"/>
              <a:gd name="connsiteX946" fmla="*/ 6405224 w 6569477"/>
              <a:gd name="connsiteY946" fmla="*/ 1840478 h 6858000"/>
              <a:gd name="connsiteX947" fmla="*/ 6402944 w 6569477"/>
              <a:gd name="connsiteY947" fmla="*/ 1841928 h 6858000"/>
              <a:gd name="connsiteX948" fmla="*/ 6401876 w 6569477"/>
              <a:gd name="connsiteY948" fmla="*/ 1835782 h 6858000"/>
              <a:gd name="connsiteX949" fmla="*/ 6399693 w 6569477"/>
              <a:gd name="connsiteY949" fmla="*/ 1834088 h 6858000"/>
              <a:gd name="connsiteX950" fmla="*/ 6398335 w 6569477"/>
              <a:gd name="connsiteY950" fmla="*/ 1826656 h 6858000"/>
              <a:gd name="connsiteX951" fmla="*/ 6399057 w 6569477"/>
              <a:gd name="connsiteY951" fmla="*/ 1833594 h 6858000"/>
              <a:gd name="connsiteX952" fmla="*/ 6399693 w 6569477"/>
              <a:gd name="connsiteY952" fmla="*/ 1834088 h 6858000"/>
              <a:gd name="connsiteX953" fmla="*/ 6403601 w 6569477"/>
              <a:gd name="connsiteY953" fmla="*/ 1855454 h 6858000"/>
              <a:gd name="connsiteX954" fmla="*/ 6404114 w 6569477"/>
              <a:gd name="connsiteY954" fmla="*/ 1882153 h 6858000"/>
              <a:gd name="connsiteX955" fmla="*/ 6473067 w 6569477"/>
              <a:gd name="connsiteY955" fmla="*/ 2154626 h 6858000"/>
              <a:gd name="connsiteX956" fmla="*/ 6483134 w 6569477"/>
              <a:gd name="connsiteY956" fmla="*/ 2234707 h 6858000"/>
              <a:gd name="connsiteX957" fmla="*/ 6520415 w 6569477"/>
              <a:gd name="connsiteY957" fmla="*/ 2493203 h 6858000"/>
              <a:gd name="connsiteX958" fmla="*/ 6531980 w 6569477"/>
              <a:gd name="connsiteY958" fmla="*/ 2633394 h 6858000"/>
              <a:gd name="connsiteX959" fmla="*/ 6527593 w 6569477"/>
              <a:gd name="connsiteY959" fmla="*/ 2646575 h 6858000"/>
              <a:gd name="connsiteX960" fmla="*/ 6529126 w 6569477"/>
              <a:gd name="connsiteY960" fmla="*/ 2655889 h 6858000"/>
              <a:gd name="connsiteX961" fmla="*/ 6530629 w 6569477"/>
              <a:gd name="connsiteY961" fmla="*/ 2656552 h 6858000"/>
              <a:gd name="connsiteX962" fmla="*/ 6531421 w 6569477"/>
              <a:gd name="connsiteY962" fmla="*/ 2656903 h 6858000"/>
              <a:gd name="connsiteX963" fmla="*/ 6534962 w 6569477"/>
              <a:gd name="connsiteY963" fmla="*/ 2666028 h 6858000"/>
              <a:gd name="connsiteX964" fmla="*/ 6531926 w 6569477"/>
              <a:gd name="connsiteY964" fmla="*/ 2672908 h 6858000"/>
              <a:gd name="connsiteX965" fmla="*/ 6533706 w 6569477"/>
              <a:gd name="connsiteY965" fmla="*/ 2683731 h 6858000"/>
              <a:gd name="connsiteX966" fmla="*/ 6528462 w 6569477"/>
              <a:gd name="connsiteY966" fmla="*/ 2680756 h 6858000"/>
              <a:gd name="connsiteX967" fmla="*/ 6526580 w 6569477"/>
              <a:gd name="connsiteY967" fmla="*/ 2685022 h 6858000"/>
              <a:gd name="connsiteX968" fmla="*/ 6526136 w 6569477"/>
              <a:gd name="connsiteY968" fmla="*/ 2683881 h 6858000"/>
              <a:gd name="connsiteX969" fmla="*/ 6524812 w 6569477"/>
              <a:gd name="connsiteY969" fmla="*/ 2680466 h 6858000"/>
              <a:gd name="connsiteX970" fmla="*/ 6524804 w 6569477"/>
              <a:gd name="connsiteY970" fmla="*/ 2684545 h 6858000"/>
              <a:gd name="connsiteX971" fmla="*/ 6538236 w 6569477"/>
              <a:gd name="connsiteY971" fmla="*/ 2743109 h 6858000"/>
              <a:gd name="connsiteX972" fmla="*/ 6531185 w 6569477"/>
              <a:gd name="connsiteY972" fmla="*/ 2767044 h 6858000"/>
              <a:gd name="connsiteX973" fmla="*/ 6547385 w 6569477"/>
              <a:gd name="connsiteY973" fmla="*/ 2915923 h 6858000"/>
              <a:gd name="connsiteX974" fmla="*/ 6558964 w 6569477"/>
              <a:gd name="connsiteY974" fmla="*/ 2951360 h 6858000"/>
              <a:gd name="connsiteX975" fmla="*/ 6560463 w 6569477"/>
              <a:gd name="connsiteY975" fmla="*/ 3320054 h 6858000"/>
              <a:gd name="connsiteX976" fmla="*/ 6560643 w 6569477"/>
              <a:gd name="connsiteY976" fmla="*/ 3428182 h 6858000"/>
              <a:gd name="connsiteX977" fmla="*/ 6564303 w 6569477"/>
              <a:gd name="connsiteY977" fmla="*/ 3497307 h 6858000"/>
              <a:gd name="connsiteX978" fmla="*/ 6543934 w 6569477"/>
              <a:gd name="connsiteY978" fmla="*/ 3505308 h 6858000"/>
              <a:gd name="connsiteX979" fmla="*/ 6547053 w 6569477"/>
              <a:gd name="connsiteY979" fmla="*/ 3250053 h 6858000"/>
              <a:gd name="connsiteX980" fmla="*/ 6542614 w 6569477"/>
              <a:gd name="connsiteY980" fmla="*/ 3244740 h 6858000"/>
              <a:gd name="connsiteX981" fmla="*/ 6541744 w 6569477"/>
              <a:gd name="connsiteY981" fmla="*/ 3254490 h 6858000"/>
              <a:gd name="connsiteX982" fmla="*/ 6534694 w 6569477"/>
              <a:gd name="connsiteY982" fmla="*/ 3278429 h 6858000"/>
              <a:gd name="connsiteX983" fmla="*/ 6531190 w 6569477"/>
              <a:gd name="connsiteY983" fmla="*/ 3263643 h 6858000"/>
              <a:gd name="connsiteX984" fmla="*/ 6531994 w 6569477"/>
              <a:gd name="connsiteY984" fmla="*/ 3253615 h 6858000"/>
              <a:gd name="connsiteX985" fmla="*/ 6531124 w 6569477"/>
              <a:gd name="connsiteY985" fmla="*/ 3263366 h 6858000"/>
              <a:gd name="connsiteX986" fmla="*/ 6531190 w 6569477"/>
              <a:gd name="connsiteY986" fmla="*/ 3263643 h 6858000"/>
              <a:gd name="connsiteX987" fmla="*/ 6521033 w 6569477"/>
              <a:gd name="connsiteY987" fmla="*/ 3390229 h 6858000"/>
              <a:gd name="connsiteX988" fmla="*/ 6517384 w 6569477"/>
              <a:gd name="connsiteY988" fmla="*/ 3527497 h 6858000"/>
              <a:gd name="connsiteX989" fmla="*/ 6496595 w 6569477"/>
              <a:gd name="connsiteY989" fmla="*/ 3815563 h 6858000"/>
              <a:gd name="connsiteX990" fmla="*/ 6501124 w 6569477"/>
              <a:gd name="connsiteY990" fmla="*/ 3874940 h 6858000"/>
              <a:gd name="connsiteX991" fmla="*/ 6472234 w 6569477"/>
              <a:gd name="connsiteY991" fmla="*/ 4088567 h 6858000"/>
              <a:gd name="connsiteX992" fmla="*/ 6480357 w 6569477"/>
              <a:gd name="connsiteY992" fmla="*/ 4094487 h 6858000"/>
              <a:gd name="connsiteX993" fmla="*/ 6428427 w 6569477"/>
              <a:gd name="connsiteY993" fmla="*/ 4375267 h 6858000"/>
              <a:gd name="connsiteX994" fmla="*/ 6425741 w 6569477"/>
              <a:gd name="connsiteY994" fmla="*/ 4375556 h 6858000"/>
              <a:gd name="connsiteX995" fmla="*/ 6427506 w 6569477"/>
              <a:gd name="connsiteY995" fmla="*/ 4369573 h 6858000"/>
              <a:gd name="connsiteX996" fmla="*/ 6426300 w 6569477"/>
              <a:gd name="connsiteY996" fmla="*/ 4367087 h 6858000"/>
              <a:gd name="connsiteX997" fmla="*/ 6428376 w 6569477"/>
              <a:gd name="connsiteY997" fmla="*/ 4359822 h 6858000"/>
              <a:gd name="connsiteX998" fmla="*/ 6425949 w 6569477"/>
              <a:gd name="connsiteY998" fmla="*/ 4366362 h 6858000"/>
              <a:gd name="connsiteX999" fmla="*/ 6426300 w 6569477"/>
              <a:gd name="connsiteY999" fmla="*/ 4367087 h 6858000"/>
              <a:gd name="connsiteX1000" fmla="*/ 6420336 w 6569477"/>
              <a:gd name="connsiteY1000" fmla="*/ 4387972 h 6858000"/>
              <a:gd name="connsiteX1001" fmla="*/ 6408966 w 6569477"/>
              <a:gd name="connsiteY1001" fmla="*/ 4412135 h 6858000"/>
              <a:gd name="connsiteX1002" fmla="*/ 6350047 w 6569477"/>
              <a:gd name="connsiteY1002" fmla="*/ 4686953 h 6858000"/>
              <a:gd name="connsiteX1003" fmla="*/ 6323588 w 6569477"/>
              <a:gd name="connsiteY1003" fmla="*/ 4763203 h 6858000"/>
              <a:gd name="connsiteX1004" fmla="*/ 6242470 w 6569477"/>
              <a:gd name="connsiteY1004" fmla="*/ 5011457 h 6858000"/>
              <a:gd name="connsiteX1005" fmla="*/ 6206632 w 6569477"/>
              <a:gd name="connsiteY1005" fmla="*/ 5110210 h 6858000"/>
              <a:gd name="connsiteX1006" fmla="*/ 6191507 w 6569477"/>
              <a:gd name="connsiteY1006" fmla="*/ 5140673 h 6858000"/>
              <a:gd name="connsiteX1007" fmla="*/ 6172300 w 6569477"/>
              <a:gd name="connsiteY1007" fmla="*/ 5199455 h 6858000"/>
              <a:gd name="connsiteX1008" fmla="*/ 6156345 w 6569477"/>
              <a:gd name="connsiteY1008" fmla="*/ 5277115 h 6858000"/>
              <a:gd name="connsiteX1009" fmla="*/ 6059140 w 6569477"/>
              <a:gd name="connsiteY1009" fmla="*/ 5529842 h 6858000"/>
              <a:gd name="connsiteX1010" fmla="*/ 6065922 w 6569477"/>
              <a:gd name="connsiteY1010" fmla="*/ 5528472 h 6858000"/>
              <a:gd name="connsiteX1011" fmla="*/ 6078119 w 6569477"/>
              <a:gd name="connsiteY1011" fmla="*/ 5518945 h 6858000"/>
              <a:gd name="connsiteX1012" fmla="*/ 6077573 w 6569477"/>
              <a:gd name="connsiteY1012" fmla="*/ 5523376 h 6858000"/>
              <a:gd name="connsiteX1013" fmla="*/ 6068664 w 6569477"/>
              <a:gd name="connsiteY1013" fmla="*/ 5542046 h 6858000"/>
              <a:gd name="connsiteX1014" fmla="*/ 6075448 w 6569477"/>
              <a:gd name="connsiteY1014" fmla="*/ 5540675 h 6858000"/>
              <a:gd name="connsiteX1015" fmla="*/ 6077573 w 6569477"/>
              <a:gd name="connsiteY1015" fmla="*/ 5523376 h 6858000"/>
              <a:gd name="connsiteX1016" fmla="*/ 6125089 w 6569477"/>
              <a:gd name="connsiteY1016" fmla="*/ 5423814 h 6858000"/>
              <a:gd name="connsiteX1017" fmla="*/ 6179507 w 6569477"/>
              <a:gd name="connsiteY1017" fmla="*/ 5321879 h 6858000"/>
              <a:gd name="connsiteX1018" fmla="*/ 6233557 w 6569477"/>
              <a:gd name="connsiteY1018" fmla="*/ 5205010 h 6858000"/>
              <a:gd name="connsiteX1019" fmla="*/ 6187733 w 6569477"/>
              <a:gd name="connsiteY1019" fmla="*/ 5362599 h 6858000"/>
              <a:gd name="connsiteX1020" fmla="*/ 6184992 w 6569477"/>
              <a:gd name="connsiteY1020" fmla="*/ 5349026 h 6858000"/>
              <a:gd name="connsiteX1021" fmla="*/ 6163414 w 6569477"/>
              <a:gd name="connsiteY1021" fmla="*/ 5416956 h 6858000"/>
              <a:gd name="connsiteX1022" fmla="*/ 6145805 w 6569477"/>
              <a:gd name="connsiteY1022" fmla="*/ 5434638 h 6858000"/>
              <a:gd name="connsiteX1023" fmla="*/ 6089085 w 6569477"/>
              <a:gd name="connsiteY1023" fmla="*/ 5573237 h 6858000"/>
              <a:gd name="connsiteX1024" fmla="*/ 6082373 w 6569477"/>
              <a:gd name="connsiteY1024" fmla="*/ 5609909 h 6858000"/>
              <a:gd name="connsiteX1025" fmla="*/ 5907955 w 6569477"/>
              <a:gd name="connsiteY1025" fmla="*/ 5934742 h 6858000"/>
              <a:gd name="connsiteX1026" fmla="*/ 5856575 w 6569477"/>
              <a:gd name="connsiteY1026" fmla="*/ 6029882 h 6858000"/>
              <a:gd name="connsiteX1027" fmla="*/ 5826843 w 6569477"/>
              <a:gd name="connsiteY1027" fmla="*/ 6092393 h 6858000"/>
              <a:gd name="connsiteX1028" fmla="*/ 5805124 w 6569477"/>
              <a:gd name="connsiteY1028" fmla="*/ 6089719 h 6858000"/>
              <a:gd name="connsiteX1029" fmla="*/ 5929533 w 6569477"/>
              <a:gd name="connsiteY1029" fmla="*/ 5866812 h 6858000"/>
              <a:gd name="connsiteX1030" fmla="*/ 5928163 w 6569477"/>
              <a:gd name="connsiteY1030" fmla="*/ 5860025 h 6858000"/>
              <a:gd name="connsiteX1031" fmla="*/ 5922749 w 6569477"/>
              <a:gd name="connsiteY1031" fmla="*/ 5868182 h 6858000"/>
              <a:gd name="connsiteX1032" fmla="*/ 5905143 w 6569477"/>
              <a:gd name="connsiteY1032" fmla="*/ 5885866 h 6858000"/>
              <a:gd name="connsiteX1033" fmla="*/ 5909110 w 6569477"/>
              <a:gd name="connsiteY1033" fmla="*/ 5871199 h 6858000"/>
              <a:gd name="connsiteX1034" fmla="*/ 5914596 w 6569477"/>
              <a:gd name="connsiteY1034" fmla="*/ 5862765 h 6858000"/>
              <a:gd name="connsiteX1035" fmla="*/ 5909184 w 6569477"/>
              <a:gd name="connsiteY1035" fmla="*/ 5870922 h 6858000"/>
              <a:gd name="connsiteX1036" fmla="*/ 5909110 w 6569477"/>
              <a:gd name="connsiteY1036" fmla="*/ 5871199 h 6858000"/>
              <a:gd name="connsiteX1037" fmla="*/ 5839843 w 6569477"/>
              <a:gd name="connsiteY1037" fmla="*/ 5977637 h 6858000"/>
              <a:gd name="connsiteX1038" fmla="*/ 5771208 w 6569477"/>
              <a:gd name="connsiteY1038" fmla="*/ 6096571 h 6858000"/>
              <a:gd name="connsiteX1039" fmla="*/ 5615626 w 6569477"/>
              <a:gd name="connsiteY1039" fmla="*/ 6339899 h 6858000"/>
              <a:gd name="connsiteX1040" fmla="*/ 5591306 w 6569477"/>
              <a:gd name="connsiteY1040" fmla="*/ 6394255 h 6858000"/>
              <a:gd name="connsiteX1041" fmla="*/ 5464086 w 6569477"/>
              <a:gd name="connsiteY1041" fmla="*/ 6568285 h 6858000"/>
              <a:gd name="connsiteX1042" fmla="*/ 5468405 w 6569477"/>
              <a:gd name="connsiteY1042" fmla="*/ 6577359 h 6858000"/>
              <a:gd name="connsiteX1043" fmla="*/ 5288922 w 6569477"/>
              <a:gd name="connsiteY1043" fmla="*/ 6799441 h 6858000"/>
              <a:gd name="connsiteX1044" fmla="*/ 5286422 w 6569477"/>
              <a:gd name="connsiteY1044" fmla="*/ 6798415 h 6858000"/>
              <a:gd name="connsiteX1045" fmla="*/ 5290826 w 6569477"/>
              <a:gd name="connsiteY1045" fmla="*/ 6793995 h 6858000"/>
              <a:gd name="connsiteX1046" fmla="*/ 5290950 w 6569477"/>
              <a:gd name="connsiteY1046" fmla="*/ 6791235 h 6858000"/>
              <a:gd name="connsiteX1047" fmla="*/ 5296238 w 6569477"/>
              <a:gd name="connsiteY1047" fmla="*/ 6785838 h 6858000"/>
              <a:gd name="connsiteX1048" fmla="*/ 5290987 w 6569477"/>
              <a:gd name="connsiteY1048" fmla="*/ 6790431 h 6858000"/>
              <a:gd name="connsiteX1049" fmla="*/ 5290950 w 6569477"/>
              <a:gd name="connsiteY1049" fmla="*/ 6791235 h 6858000"/>
              <a:gd name="connsiteX1050" fmla="*/ 5275753 w 6569477"/>
              <a:gd name="connsiteY1050" fmla="*/ 6806752 h 6858000"/>
              <a:gd name="connsiteX1051" fmla="*/ 5254239 w 6569477"/>
              <a:gd name="connsiteY1051" fmla="*/ 6822575 h 6858000"/>
              <a:gd name="connsiteX1052" fmla="*/ 5225321 w 6569477"/>
              <a:gd name="connsiteY1052" fmla="*/ 6858000 h 6858000"/>
              <a:gd name="connsiteX1053" fmla="*/ 5157501 w 6569477"/>
              <a:gd name="connsiteY1053" fmla="*/ 6858000 h 6858000"/>
              <a:gd name="connsiteX1054" fmla="*/ 5208211 w 6569477"/>
              <a:gd name="connsiteY1054" fmla="*/ 6795673 h 6858000"/>
              <a:gd name="connsiteX1055" fmla="*/ 5328568 w 6569477"/>
              <a:gd name="connsiteY1055" fmla="*/ 6666293 h 6858000"/>
              <a:gd name="connsiteX1056" fmla="*/ 5366453 w 6569477"/>
              <a:gd name="connsiteY1056" fmla="*/ 6609197 h 6858000"/>
              <a:gd name="connsiteX1057" fmla="*/ 5430099 w 6569477"/>
              <a:gd name="connsiteY1057" fmla="*/ 6539833 h 6858000"/>
              <a:gd name="connsiteX1058" fmla="*/ 5427358 w 6569477"/>
              <a:gd name="connsiteY1058" fmla="*/ 6526259 h 6858000"/>
              <a:gd name="connsiteX1059" fmla="*/ 5513952 w 6569477"/>
              <a:gd name="connsiteY1059" fmla="*/ 6395753 h 6858000"/>
              <a:gd name="connsiteX1060" fmla="*/ 5597877 w 6569477"/>
              <a:gd name="connsiteY1060" fmla="*/ 6286977 h 6858000"/>
              <a:gd name="connsiteX1061" fmla="*/ 5589542 w 6569477"/>
              <a:gd name="connsiteY1061" fmla="*/ 6276299 h 6858000"/>
              <a:gd name="connsiteX1062" fmla="*/ 5579347 w 6569477"/>
              <a:gd name="connsiteY1062" fmla="*/ 6278801 h 6858000"/>
              <a:gd name="connsiteX1063" fmla="*/ 5572013 w 6569477"/>
              <a:gd name="connsiteY1063" fmla="*/ 6278854 h 6858000"/>
              <a:gd name="connsiteX1064" fmla="*/ 5561199 w 6569477"/>
              <a:gd name="connsiteY1064" fmla="*/ 6297181 h 6858000"/>
              <a:gd name="connsiteX1065" fmla="*/ 5561199 w 6569477"/>
              <a:gd name="connsiteY1065" fmla="*/ 6283333 h 6858000"/>
              <a:gd name="connsiteX1066" fmla="*/ 5526598 w 6569477"/>
              <a:gd name="connsiteY1066" fmla="*/ 6345645 h 6858000"/>
              <a:gd name="connsiteX1067" fmla="*/ 5505837 w 6569477"/>
              <a:gd name="connsiteY1067" fmla="*/ 6359491 h 6858000"/>
              <a:gd name="connsiteX1068" fmla="*/ 5422797 w 6569477"/>
              <a:gd name="connsiteY1068" fmla="*/ 6484116 h 6858000"/>
              <a:gd name="connsiteX1069" fmla="*/ 5408957 w 6569477"/>
              <a:gd name="connsiteY1069" fmla="*/ 6518733 h 6858000"/>
              <a:gd name="connsiteX1070" fmla="*/ 5173676 w 6569477"/>
              <a:gd name="connsiteY1070" fmla="*/ 6802601 h 6858000"/>
              <a:gd name="connsiteX1071" fmla="*/ 5153132 w 6569477"/>
              <a:gd name="connsiteY1071" fmla="*/ 6832134 h 6858000"/>
              <a:gd name="connsiteX1072" fmla="*/ 5136638 w 6569477"/>
              <a:gd name="connsiteY1072" fmla="*/ 6858000 h 6858000"/>
              <a:gd name="connsiteX1073" fmla="*/ 5106051 w 6569477"/>
              <a:gd name="connsiteY1073" fmla="*/ 6858000 h 6858000"/>
              <a:gd name="connsiteX1074" fmla="*/ 5127832 w 6569477"/>
              <a:gd name="connsiteY1074" fmla="*/ 6832026 h 6858000"/>
              <a:gd name="connsiteX1075" fmla="*/ 5208277 w 6569477"/>
              <a:gd name="connsiteY1075" fmla="*/ 6740288 h 6858000"/>
              <a:gd name="connsiteX1076" fmla="*/ 5208277 w 6569477"/>
              <a:gd name="connsiteY1076" fmla="*/ 6733364 h 6858000"/>
              <a:gd name="connsiteX1077" fmla="*/ 5201357 w 6569477"/>
              <a:gd name="connsiteY1077" fmla="*/ 6740288 h 6858000"/>
              <a:gd name="connsiteX1078" fmla="*/ 5180596 w 6569477"/>
              <a:gd name="connsiteY1078" fmla="*/ 6754136 h 6858000"/>
              <a:gd name="connsiteX1079" fmla="*/ 5187389 w 6569477"/>
              <a:gd name="connsiteY1079" fmla="*/ 6740544 h 6858000"/>
              <a:gd name="connsiteX1080" fmla="*/ 5194437 w 6569477"/>
              <a:gd name="connsiteY1080" fmla="*/ 6733364 h 6858000"/>
              <a:gd name="connsiteX1081" fmla="*/ 5187516 w 6569477"/>
              <a:gd name="connsiteY1081" fmla="*/ 6740288 h 6858000"/>
              <a:gd name="connsiteX1082" fmla="*/ 5187389 w 6569477"/>
              <a:gd name="connsiteY1082" fmla="*/ 6740544 h 6858000"/>
              <a:gd name="connsiteX1083" fmla="*/ 5098421 w 6569477"/>
              <a:gd name="connsiteY1083" fmla="*/ 6831161 h 6858000"/>
              <a:gd name="connsiteX1084" fmla="*/ 5074751 w 6569477"/>
              <a:gd name="connsiteY1084" fmla="*/ 6858000 h 6858000"/>
              <a:gd name="connsiteX1085" fmla="*/ 4627783 w 6569477"/>
              <a:gd name="connsiteY1085" fmla="*/ 6858000 h 6858000"/>
              <a:gd name="connsiteX1086" fmla="*/ 4759894 w 6569477"/>
              <a:gd name="connsiteY1086" fmla="*/ 6716663 h 6858000"/>
              <a:gd name="connsiteX1087" fmla="*/ 5986727 w 6569477"/>
              <a:gd name="connsiteY1087" fmla="*/ 3868735 h 6858000"/>
              <a:gd name="connsiteX1088" fmla="*/ 6003597 w 6569477"/>
              <a:gd name="connsiteY1088" fmla="*/ 3548178 h 6858000"/>
              <a:gd name="connsiteX1089" fmla="*/ 6012034 w 6569477"/>
              <a:gd name="connsiteY1089" fmla="*/ 3539742 h 6858000"/>
              <a:gd name="connsiteX1090" fmla="*/ 6012033 w 6569477"/>
              <a:gd name="connsiteY1090" fmla="*/ 3514433 h 6858000"/>
              <a:gd name="connsiteX1091" fmla="*/ 6003597 w 6569477"/>
              <a:gd name="connsiteY1091" fmla="*/ 3506001 h 6858000"/>
              <a:gd name="connsiteX1092" fmla="*/ 6003597 w 6569477"/>
              <a:gd name="connsiteY1092" fmla="*/ 3269799 h 6858000"/>
              <a:gd name="connsiteX1093" fmla="*/ 5952984 w 6569477"/>
              <a:gd name="connsiteY1093" fmla="*/ 2721484 h 6858000"/>
              <a:gd name="connsiteX1094" fmla="*/ 5404662 w 6569477"/>
              <a:gd name="connsiteY1094" fmla="*/ 1051221 h 6858000"/>
              <a:gd name="connsiteX1095" fmla="*/ 4873211 w 6569477"/>
              <a:gd name="connsiteY1095" fmla="*/ 224525 h 6858000"/>
              <a:gd name="connsiteX1096" fmla="*/ 4890083 w 6569477"/>
              <a:gd name="connsiteY1096" fmla="*/ 232961 h 6858000"/>
              <a:gd name="connsiteX1097" fmla="*/ 4797289 w 6569477"/>
              <a:gd name="connsiteY1097" fmla="*/ 114861 h 6858000"/>
              <a:gd name="connsiteX1098" fmla="*/ 4738239 w 6569477"/>
              <a:gd name="connsiteY1098" fmla="*/ 55811 h 6858000"/>
              <a:gd name="connsiteX1099" fmla="*/ 0 w 6569477"/>
              <a:gd name="connsiteY1099" fmla="*/ 0 h 6858000"/>
              <a:gd name="connsiteX1100" fmla="*/ 4229922 w 6569477"/>
              <a:gd name="connsiteY1100" fmla="*/ 0 h 6858000"/>
              <a:gd name="connsiteX1101" fmla="*/ 4372273 w 6569477"/>
              <a:gd name="connsiteY1101" fmla="*/ 157015 h 6858000"/>
              <a:gd name="connsiteX1102" fmla="*/ 4543809 w 6569477"/>
              <a:gd name="connsiteY1102" fmla="*/ 370769 h 6858000"/>
              <a:gd name="connsiteX1103" fmla="*/ 4849592 w 6569477"/>
              <a:gd name="connsiteY1103" fmla="*/ 843375 h 6858000"/>
              <a:gd name="connsiteX1104" fmla="*/ 4914877 w 6569477"/>
              <a:gd name="connsiteY1104" fmla="*/ 967066 h 6858000"/>
              <a:gd name="connsiteX1105" fmla="*/ 4925933 w 6569477"/>
              <a:gd name="connsiteY1105" fmla="*/ 979122 h 6858000"/>
              <a:gd name="connsiteX1106" fmla="*/ 4982878 w 6569477"/>
              <a:gd name="connsiteY1106" fmla="*/ 1068093 h 6858000"/>
              <a:gd name="connsiteX1107" fmla="*/ 4982876 w 6569477"/>
              <a:gd name="connsiteY1107" fmla="*/ 1076527 h 6858000"/>
              <a:gd name="connsiteX1108" fmla="*/ 4982876 w 6569477"/>
              <a:gd name="connsiteY1108" fmla="*/ 1084962 h 6858000"/>
              <a:gd name="connsiteX1109" fmla="*/ 4991312 w 6569477"/>
              <a:gd name="connsiteY1109" fmla="*/ 1084964 h 6858000"/>
              <a:gd name="connsiteX1110" fmla="*/ 5008183 w 6569477"/>
              <a:gd name="connsiteY1110" fmla="*/ 1127139 h 6858000"/>
              <a:gd name="connsiteX1111" fmla="*/ 5008183 w 6569477"/>
              <a:gd name="connsiteY1111" fmla="*/ 1135577 h 6858000"/>
              <a:gd name="connsiteX1112" fmla="*/ 5016618 w 6569477"/>
              <a:gd name="connsiteY1112" fmla="*/ 1144015 h 6858000"/>
              <a:gd name="connsiteX1113" fmla="*/ 5016619 w 6569477"/>
              <a:gd name="connsiteY1113" fmla="*/ 1135576 h 6858000"/>
              <a:gd name="connsiteX1114" fmla="*/ 5075670 w 6569477"/>
              <a:gd name="connsiteY1114" fmla="*/ 1228369 h 6858000"/>
              <a:gd name="connsiteX1115" fmla="*/ 5067232 w 6569477"/>
              <a:gd name="connsiteY1115" fmla="*/ 1228371 h 6858000"/>
              <a:gd name="connsiteX1116" fmla="*/ 5067232 w 6569477"/>
              <a:gd name="connsiteY1116" fmla="*/ 1236805 h 6858000"/>
              <a:gd name="connsiteX1117" fmla="*/ 5075669 w 6569477"/>
              <a:gd name="connsiteY1117" fmla="*/ 1245241 h 6858000"/>
              <a:gd name="connsiteX1118" fmla="*/ 5084105 w 6569477"/>
              <a:gd name="connsiteY1118" fmla="*/ 1245241 h 6858000"/>
              <a:gd name="connsiteX1119" fmla="*/ 5084107 w 6569477"/>
              <a:gd name="connsiteY1119" fmla="*/ 1253677 h 6858000"/>
              <a:gd name="connsiteX1120" fmla="*/ 5100976 w 6569477"/>
              <a:gd name="connsiteY1120" fmla="*/ 1304291 h 6858000"/>
              <a:gd name="connsiteX1121" fmla="*/ 5117847 w 6569477"/>
              <a:gd name="connsiteY1121" fmla="*/ 1312726 h 6858000"/>
              <a:gd name="connsiteX1122" fmla="*/ 5126282 w 6569477"/>
              <a:gd name="connsiteY1122" fmla="*/ 1329598 h 6858000"/>
              <a:gd name="connsiteX1123" fmla="*/ 5117847 w 6569477"/>
              <a:gd name="connsiteY1123" fmla="*/ 1338033 h 6858000"/>
              <a:gd name="connsiteX1124" fmla="*/ 5126283 w 6569477"/>
              <a:gd name="connsiteY1124" fmla="*/ 1346469 h 6858000"/>
              <a:gd name="connsiteX1125" fmla="*/ 5134719 w 6569477"/>
              <a:gd name="connsiteY1125" fmla="*/ 1354905 h 6858000"/>
              <a:gd name="connsiteX1126" fmla="*/ 5176898 w 6569477"/>
              <a:gd name="connsiteY1126" fmla="*/ 1430824 h 6858000"/>
              <a:gd name="connsiteX1127" fmla="*/ 5168461 w 6569477"/>
              <a:gd name="connsiteY1127" fmla="*/ 1397082 h 6858000"/>
              <a:gd name="connsiteX1128" fmla="*/ 5143155 w 6569477"/>
              <a:gd name="connsiteY1128" fmla="*/ 1363341 h 6858000"/>
              <a:gd name="connsiteX1129" fmla="*/ 5143154 w 6569477"/>
              <a:gd name="connsiteY1129" fmla="*/ 1354903 h 6858000"/>
              <a:gd name="connsiteX1130" fmla="*/ 5143155 w 6569477"/>
              <a:gd name="connsiteY1130" fmla="*/ 1346469 h 6858000"/>
              <a:gd name="connsiteX1131" fmla="*/ 5134719 w 6569477"/>
              <a:gd name="connsiteY1131" fmla="*/ 1329598 h 6858000"/>
              <a:gd name="connsiteX1132" fmla="*/ 5092539 w 6569477"/>
              <a:gd name="connsiteY1132" fmla="*/ 1262112 h 6858000"/>
              <a:gd name="connsiteX1133" fmla="*/ 5092540 w 6569477"/>
              <a:gd name="connsiteY1133" fmla="*/ 1245241 h 6858000"/>
              <a:gd name="connsiteX1134" fmla="*/ 5092539 w 6569477"/>
              <a:gd name="connsiteY1134" fmla="*/ 1236803 h 6858000"/>
              <a:gd name="connsiteX1135" fmla="*/ 5092539 w 6569477"/>
              <a:gd name="connsiteY1135" fmla="*/ 1219933 h 6858000"/>
              <a:gd name="connsiteX1136" fmla="*/ 5084107 w 6569477"/>
              <a:gd name="connsiteY1136" fmla="*/ 1219935 h 6858000"/>
              <a:gd name="connsiteX1137" fmla="*/ 5075668 w 6569477"/>
              <a:gd name="connsiteY1137" fmla="*/ 1219935 h 6858000"/>
              <a:gd name="connsiteX1138" fmla="*/ 5050362 w 6569477"/>
              <a:gd name="connsiteY1138" fmla="*/ 1186189 h 6858000"/>
              <a:gd name="connsiteX1139" fmla="*/ 5025055 w 6569477"/>
              <a:gd name="connsiteY1139" fmla="*/ 1135578 h 6858000"/>
              <a:gd name="connsiteX1140" fmla="*/ 5025054 w 6569477"/>
              <a:gd name="connsiteY1140" fmla="*/ 1127141 h 6858000"/>
              <a:gd name="connsiteX1141" fmla="*/ 5025055 w 6569477"/>
              <a:gd name="connsiteY1141" fmla="*/ 1118707 h 6858000"/>
              <a:gd name="connsiteX1142" fmla="*/ 5009238 w 6569477"/>
              <a:gd name="connsiteY1142" fmla="*/ 1101833 h 6858000"/>
              <a:gd name="connsiteX1143" fmla="*/ 5004170 w 6569477"/>
              <a:gd name="connsiteY1143" fmla="*/ 1092826 h 6858000"/>
              <a:gd name="connsiteX1144" fmla="*/ 5008183 w 6569477"/>
              <a:gd name="connsiteY1144" fmla="*/ 1093400 h 6858000"/>
              <a:gd name="connsiteX1145" fmla="*/ 5008182 w 6569477"/>
              <a:gd name="connsiteY1145" fmla="*/ 1084964 h 6858000"/>
              <a:gd name="connsiteX1146" fmla="*/ 4999746 w 6569477"/>
              <a:gd name="connsiteY1146" fmla="*/ 1076527 h 6858000"/>
              <a:gd name="connsiteX1147" fmla="*/ 4991312 w 6569477"/>
              <a:gd name="connsiteY1147" fmla="*/ 1068091 h 6858000"/>
              <a:gd name="connsiteX1148" fmla="*/ 4982876 w 6569477"/>
              <a:gd name="connsiteY1148" fmla="*/ 1042786 h 6858000"/>
              <a:gd name="connsiteX1149" fmla="*/ 4966004 w 6569477"/>
              <a:gd name="connsiteY1149" fmla="*/ 1025912 h 6858000"/>
              <a:gd name="connsiteX1150" fmla="*/ 4982876 w 6569477"/>
              <a:gd name="connsiteY1150" fmla="*/ 1034349 h 6858000"/>
              <a:gd name="connsiteX1151" fmla="*/ 4957571 w 6569477"/>
              <a:gd name="connsiteY1151" fmla="*/ 1009043 h 6858000"/>
              <a:gd name="connsiteX1152" fmla="*/ 4932262 w 6569477"/>
              <a:gd name="connsiteY1152" fmla="*/ 966864 h 6858000"/>
              <a:gd name="connsiteX1153" fmla="*/ 4957569 w 6569477"/>
              <a:gd name="connsiteY1153" fmla="*/ 966864 h 6858000"/>
              <a:gd name="connsiteX1154" fmla="*/ 4923825 w 6569477"/>
              <a:gd name="connsiteY1154" fmla="*/ 933123 h 6858000"/>
              <a:gd name="connsiteX1155" fmla="*/ 4932261 w 6569477"/>
              <a:gd name="connsiteY1155" fmla="*/ 933122 h 6858000"/>
              <a:gd name="connsiteX1156" fmla="*/ 4932262 w 6569477"/>
              <a:gd name="connsiteY1156" fmla="*/ 924686 h 6858000"/>
              <a:gd name="connsiteX1157" fmla="*/ 4923825 w 6569477"/>
              <a:gd name="connsiteY1157" fmla="*/ 916250 h 6858000"/>
              <a:gd name="connsiteX1158" fmla="*/ 4898518 w 6569477"/>
              <a:gd name="connsiteY1158" fmla="*/ 890943 h 6858000"/>
              <a:gd name="connsiteX1159" fmla="*/ 4890083 w 6569477"/>
              <a:gd name="connsiteY1159" fmla="*/ 874073 h 6858000"/>
              <a:gd name="connsiteX1160" fmla="*/ 4881646 w 6569477"/>
              <a:gd name="connsiteY1160" fmla="*/ 865638 h 6858000"/>
              <a:gd name="connsiteX1161" fmla="*/ 4881647 w 6569477"/>
              <a:gd name="connsiteY1161" fmla="*/ 874073 h 6858000"/>
              <a:gd name="connsiteX1162" fmla="*/ 4881647 w 6569477"/>
              <a:gd name="connsiteY1162" fmla="*/ 882507 h 6858000"/>
              <a:gd name="connsiteX1163" fmla="*/ 4839470 w 6569477"/>
              <a:gd name="connsiteY1163" fmla="*/ 815023 h 6858000"/>
              <a:gd name="connsiteX1164" fmla="*/ 4864776 w 6569477"/>
              <a:gd name="connsiteY1164" fmla="*/ 823459 h 6858000"/>
              <a:gd name="connsiteX1165" fmla="*/ 4814160 w 6569477"/>
              <a:gd name="connsiteY1165" fmla="*/ 772843 h 6858000"/>
              <a:gd name="connsiteX1166" fmla="*/ 4771982 w 6569477"/>
              <a:gd name="connsiteY1166" fmla="*/ 705360 h 6858000"/>
              <a:gd name="connsiteX1167" fmla="*/ 4780419 w 6569477"/>
              <a:gd name="connsiteY1167" fmla="*/ 713795 h 6858000"/>
              <a:gd name="connsiteX1168" fmla="*/ 4788853 w 6569477"/>
              <a:gd name="connsiteY1168" fmla="*/ 713795 h 6858000"/>
              <a:gd name="connsiteX1169" fmla="*/ 4797292 w 6569477"/>
              <a:gd name="connsiteY1169" fmla="*/ 713795 h 6858000"/>
              <a:gd name="connsiteX1170" fmla="*/ 4788854 w 6569477"/>
              <a:gd name="connsiteY1170" fmla="*/ 696923 h 6858000"/>
              <a:gd name="connsiteX1171" fmla="*/ 4797290 w 6569477"/>
              <a:gd name="connsiteY1171" fmla="*/ 696923 h 6858000"/>
              <a:gd name="connsiteX1172" fmla="*/ 4805728 w 6569477"/>
              <a:gd name="connsiteY1172" fmla="*/ 705359 h 6858000"/>
              <a:gd name="connsiteX1173" fmla="*/ 4805726 w 6569477"/>
              <a:gd name="connsiteY1173" fmla="*/ 713795 h 6858000"/>
              <a:gd name="connsiteX1174" fmla="*/ 4814160 w 6569477"/>
              <a:gd name="connsiteY1174" fmla="*/ 722229 h 6858000"/>
              <a:gd name="connsiteX1175" fmla="*/ 4822596 w 6569477"/>
              <a:gd name="connsiteY1175" fmla="*/ 730666 h 6858000"/>
              <a:gd name="connsiteX1176" fmla="*/ 4991311 w 6569477"/>
              <a:gd name="connsiteY1176" fmla="*/ 1000607 h 6858000"/>
              <a:gd name="connsiteX1177" fmla="*/ 4991312 w 6569477"/>
              <a:gd name="connsiteY1177" fmla="*/ 1009043 h 6858000"/>
              <a:gd name="connsiteX1178" fmla="*/ 4999746 w 6569477"/>
              <a:gd name="connsiteY1178" fmla="*/ 1017476 h 6858000"/>
              <a:gd name="connsiteX1179" fmla="*/ 5033490 w 6569477"/>
              <a:gd name="connsiteY1179" fmla="*/ 1068093 h 6858000"/>
              <a:gd name="connsiteX1180" fmla="*/ 5041925 w 6569477"/>
              <a:gd name="connsiteY1180" fmla="*/ 1093401 h 6858000"/>
              <a:gd name="connsiteX1181" fmla="*/ 5050362 w 6569477"/>
              <a:gd name="connsiteY1181" fmla="*/ 1101835 h 6858000"/>
              <a:gd name="connsiteX1182" fmla="*/ 5092540 w 6569477"/>
              <a:gd name="connsiteY1182" fmla="*/ 1160885 h 6858000"/>
              <a:gd name="connsiteX1183" fmla="*/ 5100975 w 6569477"/>
              <a:gd name="connsiteY1183" fmla="*/ 1169321 h 6858000"/>
              <a:gd name="connsiteX1184" fmla="*/ 5100976 w 6569477"/>
              <a:gd name="connsiteY1184" fmla="*/ 1194627 h 6858000"/>
              <a:gd name="connsiteX1185" fmla="*/ 5143155 w 6569477"/>
              <a:gd name="connsiteY1185" fmla="*/ 1253676 h 6858000"/>
              <a:gd name="connsiteX1186" fmla="*/ 5151590 w 6569477"/>
              <a:gd name="connsiteY1186" fmla="*/ 1262112 h 6858000"/>
              <a:gd name="connsiteX1187" fmla="*/ 5151590 w 6569477"/>
              <a:gd name="connsiteY1187" fmla="*/ 1270548 h 6858000"/>
              <a:gd name="connsiteX1188" fmla="*/ 5261254 w 6569477"/>
              <a:gd name="connsiteY1188" fmla="*/ 1506748 h 6858000"/>
              <a:gd name="connsiteX1189" fmla="*/ 5278126 w 6569477"/>
              <a:gd name="connsiteY1189" fmla="*/ 1532055 h 6858000"/>
              <a:gd name="connsiteX1190" fmla="*/ 5278128 w 6569477"/>
              <a:gd name="connsiteY1190" fmla="*/ 1557362 h 6858000"/>
              <a:gd name="connsiteX1191" fmla="*/ 5294998 w 6569477"/>
              <a:gd name="connsiteY1191" fmla="*/ 1557362 h 6858000"/>
              <a:gd name="connsiteX1192" fmla="*/ 5303433 w 6569477"/>
              <a:gd name="connsiteY1192" fmla="*/ 1574233 h 6858000"/>
              <a:gd name="connsiteX1193" fmla="*/ 5345614 w 6569477"/>
              <a:gd name="connsiteY1193" fmla="*/ 1692332 h 6858000"/>
              <a:gd name="connsiteX1194" fmla="*/ 5345612 w 6569477"/>
              <a:gd name="connsiteY1194" fmla="*/ 1700767 h 6858000"/>
              <a:gd name="connsiteX1195" fmla="*/ 5345612 w 6569477"/>
              <a:gd name="connsiteY1195" fmla="*/ 1717637 h 6858000"/>
              <a:gd name="connsiteX1196" fmla="*/ 5354048 w 6569477"/>
              <a:gd name="connsiteY1196" fmla="*/ 1717639 h 6858000"/>
              <a:gd name="connsiteX1197" fmla="*/ 5413098 w 6569477"/>
              <a:gd name="connsiteY1197" fmla="*/ 1844173 h 6858000"/>
              <a:gd name="connsiteX1198" fmla="*/ 5480584 w 6569477"/>
              <a:gd name="connsiteY1198" fmla="*/ 2012887 h 6858000"/>
              <a:gd name="connsiteX1199" fmla="*/ 5514328 w 6569477"/>
              <a:gd name="connsiteY1199" fmla="*/ 2105680 h 6858000"/>
              <a:gd name="connsiteX1200" fmla="*/ 5514328 w 6569477"/>
              <a:gd name="connsiteY1200" fmla="*/ 2114117 h 6858000"/>
              <a:gd name="connsiteX1201" fmla="*/ 5514327 w 6569477"/>
              <a:gd name="connsiteY1201" fmla="*/ 2122551 h 6858000"/>
              <a:gd name="connsiteX1202" fmla="*/ 5514328 w 6569477"/>
              <a:gd name="connsiteY1202" fmla="*/ 2130987 h 6858000"/>
              <a:gd name="connsiteX1203" fmla="*/ 5522762 w 6569477"/>
              <a:gd name="connsiteY1203" fmla="*/ 2130987 h 6858000"/>
              <a:gd name="connsiteX1204" fmla="*/ 5539633 w 6569477"/>
              <a:gd name="connsiteY1204" fmla="*/ 2139424 h 6858000"/>
              <a:gd name="connsiteX1205" fmla="*/ 5556503 w 6569477"/>
              <a:gd name="connsiteY1205" fmla="*/ 2198472 h 6858000"/>
              <a:gd name="connsiteX1206" fmla="*/ 5573376 w 6569477"/>
              <a:gd name="connsiteY1206" fmla="*/ 2215344 h 6858000"/>
              <a:gd name="connsiteX1207" fmla="*/ 5531197 w 6569477"/>
              <a:gd name="connsiteY1207" fmla="*/ 2114117 h 6858000"/>
              <a:gd name="connsiteX1208" fmla="*/ 5531198 w 6569477"/>
              <a:gd name="connsiteY1208" fmla="*/ 2097245 h 6858000"/>
              <a:gd name="connsiteX1209" fmla="*/ 5522762 w 6569477"/>
              <a:gd name="connsiteY1209" fmla="*/ 2088808 h 6858000"/>
              <a:gd name="connsiteX1210" fmla="*/ 5480583 w 6569477"/>
              <a:gd name="connsiteY1210" fmla="*/ 1953837 h 6858000"/>
              <a:gd name="connsiteX1211" fmla="*/ 5362484 w 6569477"/>
              <a:gd name="connsiteY1211" fmla="*/ 1641717 h 6858000"/>
              <a:gd name="connsiteX1212" fmla="*/ 5235948 w 6569477"/>
              <a:gd name="connsiteY1212" fmla="*/ 1346470 h 6858000"/>
              <a:gd name="connsiteX1213" fmla="*/ 5210643 w 6569477"/>
              <a:gd name="connsiteY1213" fmla="*/ 1304291 h 6858000"/>
              <a:gd name="connsiteX1214" fmla="*/ 5109412 w 6569477"/>
              <a:gd name="connsiteY1214" fmla="*/ 1093400 h 6858000"/>
              <a:gd name="connsiteX1215" fmla="*/ 5067234 w 6569477"/>
              <a:gd name="connsiteY1215" fmla="*/ 1025914 h 6858000"/>
              <a:gd name="connsiteX1216" fmla="*/ 4974440 w 6569477"/>
              <a:gd name="connsiteY1216" fmla="*/ 882507 h 6858000"/>
              <a:gd name="connsiteX1217" fmla="*/ 4814162 w 6569477"/>
              <a:gd name="connsiteY1217" fmla="*/ 637873 h 6858000"/>
              <a:gd name="connsiteX1218" fmla="*/ 4771983 w 6569477"/>
              <a:gd name="connsiteY1218" fmla="*/ 595695 h 6858000"/>
              <a:gd name="connsiteX1219" fmla="*/ 4729804 w 6569477"/>
              <a:gd name="connsiteY1219" fmla="*/ 519774 h 6858000"/>
              <a:gd name="connsiteX1220" fmla="*/ 4712933 w 6569477"/>
              <a:gd name="connsiteY1220" fmla="*/ 511338 h 6858000"/>
              <a:gd name="connsiteX1221" fmla="*/ 4628576 w 6569477"/>
              <a:gd name="connsiteY1221" fmla="*/ 393238 h 6858000"/>
              <a:gd name="connsiteX1222" fmla="*/ 4594833 w 6569477"/>
              <a:gd name="connsiteY1222" fmla="*/ 376368 h 6858000"/>
              <a:gd name="connsiteX1223" fmla="*/ 4577960 w 6569477"/>
              <a:gd name="connsiteY1223" fmla="*/ 342623 h 6858000"/>
              <a:gd name="connsiteX1224" fmla="*/ 4324890 w 6569477"/>
              <a:gd name="connsiteY1224" fmla="*/ 72683 h 6858000"/>
              <a:gd name="connsiteX1225" fmla="*/ 4273221 w 6569477"/>
              <a:gd name="connsiteY1225" fmla="*/ 16797 h 6858000"/>
              <a:gd name="connsiteX1226" fmla="*/ 4257562 w 6569477"/>
              <a:gd name="connsiteY1226" fmla="*/ 0 h 6858000"/>
              <a:gd name="connsiteX1227" fmla="*/ 4303981 w 6569477"/>
              <a:gd name="connsiteY1227" fmla="*/ 0 h 6858000"/>
              <a:gd name="connsiteX1228" fmla="*/ 4319485 w 6569477"/>
              <a:gd name="connsiteY1228" fmla="*/ 14161 h 6858000"/>
              <a:gd name="connsiteX1229" fmla="*/ 4341761 w 6569477"/>
              <a:gd name="connsiteY1229" fmla="*/ 38940 h 6858000"/>
              <a:gd name="connsiteX1230" fmla="*/ 4333323 w 6569477"/>
              <a:gd name="connsiteY1230" fmla="*/ 38940 h 6858000"/>
              <a:gd name="connsiteX1231" fmla="*/ 4341761 w 6569477"/>
              <a:gd name="connsiteY1231" fmla="*/ 47377 h 6858000"/>
              <a:gd name="connsiteX1232" fmla="*/ 4316454 w 6569477"/>
              <a:gd name="connsiteY1232" fmla="*/ 38940 h 6858000"/>
              <a:gd name="connsiteX1233" fmla="*/ 4358630 w 6569477"/>
              <a:gd name="connsiteY1233" fmla="*/ 64247 h 6858000"/>
              <a:gd name="connsiteX1234" fmla="*/ 4367067 w 6569477"/>
              <a:gd name="connsiteY1234" fmla="*/ 81121 h 6858000"/>
              <a:gd name="connsiteX1235" fmla="*/ 4375504 w 6569477"/>
              <a:gd name="connsiteY1235" fmla="*/ 89556 h 6858000"/>
              <a:gd name="connsiteX1236" fmla="*/ 4383940 w 6569477"/>
              <a:gd name="connsiteY1236" fmla="*/ 81120 h 6858000"/>
              <a:gd name="connsiteX1237" fmla="*/ 4434553 w 6569477"/>
              <a:gd name="connsiteY1237" fmla="*/ 131733 h 6858000"/>
              <a:gd name="connsiteX1238" fmla="*/ 4442990 w 6569477"/>
              <a:gd name="connsiteY1238" fmla="*/ 140168 h 6858000"/>
              <a:gd name="connsiteX1239" fmla="*/ 4451426 w 6569477"/>
              <a:gd name="connsiteY1239" fmla="*/ 140168 h 6858000"/>
              <a:gd name="connsiteX1240" fmla="*/ 4611704 w 6569477"/>
              <a:gd name="connsiteY1240" fmla="*/ 300447 h 6858000"/>
              <a:gd name="connsiteX1241" fmla="*/ 4620140 w 6569477"/>
              <a:gd name="connsiteY1241" fmla="*/ 325755 h 6858000"/>
              <a:gd name="connsiteX1242" fmla="*/ 4637011 w 6569477"/>
              <a:gd name="connsiteY1242" fmla="*/ 334188 h 6858000"/>
              <a:gd name="connsiteX1243" fmla="*/ 4755110 w 6569477"/>
              <a:gd name="connsiteY1243" fmla="*/ 477595 h 6858000"/>
              <a:gd name="connsiteX1244" fmla="*/ 4873211 w 6569477"/>
              <a:gd name="connsiteY1244" fmla="*/ 629438 h 6858000"/>
              <a:gd name="connsiteX1245" fmla="*/ 4881646 w 6569477"/>
              <a:gd name="connsiteY1245" fmla="*/ 654745 h 6858000"/>
              <a:gd name="connsiteX1246" fmla="*/ 4890082 w 6569477"/>
              <a:gd name="connsiteY1246" fmla="*/ 646309 h 6858000"/>
              <a:gd name="connsiteX1247" fmla="*/ 4949133 w 6569477"/>
              <a:gd name="connsiteY1247" fmla="*/ 739102 h 6858000"/>
              <a:gd name="connsiteX1248" fmla="*/ 4991312 w 6569477"/>
              <a:gd name="connsiteY1248" fmla="*/ 798150 h 6858000"/>
              <a:gd name="connsiteX1249" fmla="*/ 5058797 w 6569477"/>
              <a:gd name="connsiteY1249" fmla="*/ 899380 h 6858000"/>
              <a:gd name="connsiteX1250" fmla="*/ 5143155 w 6569477"/>
              <a:gd name="connsiteY1250" fmla="*/ 1034350 h 6858000"/>
              <a:gd name="connsiteX1251" fmla="*/ 5143154 w 6569477"/>
              <a:gd name="connsiteY1251" fmla="*/ 1051222 h 6858000"/>
              <a:gd name="connsiteX1252" fmla="*/ 5227512 w 6569477"/>
              <a:gd name="connsiteY1252" fmla="*/ 1203064 h 6858000"/>
              <a:gd name="connsiteX1253" fmla="*/ 5244383 w 6569477"/>
              <a:gd name="connsiteY1253" fmla="*/ 1219935 h 6858000"/>
              <a:gd name="connsiteX1254" fmla="*/ 5278126 w 6569477"/>
              <a:gd name="connsiteY1254" fmla="*/ 1295855 h 6858000"/>
              <a:gd name="connsiteX1255" fmla="*/ 5311869 w 6569477"/>
              <a:gd name="connsiteY1255" fmla="*/ 1338033 h 6858000"/>
              <a:gd name="connsiteX1256" fmla="*/ 5379354 w 6569477"/>
              <a:gd name="connsiteY1256" fmla="*/ 1523620 h 6858000"/>
              <a:gd name="connsiteX1257" fmla="*/ 5480584 w 6569477"/>
              <a:gd name="connsiteY1257" fmla="*/ 1768253 h 6858000"/>
              <a:gd name="connsiteX1258" fmla="*/ 5514328 w 6569477"/>
              <a:gd name="connsiteY1258" fmla="*/ 1835738 h 6858000"/>
              <a:gd name="connsiteX1259" fmla="*/ 5505890 w 6569477"/>
              <a:gd name="connsiteY1259" fmla="*/ 1827301 h 6858000"/>
              <a:gd name="connsiteX1260" fmla="*/ 5539634 w 6569477"/>
              <a:gd name="connsiteY1260" fmla="*/ 1920094 h 6858000"/>
              <a:gd name="connsiteX1261" fmla="*/ 5539634 w 6569477"/>
              <a:gd name="connsiteY1261" fmla="*/ 1945401 h 6858000"/>
              <a:gd name="connsiteX1262" fmla="*/ 5623989 w 6569477"/>
              <a:gd name="connsiteY1262" fmla="*/ 2215343 h 6858000"/>
              <a:gd name="connsiteX1263" fmla="*/ 5615554 w 6569477"/>
              <a:gd name="connsiteY1263" fmla="*/ 2215342 h 6858000"/>
              <a:gd name="connsiteX1264" fmla="*/ 5615555 w 6569477"/>
              <a:gd name="connsiteY1264" fmla="*/ 2223779 h 6858000"/>
              <a:gd name="connsiteX1265" fmla="*/ 5623988 w 6569477"/>
              <a:gd name="connsiteY1265" fmla="*/ 2232216 h 6858000"/>
              <a:gd name="connsiteX1266" fmla="*/ 5649298 w 6569477"/>
              <a:gd name="connsiteY1266" fmla="*/ 2325008 h 6858000"/>
              <a:gd name="connsiteX1267" fmla="*/ 5649298 w 6569477"/>
              <a:gd name="connsiteY1267" fmla="*/ 2333444 h 6858000"/>
              <a:gd name="connsiteX1268" fmla="*/ 5649298 w 6569477"/>
              <a:gd name="connsiteY1268" fmla="*/ 2341878 h 6858000"/>
              <a:gd name="connsiteX1269" fmla="*/ 5657733 w 6569477"/>
              <a:gd name="connsiteY1269" fmla="*/ 2341879 h 6858000"/>
              <a:gd name="connsiteX1270" fmla="*/ 5657733 w 6569477"/>
              <a:gd name="connsiteY1270" fmla="*/ 2333443 h 6858000"/>
              <a:gd name="connsiteX1271" fmla="*/ 5666169 w 6569477"/>
              <a:gd name="connsiteY1271" fmla="*/ 2367185 h 6858000"/>
              <a:gd name="connsiteX1272" fmla="*/ 5683040 w 6569477"/>
              <a:gd name="connsiteY1272" fmla="*/ 2367183 h 6858000"/>
              <a:gd name="connsiteX1273" fmla="*/ 5674605 w 6569477"/>
              <a:gd name="connsiteY1273" fmla="*/ 2341878 h 6858000"/>
              <a:gd name="connsiteX1274" fmla="*/ 5683040 w 6569477"/>
              <a:gd name="connsiteY1274" fmla="*/ 2341879 h 6858000"/>
              <a:gd name="connsiteX1275" fmla="*/ 5649298 w 6569477"/>
              <a:gd name="connsiteY1275" fmla="*/ 2274394 h 6858000"/>
              <a:gd name="connsiteX1276" fmla="*/ 5649298 w 6569477"/>
              <a:gd name="connsiteY1276" fmla="*/ 2257524 h 6858000"/>
              <a:gd name="connsiteX1277" fmla="*/ 5649298 w 6569477"/>
              <a:gd name="connsiteY1277" fmla="*/ 2249087 h 6858000"/>
              <a:gd name="connsiteX1278" fmla="*/ 5649297 w 6569477"/>
              <a:gd name="connsiteY1278" fmla="*/ 2240649 h 6858000"/>
              <a:gd name="connsiteX1279" fmla="*/ 5640860 w 6569477"/>
              <a:gd name="connsiteY1279" fmla="*/ 2240651 h 6858000"/>
              <a:gd name="connsiteX1280" fmla="*/ 5640862 w 6569477"/>
              <a:gd name="connsiteY1280" fmla="*/ 2223779 h 6858000"/>
              <a:gd name="connsiteX1281" fmla="*/ 5657734 w 6569477"/>
              <a:gd name="connsiteY1281" fmla="*/ 2232217 h 6858000"/>
              <a:gd name="connsiteX1282" fmla="*/ 5649298 w 6569477"/>
              <a:gd name="connsiteY1282" fmla="*/ 2206908 h 6858000"/>
              <a:gd name="connsiteX1283" fmla="*/ 5649298 w 6569477"/>
              <a:gd name="connsiteY1283" fmla="*/ 2198470 h 6858000"/>
              <a:gd name="connsiteX1284" fmla="*/ 5649297 w 6569477"/>
              <a:gd name="connsiteY1284" fmla="*/ 2190035 h 6858000"/>
              <a:gd name="connsiteX1285" fmla="*/ 5649298 w 6569477"/>
              <a:gd name="connsiteY1285" fmla="*/ 2181601 h 6858000"/>
              <a:gd name="connsiteX1286" fmla="*/ 5640859 w 6569477"/>
              <a:gd name="connsiteY1286" fmla="*/ 2147859 h 6858000"/>
              <a:gd name="connsiteX1287" fmla="*/ 5632426 w 6569477"/>
              <a:gd name="connsiteY1287" fmla="*/ 2139423 h 6858000"/>
              <a:gd name="connsiteX1288" fmla="*/ 5607121 w 6569477"/>
              <a:gd name="connsiteY1288" fmla="*/ 2055067 h 6858000"/>
              <a:gd name="connsiteX1289" fmla="*/ 5607118 w 6569477"/>
              <a:gd name="connsiteY1289" fmla="*/ 2038194 h 6858000"/>
              <a:gd name="connsiteX1290" fmla="*/ 5598684 w 6569477"/>
              <a:gd name="connsiteY1290" fmla="*/ 2038192 h 6858000"/>
              <a:gd name="connsiteX1291" fmla="*/ 5573377 w 6569477"/>
              <a:gd name="connsiteY1291" fmla="*/ 1962273 h 6858000"/>
              <a:gd name="connsiteX1292" fmla="*/ 5564941 w 6569477"/>
              <a:gd name="connsiteY1292" fmla="*/ 1962273 h 6858000"/>
              <a:gd name="connsiteX1293" fmla="*/ 5564941 w 6569477"/>
              <a:gd name="connsiteY1293" fmla="*/ 1953837 h 6858000"/>
              <a:gd name="connsiteX1294" fmla="*/ 5573376 w 6569477"/>
              <a:gd name="connsiteY1294" fmla="*/ 1953838 h 6858000"/>
              <a:gd name="connsiteX1295" fmla="*/ 5573377 w 6569477"/>
              <a:gd name="connsiteY1295" fmla="*/ 1945401 h 6858000"/>
              <a:gd name="connsiteX1296" fmla="*/ 5564941 w 6569477"/>
              <a:gd name="connsiteY1296" fmla="*/ 1936967 h 6858000"/>
              <a:gd name="connsiteX1297" fmla="*/ 5489019 w 6569477"/>
              <a:gd name="connsiteY1297" fmla="*/ 1700769 h 6858000"/>
              <a:gd name="connsiteX1298" fmla="*/ 5472148 w 6569477"/>
              <a:gd name="connsiteY1298" fmla="*/ 1633282 h 6858000"/>
              <a:gd name="connsiteX1299" fmla="*/ 5446841 w 6569477"/>
              <a:gd name="connsiteY1299" fmla="*/ 1591103 h 6858000"/>
              <a:gd name="connsiteX1300" fmla="*/ 5413098 w 6569477"/>
              <a:gd name="connsiteY1300" fmla="*/ 1523619 h 6858000"/>
              <a:gd name="connsiteX1301" fmla="*/ 5176900 w 6569477"/>
              <a:gd name="connsiteY1301" fmla="*/ 1034350 h 6858000"/>
              <a:gd name="connsiteX1302" fmla="*/ 5185333 w 6569477"/>
              <a:gd name="connsiteY1302" fmla="*/ 1017477 h 6858000"/>
              <a:gd name="connsiteX1303" fmla="*/ 5185335 w 6569477"/>
              <a:gd name="connsiteY1303" fmla="*/ 1025912 h 6858000"/>
              <a:gd name="connsiteX1304" fmla="*/ 5193769 w 6569477"/>
              <a:gd name="connsiteY1304" fmla="*/ 1025914 h 6858000"/>
              <a:gd name="connsiteX1305" fmla="*/ 5185332 w 6569477"/>
              <a:gd name="connsiteY1305" fmla="*/ 1009044 h 6858000"/>
              <a:gd name="connsiteX1306" fmla="*/ 5185332 w 6569477"/>
              <a:gd name="connsiteY1306" fmla="*/ 983737 h 6858000"/>
              <a:gd name="connsiteX1307" fmla="*/ 5151590 w 6569477"/>
              <a:gd name="connsiteY1307" fmla="*/ 958427 h 6858000"/>
              <a:gd name="connsiteX1308" fmla="*/ 5151589 w 6569477"/>
              <a:gd name="connsiteY1308" fmla="*/ 949995 h 6858000"/>
              <a:gd name="connsiteX1309" fmla="*/ 5143155 w 6569477"/>
              <a:gd name="connsiteY1309" fmla="*/ 941557 h 6858000"/>
              <a:gd name="connsiteX1310" fmla="*/ 5143155 w 6569477"/>
              <a:gd name="connsiteY1310" fmla="*/ 933122 h 6858000"/>
              <a:gd name="connsiteX1311" fmla="*/ 5134718 w 6569477"/>
              <a:gd name="connsiteY1311" fmla="*/ 933123 h 6858000"/>
              <a:gd name="connsiteX1312" fmla="*/ 5126283 w 6569477"/>
              <a:gd name="connsiteY1312" fmla="*/ 916250 h 6858000"/>
              <a:gd name="connsiteX1313" fmla="*/ 5109414 w 6569477"/>
              <a:gd name="connsiteY1313" fmla="*/ 874074 h 6858000"/>
              <a:gd name="connsiteX1314" fmla="*/ 5117847 w 6569477"/>
              <a:gd name="connsiteY1314" fmla="*/ 874073 h 6858000"/>
              <a:gd name="connsiteX1315" fmla="*/ 5126285 w 6569477"/>
              <a:gd name="connsiteY1315" fmla="*/ 882507 h 6858000"/>
              <a:gd name="connsiteX1316" fmla="*/ 5117848 w 6569477"/>
              <a:gd name="connsiteY1316" fmla="*/ 865636 h 6858000"/>
              <a:gd name="connsiteX1317" fmla="*/ 5109412 w 6569477"/>
              <a:gd name="connsiteY1317" fmla="*/ 857200 h 6858000"/>
              <a:gd name="connsiteX1318" fmla="*/ 5084104 w 6569477"/>
              <a:gd name="connsiteY1318" fmla="*/ 823460 h 6858000"/>
              <a:gd name="connsiteX1319" fmla="*/ 5084105 w 6569477"/>
              <a:gd name="connsiteY1319" fmla="*/ 815023 h 6858000"/>
              <a:gd name="connsiteX1320" fmla="*/ 5075670 w 6569477"/>
              <a:gd name="connsiteY1320" fmla="*/ 798150 h 6858000"/>
              <a:gd name="connsiteX1321" fmla="*/ 5067233 w 6569477"/>
              <a:gd name="connsiteY1321" fmla="*/ 798150 h 6858000"/>
              <a:gd name="connsiteX1322" fmla="*/ 5067232 w 6569477"/>
              <a:gd name="connsiteY1322" fmla="*/ 806587 h 6858000"/>
              <a:gd name="connsiteX1323" fmla="*/ 5058798 w 6569477"/>
              <a:gd name="connsiteY1323" fmla="*/ 781279 h 6858000"/>
              <a:gd name="connsiteX1324" fmla="*/ 5041925 w 6569477"/>
              <a:gd name="connsiteY1324" fmla="*/ 781279 h 6858000"/>
              <a:gd name="connsiteX1325" fmla="*/ 5041926 w 6569477"/>
              <a:gd name="connsiteY1325" fmla="*/ 764409 h 6858000"/>
              <a:gd name="connsiteX1326" fmla="*/ 5033489 w 6569477"/>
              <a:gd name="connsiteY1326" fmla="*/ 755973 h 6858000"/>
              <a:gd name="connsiteX1327" fmla="*/ 5033489 w 6569477"/>
              <a:gd name="connsiteY1327" fmla="*/ 747536 h 6858000"/>
              <a:gd name="connsiteX1328" fmla="*/ 5025055 w 6569477"/>
              <a:gd name="connsiteY1328" fmla="*/ 747536 h 6858000"/>
              <a:gd name="connsiteX1329" fmla="*/ 5025055 w 6569477"/>
              <a:gd name="connsiteY1329" fmla="*/ 755973 h 6858000"/>
              <a:gd name="connsiteX1330" fmla="*/ 4957570 w 6569477"/>
              <a:gd name="connsiteY1330" fmla="*/ 663182 h 6858000"/>
              <a:gd name="connsiteX1331" fmla="*/ 4949133 w 6569477"/>
              <a:gd name="connsiteY1331" fmla="*/ 646309 h 6858000"/>
              <a:gd name="connsiteX1332" fmla="*/ 4932264 w 6569477"/>
              <a:gd name="connsiteY1332" fmla="*/ 637873 h 6858000"/>
              <a:gd name="connsiteX1333" fmla="*/ 4932262 w 6569477"/>
              <a:gd name="connsiteY1333" fmla="*/ 644497 h 6858000"/>
              <a:gd name="connsiteX1334" fmla="*/ 4910645 w 6569477"/>
              <a:gd name="connsiteY1334" fmla="*/ 618234 h 6858000"/>
              <a:gd name="connsiteX1335" fmla="*/ 4839468 w 6569477"/>
              <a:gd name="connsiteY1335" fmla="*/ 519774 h 6858000"/>
              <a:gd name="connsiteX1336" fmla="*/ 4797289 w 6569477"/>
              <a:gd name="connsiteY1336" fmla="*/ 494466 h 6858000"/>
              <a:gd name="connsiteX1337" fmla="*/ 4797289 w 6569477"/>
              <a:gd name="connsiteY1337" fmla="*/ 469162 h 6858000"/>
              <a:gd name="connsiteX1338" fmla="*/ 4755109 w 6569477"/>
              <a:gd name="connsiteY1338" fmla="*/ 418545 h 6858000"/>
              <a:gd name="connsiteX1339" fmla="*/ 4721368 w 6569477"/>
              <a:gd name="connsiteY1339" fmla="*/ 401675 h 6858000"/>
              <a:gd name="connsiteX1340" fmla="*/ 4696060 w 6569477"/>
              <a:gd name="connsiteY1340" fmla="*/ 359495 h 6858000"/>
              <a:gd name="connsiteX1341" fmla="*/ 4704496 w 6569477"/>
              <a:gd name="connsiteY1341" fmla="*/ 359495 h 6858000"/>
              <a:gd name="connsiteX1342" fmla="*/ 4721369 w 6569477"/>
              <a:gd name="connsiteY1342" fmla="*/ 367932 h 6858000"/>
              <a:gd name="connsiteX1343" fmla="*/ 4712933 w 6569477"/>
              <a:gd name="connsiteY1343" fmla="*/ 351061 h 6858000"/>
              <a:gd name="connsiteX1344" fmla="*/ 4704497 w 6569477"/>
              <a:gd name="connsiteY1344" fmla="*/ 342625 h 6858000"/>
              <a:gd name="connsiteX1345" fmla="*/ 4729804 w 6569477"/>
              <a:gd name="connsiteY1345" fmla="*/ 359495 h 6858000"/>
              <a:gd name="connsiteX1346" fmla="*/ 4696060 w 6569477"/>
              <a:gd name="connsiteY1346" fmla="*/ 325754 h 6858000"/>
              <a:gd name="connsiteX1347" fmla="*/ 4687626 w 6569477"/>
              <a:gd name="connsiteY1347" fmla="*/ 317318 h 6858000"/>
              <a:gd name="connsiteX1348" fmla="*/ 4662317 w 6569477"/>
              <a:gd name="connsiteY1348" fmla="*/ 300447 h 6858000"/>
              <a:gd name="connsiteX1349" fmla="*/ 4670754 w 6569477"/>
              <a:gd name="connsiteY1349" fmla="*/ 317320 h 6858000"/>
              <a:gd name="connsiteX1350" fmla="*/ 4670753 w 6569477"/>
              <a:gd name="connsiteY1350" fmla="*/ 325755 h 6858000"/>
              <a:gd name="connsiteX1351" fmla="*/ 4645447 w 6569477"/>
              <a:gd name="connsiteY1351" fmla="*/ 300448 h 6858000"/>
              <a:gd name="connsiteX1352" fmla="*/ 4653882 w 6569477"/>
              <a:gd name="connsiteY1352" fmla="*/ 334188 h 6858000"/>
              <a:gd name="connsiteX1353" fmla="*/ 4620140 w 6569477"/>
              <a:gd name="connsiteY1353" fmla="*/ 275141 h 6858000"/>
              <a:gd name="connsiteX1354" fmla="*/ 4628578 w 6569477"/>
              <a:gd name="connsiteY1354" fmla="*/ 283575 h 6858000"/>
              <a:gd name="connsiteX1355" fmla="*/ 4645446 w 6569477"/>
              <a:gd name="connsiteY1355" fmla="*/ 283575 h 6858000"/>
              <a:gd name="connsiteX1356" fmla="*/ 4628576 w 6569477"/>
              <a:gd name="connsiteY1356" fmla="*/ 266706 h 6858000"/>
              <a:gd name="connsiteX1357" fmla="*/ 4628576 w 6569477"/>
              <a:gd name="connsiteY1357" fmla="*/ 258268 h 6858000"/>
              <a:gd name="connsiteX1358" fmla="*/ 4628578 w 6569477"/>
              <a:gd name="connsiteY1358" fmla="*/ 249831 h 6858000"/>
              <a:gd name="connsiteX1359" fmla="*/ 4637010 w 6569477"/>
              <a:gd name="connsiteY1359" fmla="*/ 249831 h 6858000"/>
              <a:gd name="connsiteX1360" fmla="*/ 4620140 w 6569477"/>
              <a:gd name="connsiteY1360" fmla="*/ 241397 h 6858000"/>
              <a:gd name="connsiteX1361" fmla="*/ 4611704 w 6569477"/>
              <a:gd name="connsiteY1361" fmla="*/ 232961 h 6858000"/>
              <a:gd name="connsiteX1362" fmla="*/ 4594835 w 6569477"/>
              <a:gd name="connsiteY1362" fmla="*/ 199218 h 6858000"/>
              <a:gd name="connsiteX1363" fmla="*/ 4603267 w 6569477"/>
              <a:gd name="connsiteY1363" fmla="*/ 207654 h 6858000"/>
              <a:gd name="connsiteX1364" fmla="*/ 4620140 w 6569477"/>
              <a:gd name="connsiteY1364" fmla="*/ 216090 h 6858000"/>
              <a:gd name="connsiteX1365" fmla="*/ 4603267 w 6569477"/>
              <a:gd name="connsiteY1365" fmla="*/ 190783 h 6858000"/>
              <a:gd name="connsiteX1366" fmla="*/ 4594832 w 6569477"/>
              <a:gd name="connsiteY1366" fmla="*/ 182347 h 6858000"/>
              <a:gd name="connsiteX1367" fmla="*/ 4586397 w 6569477"/>
              <a:gd name="connsiteY1367" fmla="*/ 173911 h 6858000"/>
              <a:gd name="connsiteX1368" fmla="*/ 4569526 w 6569477"/>
              <a:gd name="connsiteY1368" fmla="*/ 173913 h 6858000"/>
              <a:gd name="connsiteX1369" fmla="*/ 4577960 w 6569477"/>
              <a:gd name="connsiteY1369" fmla="*/ 190784 h 6858000"/>
              <a:gd name="connsiteX1370" fmla="*/ 4586396 w 6569477"/>
              <a:gd name="connsiteY1370" fmla="*/ 190783 h 6858000"/>
              <a:gd name="connsiteX1371" fmla="*/ 4594835 w 6569477"/>
              <a:gd name="connsiteY1371" fmla="*/ 199218 h 6858000"/>
              <a:gd name="connsiteX1372" fmla="*/ 4603267 w 6569477"/>
              <a:gd name="connsiteY1372" fmla="*/ 232961 h 6858000"/>
              <a:gd name="connsiteX1373" fmla="*/ 4594833 w 6569477"/>
              <a:gd name="connsiteY1373" fmla="*/ 224525 h 6858000"/>
              <a:gd name="connsiteX1374" fmla="*/ 4594835 w 6569477"/>
              <a:gd name="connsiteY1374" fmla="*/ 232961 h 6858000"/>
              <a:gd name="connsiteX1375" fmla="*/ 4594833 w 6569477"/>
              <a:gd name="connsiteY1375" fmla="*/ 241395 h 6858000"/>
              <a:gd name="connsiteX1376" fmla="*/ 4603266 w 6569477"/>
              <a:gd name="connsiteY1376" fmla="*/ 241396 h 6858000"/>
              <a:gd name="connsiteX1377" fmla="*/ 4611704 w 6569477"/>
              <a:gd name="connsiteY1377" fmla="*/ 249833 h 6858000"/>
              <a:gd name="connsiteX1378" fmla="*/ 4603267 w 6569477"/>
              <a:gd name="connsiteY1378" fmla="*/ 249831 h 6858000"/>
              <a:gd name="connsiteX1379" fmla="*/ 4611704 w 6569477"/>
              <a:gd name="connsiteY1379" fmla="*/ 258268 h 6858000"/>
              <a:gd name="connsiteX1380" fmla="*/ 4611703 w 6569477"/>
              <a:gd name="connsiteY1380" fmla="*/ 266704 h 6858000"/>
              <a:gd name="connsiteX1381" fmla="*/ 4552654 w 6569477"/>
              <a:gd name="connsiteY1381" fmla="*/ 207654 h 6858000"/>
              <a:gd name="connsiteX1382" fmla="*/ 4561090 w 6569477"/>
              <a:gd name="connsiteY1382" fmla="*/ 207654 h 6858000"/>
              <a:gd name="connsiteX1383" fmla="*/ 4569525 w 6569477"/>
              <a:gd name="connsiteY1383" fmla="*/ 207654 h 6858000"/>
              <a:gd name="connsiteX1384" fmla="*/ 4561090 w 6569477"/>
              <a:gd name="connsiteY1384" fmla="*/ 199218 h 6858000"/>
              <a:gd name="connsiteX1385" fmla="*/ 4552654 w 6569477"/>
              <a:gd name="connsiteY1385" fmla="*/ 199219 h 6858000"/>
              <a:gd name="connsiteX1386" fmla="*/ 4544217 w 6569477"/>
              <a:gd name="connsiteY1386" fmla="*/ 190783 h 6858000"/>
              <a:gd name="connsiteX1387" fmla="*/ 4527347 w 6569477"/>
              <a:gd name="connsiteY1387" fmla="*/ 157040 h 6858000"/>
              <a:gd name="connsiteX1388" fmla="*/ 4527346 w 6569477"/>
              <a:gd name="connsiteY1388" fmla="*/ 148604 h 6858000"/>
              <a:gd name="connsiteX1389" fmla="*/ 4518910 w 6569477"/>
              <a:gd name="connsiteY1389" fmla="*/ 140168 h 6858000"/>
              <a:gd name="connsiteX1390" fmla="*/ 4510474 w 6569477"/>
              <a:gd name="connsiteY1390" fmla="*/ 140168 h 6858000"/>
              <a:gd name="connsiteX1391" fmla="*/ 4510474 w 6569477"/>
              <a:gd name="connsiteY1391" fmla="*/ 148604 h 6858000"/>
              <a:gd name="connsiteX1392" fmla="*/ 4476732 w 6569477"/>
              <a:gd name="connsiteY1392" fmla="*/ 106427 h 6858000"/>
              <a:gd name="connsiteX1393" fmla="*/ 4468297 w 6569477"/>
              <a:gd name="connsiteY1393" fmla="*/ 97990 h 6858000"/>
              <a:gd name="connsiteX1394" fmla="*/ 4459861 w 6569477"/>
              <a:gd name="connsiteY1394" fmla="*/ 97990 h 6858000"/>
              <a:gd name="connsiteX1395" fmla="*/ 4459861 w 6569477"/>
              <a:gd name="connsiteY1395" fmla="*/ 106428 h 6858000"/>
              <a:gd name="connsiteX1396" fmla="*/ 4426117 w 6569477"/>
              <a:gd name="connsiteY1396" fmla="*/ 89554 h 6858000"/>
              <a:gd name="connsiteX1397" fmla="*/ 4388156 w 6569477"/>
              <a:gd name="connsiteY1397" fmla="*/ 29450 h 6858000"/>
              <a:gd name="connsiteX1398" fmla="*/ 4360109 w 6569477"/>
              <a:gd name="connsiteY1398" fmla="*/ 0 h 6858000"/>
              <a:gd name="connsiteX1399" fmla="*/ 4638592 w 6569477"/>
              <a:gd name="connsiteY1399" fmla="*/ 0 h 6858000"/>
              <a:gd name="connsiteX1400" fmla="*/ 4699158 w 6569477"/>
              <a:gd name="connsiteY1400" fmla="*/ 62995 h 6858000"/>
              <a:gd name="connsiteX1401" fmla="*/ 5404662 w 6569477"/>
              <a:gd name="connsiteY1401" fmla="*/ 1051221 h 6858000"/>
              <a:gd name="connsiteX1402" fmla="*/ 5938418 w 6569477"/>
              <a:gd name="connsiteY1402" fmla="*/ 2935851 h 6858000"/>
              <a:gd name="connsiteX1403" fmla="*/ 5947253 w 6569477"/>
              <a:gd name="connsiteY1403" fmla="*/ 3112842 h 6858000"/>
              <a:gd name="connsiteX1404" fmla="*/ 5951125 w 6569477"/>
              <a:gd name="connsiteY1404" fmla="*/ 3133338 h 6858000"/>
              <a:gd name="connsiteX1405" fmla="*/ 5950868 w 6569477"/>
              <a:gd name="connsiteY1405" fmla="*/ 3126941 h 6858000"/>
              <a:gd name="connsiteX1406" fmla="*/ 5953938 w 6569477"/>
              <a:gd name="connsiteY1406" fmla="*/ 3123616 h 6858000"/>
              <a:gd name="connsiteX1407" fmla="*/ 5954453 w 6569477"/>
              <a:gd name="connsiteY1407" fmla="*/ 3136408 h 6858000"/>
              <a:gd name="connsiteX1408" fmla="*/ 5957779 w 6569477"/>
              <a:gd name="connsiteY1408" fmla="*/ 3139480 h 6858000"/>
              <a:gd name="connsiteX1409" fmla="*/ 5954710 w 6569477"/>
              <a:gd name="connsiteY1409" fmla="*/ 3142804 h 6858000"/>
              <a:gd name="connsiteX1410" fmla="*/ 5960116 w 6569477"/>
              <a:gd name="connsiteY1410" fmla="*/ 3277128 h 6858000"/>
              <a:gd name="connsiteX1411" fmla="*/ 5972174 w 6569477"/>
              <a:gd name="connsiteY1411" fmla="*/ 3417593 h 6858000"/>
              <a:gd name="connsiteX1412" fmla="*/ 5962709 w 6569477"/>
              <a:gd name="connsiteY1412" fmla="*/ 3421173 h 6858000"/>
              <a:gd name="connsiteX1413" fmla="*/ 5968094 w 6569477"/>
              <a:gd name="connsiteY1413" fmla="*/ 3475415 h 6858000"/>
              <a:gd name="connsiteX1414" fmla="*/ 5964787 w 6569477"/>
              <a:gd name="connsiteY1414" fmla="*/ 3552426 h 6858000"/>
              <a:gd name="connsiteX1415" fmla="*/ 5951498 w 6569477"/>
              <a:gd name="connsiteY1415" fmla="*/ 3620225 h 6858000"/>
              <a:gd name="connsiteX1416" fmla="*/ 5941518 w 6569477"/>
              <a:gd name="connsiteY1416" fmla="*/ 3611013 h 6858000"/>
              <a:gd name="connsiteX1417" fmla="*/ 5933358 w 6569477"/>
              <a:gd name="connsiteY1417" fmla="*/ 3726657 h 6858000"/>
              <a:gd name="connsiteX1418" fmla="*/ 5932401 w 6569477"/>
              <a:gd name="connsiteY1418" fmla="*/ 3750159 h 6858000"/>
              <a:gd name="connsiteX1419" fmla="*/ 5936112 w 6569477"/>
              <a:gd name="connsiteY1419" fmla="*/ 3742197 h 6858000"/>
              <a:gd name="connsiteX1420" fmla="*/ 5931041 w 6569477"/>
              <a:gd name="connsiteY1420" fmla="*/ 3783572 h 6858000"/>
              <a:gd name="connsiteX1421" fmla="*/ 5930942 w 6569477"/>
              <a:gd name="connsiteY1421" fmla="*/ 3786013 h 6858000"/>
              <a:gd name="connsiteX1422" fmla="*/ 5930199 w 6569477"/>
              <a:gd name="connsiteY1422" fmla="*/ 3790443 h 6858000"/>
              <a:gd name="connsiteX1423" fmla="*/ 5909750 w 6569477"/>
              <a:gd name="connsiteY1423" fmla="*/ 3957308 h 6858000"/>
              <a:gd name="connsiteX1424" fmla="*/ 5877062 w 6569477"/>
              <a:gd name="connsiteY1424" fmla="*/ 4172416 h 6858000"/>
              <a:gd name="connsiteX1425" fmla="*/ 5868625 w 6569477"/>
              <a:gd name="connsiteY1425" fmla="*/ 4214595 h 6858000"/>
              <a:gd name="connsiteX1426" fmla="*/ 5609277 w 6569477"/>
              <a:gd name="connsiteY1426" fmla="*/ 5137233 h 6858000"/>
              <a:gd name="connsiteX1427" fmla="*/ 5491924 w 6569477"/>
              <a:gd name="connsiteY1427" fmla="*/ 5411666 h 6858000"/>
              <a:gd name="connsiteX1428" fmla="*/ 5491547 w 6569477"/>
              <a:gd name="connsiteY1428" fmla="*/ 5414872 h 6858000"/>
              <a:gd name="connsiteX1429" fmla="*/ 5487221 w 6569477"/>
              <a:gd name="connsiteY1429" fmla="*/ 5422780 h 6858000"/>
              <a:gd name="connsiteX1430" fmla="*/ 5489486 w 6569477"/>
              <a:gd name="connsiteY1430" fmla="*/ 5427576 h 6858000"/>
              <a:gd name="connsiteX1431" fmla="*/ 5484693 w 6569477"/>
              <a:gd name="connsiteY1431" fmla="*/ 5429840 h 6858000"/>
              <a:gd name="connsiteX1432" fmla="*/ 5431604 w 6569477"/>
              <a:gd name="connsiteY1432" fmla="*/ 5578103 h 6858000"/>
              <a:gd name="connsiteX1433" fmla="*/ 5383045 w 6569477"/>
              <a:gd name="connsiteY1433" fmla="*/ 5735954 h 6858000"/>
              <a:gd name="connsiteX1434" fmla="*/ 5371193 w 6569477"/>
              <a:gd name="connsiteY1434" fmla="*/ 5735689 h 6858000"/>
              <a:gd name="connsiteX1435" fmla="*/ 5353234 w 6569477"/>
              <a:gd name="connsiteY1435" fmla="*/ 5796964 h 6858000"/>
              <a:gd name="connsiteX1436" fmla="*/ 5315838 w 6569477"/>
              <a:gd name="connsiteY1436" fmla="*/ 5879154 h 6858000"/>
              <a:gd name="connsiteX1437" fmla="*/ 5271646 w 6569477"/>
              <a:gd name="connsiteY1437" fmla="*/ 5946958 h 6858000"/>
              <a:gd name="connsiteX1438" fmla="*/ 5264849 w 6569477"/>
              <a:gd name="connsiteY1438" fmla="*/ 5932571 h 6858000"/>
              <a:gd name="connsiteX1439" fmla="*/ 5205226 w 6569477"/>
              <a:gd name="connsiteY1439" fmla="*/ 6054591 h 6858000"/>
              <a:gd name="connsiteX1440" fmla="*/ 5133488 w 6569477"/>
              <a:gd name="connsiteY1440" fmla="*/ 6188200 h 6858000"/>
              <a:gd name="connsiteX1441" fmla="*/ 5117105 w 6569477"/>
              <a:gd name="connsiteY1441" fmla="*/ 6178342 h 6858000"/>
              <a:gd name="connsiteX1442" fmla="*/ 5104989 w 6569477"/>
              <a:gd name="connsiteY1442" fmla="*/ 6189932 h 6858000"/>
              <a:gd name="connsiteX1443" fmla="*/ 5105252 w 6569477"/>
              <a:gd name="connsiteY1443" fmla="*/ 6178076 h 6858000"/>
              <a:gd name="connsiteX1444" fmla="*/ 5107780 w 6569477"/>
              <a:gd name="connsiteY1444" fmla="*/ 6171017 h 6858000"/>
              <a:gd name="connsiteX1445" fmla="*/ 5110570 w 6569477"/>
              <a:gd name="connsiteY1445" fmla="*/ 6152101 h 6858000"/>
              <a:gd name="connsiteX1446" fmla="*/ 5117630 w 6569477"/>
              <a:gd name="connsiteY1446" fmla="*/ 6154631 h 6858000"/>
              <a:gd name="connsiteX1447" fmla="*/ 5124951 w 6569477"/>
              <a:gd name="connsiteY1447" fmla="*/ 6145306 h 6858000"/>
              <a:gd name="connsiteX1448" fmla="*/ 5124689 w 6569477"/>
              <a:gd name="connsiteY1448" fmla="*/ 6157162 h 6858000"/>
              <a:gd name="connsiteX1449" fmla="*/ 5122160 w 6569477"/>
              <a:gd name="connsiteY1449" fmla="*/ 6164222 h 6858000"/>
              <a:gd name="connsiteX1450" fmla="*/ 5161821 w 6569477"/>
              <a:gd name="connsiteY1450" fmla="*/ 6086827 h 6858000"/>
              <a:gd name="connsiteX1451" fmla="*/ 5223710 w 6569477"/>
              <a:gd name="connsiteY1451" fmla="*/ 5969604 h 6858000"/>
              <a:gd name="connsiteX1452" fmla="*/ 5255262 w 6569477"/>
              <a:gd name="connsiteY1452" fmla="*/ 5937100 h 6858000"/>
              <a:gd name="connsiteX1453" fmla="*/ 5265899 w 6569477"/>
              <a:gd name="connsiteY1453" fmla="*/ 5885149 h 6858000"/>
              <a:gd name="connsiteX1454" fmla="*/ 5310355 w 6569477"/>
              <a:gd name="connsiteY1454" fmla="*/ 5805490 h 6858000"/>
              <a:gd name="connsiteX1455" fmla="*/ 5342957 w 6569477"/>
              <a:gd name="connsiteY1455" fmla="*/ 5725565 h 6858000"/>
              <a:gd name="connsiteX1456" fmla="*/ 5359603 w 6569477"/>
              <a:gd name="connsiteY1456" fmla="*/ 5723566 h 6858000"/>
              <a:gd name="connsiteX1457" fmla="*/ 5405162 w 6569477"/>
              <a:gd name="connsiteY1457" fmla="*/ 5607458 h 6858000"/>
              <a:gd name="connsiteX1458" fmla="*/ 5419834 w 6569477"/>
              <a:gd name="connsiteY1458" fmla="*/ 5556614 h 6858000"/>
              <a:gd name="connsiteX1459" fmla="*/ 5343783 w 6569477"/>
              <a:gd name="connsiteY1459" fmla="*/ 5707015 h 6858000"/>
              <a:gd name="connsiteX1460" fmla="*/ 4588841 w 6569477"/>
              <a:gd name="connsiteY1460" fmla="*/ 6742552 h 6858000"/>
              <a:gd name="connsiteX1461" fmla="*/ 4469515 w 6569477"/>
              <a:gd name="connsiteY1461" fmla="*/ 6858000 h 6858000"/>
              <a:gd name="connsiteX1462" fmla="*/ 4102414 w 6569477"/>
              <a:gd name="connsiteY1462" fmla="*/ 6858000 h 6858000"/>
              <a:gd name="connsiteX1463" fmla="*/ 4156175 w 6569477"/>
              <a:gd name="connsiteY1463" fmla="*/ 6787476 h 6858000"/>
              <a:gd name="connsiteX1464" fmla="*/ 4333324 w 6569477"/>
              <a:gd name="connsiteY1464" fmla="*/ 6525971 h 6858000"/>
              <a:gd name="connsiteX1465" fmla="*/ 4350197 w 6569477"/>
              <a:gd name="connsiteY1465" fmla="*/ 6551277 h 6858000"/>
              <a:gd name="connsiteX1466" fmla="*/ 4451424 w 6569477"/>
              <a:gd name="connsiteY1466" fmla="*/ 6365693 h 6858000"/>
              <a:gd name="connsiteX1467" fmla="*/ 4527346 w 6569477"/>
              <a:gd name="connsiteY1467" fmla="*/ 6225714 h 6858000"/>
              <a:gd name="connsiteX1468" fmla="*/ 4556321 w 6569477"/>
              <a:gd name="connsiteY1468" fmla="*/ 6179312 h 6858000"/>
              <a:gd name="connsiteX1469" fmla="*/ 4561089 w 6569477"/>
              <a:gd name="connsiteY1469" fmla="*/ 6180105 h 6858000"/>
              <a:gd name="connsiteX1470" fmla="*/ 4577961 w 6569477"/>
              <a:gd name="connsiteY1470" fmla="*/ 6171673 h 6858000"/>
              <a:gd name="connsiteX1471" fmla="*/ 4586396 w 6569477"/>
              <a:gd name="connsiteY1471" fmla="*/ 6171671 h 6858000"/>
              <a:gd name="connsiteX1472" fmla="*/ 4603267 w 6569477"/>
              <a:gd name="connsiteY1472" fmla="*/ 6129493 h 6858000"/>
              <a:gd name="connsiteX1473" fmla="*/ 4620139 w 6569477"/>
              <a:gd name="connsiteY1473" fmla="*/ 6112623 h 6858000"/>
              <a:gd name="connsiteX1474" fmla="*/ 4620140 w 6569477"/>
              <a:gd name="connsiteY1474" fmla="*/ 6104185 h 6858000"/>
              <a:gd name="connsiteX1475" fmla="*/ 4611704 w 6569477"/>
              <a:gd name="connsiteY1475" fmla="*/ 6104186 h 6858000"/>
              <a:gd name="connsiteX1476" fmla="*/ 4645446 w 6569477"/>
              <a:gd name="connsiteY1476" fmla="*/ 6049356 h 6858000"/>
              <a:gd name="connsiteX1477" fmla="*/ 4658579 w 6569477"/>
              <a:gd name="connsiteY1477" fmla="*/ 6024607 h 6858000"/>
              <a:gd name="connsiteX1478" fmla="*/ 4657191 w 6569477"/>
              <a:gd name="connsiteY1478" fmla="*/ 6022823 h 6858000"/>
              <a:gd name="connsiteX1479" fmla="*/ 4637720 w 6569477"/>
              <a:gd name="connsiteY1479" fmla="*/ 6031225 h 6858000"/>
              <a:gd name="connsiteX1480" fmla="*/ 4625218 w 6569477"/>
              <a:gd name="connsiteY1480" fmla="*/ 6042395 h 6858000"/>
              <a:gd name="connsiteX1481" fmla="*/ 4625358 w 6569477"/>
              <a:gd name="connsiteY1481" fmla="*/ 6039920 h 6858000"/>
              <a:gd name="connsiteX1482" fmla="*/ 4603267 w 6569477"/>
              <a:gd name="connsiteY1482" fmla="*/ 6062007 h 6858000"/>
              <a:gd name="connsiteX1483" fmla="*/ 4620139 w 6569477"/>
              <a:gd name="connsiteY1483" fmla="*/ 6036700 h 6858000"/>
              <a:gd name="connsiteX1484" fmla="*/ 4502039 w 6569477"/>
              <a:gd name="connsiteY1484" fmla="*/ 6188543 h 6858000"/>
              <a:gd name="connsiteX1485" fmla="*/ 4383940 w 6569477"/>
              <a:gd name="connsiteY1485" fmla="*/ 6357257 h 6858000"/>
              <a:gd name="connsiteX1486" fmla="*/ 4367067 w 6569477"/>
              <a:gd name="connsiteY1486" fmla="*/ 6357256 h 6858000"/>
              <a:gd name="connsiteX1487" fmla="*/ 4240530 w 6569477"/>
              <a:gd name="connsiteY1487" fmla="*/ 6492227 h 6858000"/>
              <a:gd name="connsiteX1488" fmla="*/ 4189918 w 6569477"/>
              <a:gd name="connsiteY1488" fmla="*/ 6542842 h 6858000"/>
              <a:gd name="connsiteX1489" fmla="*/ 4173045 w 6569477"/>
              <a:gd name="connsiteY1489" fmla="*/ 6568148 h 6858000"/>
              <a:gd name="connsiteX1490" fmla="*/ 4130868 w 6569477"/>
              <a:gd name="connsiteY1490" fmla="*/ 6601891 h 6858000"/>
              <a:gd name="connsiteX1491" fmla="*/ 4054944 w 6569477"/>
              <a:gd name="connsiteY1491" fmla="*/ 6686246 h 6858000"/>
              <a:gd name="connsiteX1492" fmla="*/ 3979024 w 6569477"/>
              <a:gd name="connsiteY1492" fmla="*/ 6762169 h 6858000"/>
              <a:gd name="connsiteX1493" fmla="*/ 3916151 w 6569477"/>
              <a:gd name="connsiteY1493" fmla="*/ 6823459 h 6858000"/>
              <a:gd name="connsiteX1494" fmla="*/ 3874750 w 6569477"/>
              <a:gd name="connsiteY1494" fmla="*/ 6858000 h 6858000"/>
              <a:gd name="connsiteX1495" fmla="*/ 3809992 w 6569477"/>
              <a:gd name="connsiteY1495" fmla="*/ 6858000 h 6858000"/>
              <a:gd name="connsiteX1496" fmla="*/ 3835617 w 6569477"/>
              <a:gd name="connsiteY1496" fmla="*/ 6838089 h 6858000"/>
              <a:gd name="connsiteX1497" fmla="*/ 4139304 w 6569477"/>
              <a:gd name="connsiteY1497" fmla="*/ 6576584 h 6858000"/>
              <a:gd name="connsiteX1498" fmla="*/ 4046510 w 6569477"/>
              <a:gd name="connsiteY1498" fmla="*/ 6652505 h 6858000"/>
              <a:gd name="connsiteX1499" fmla="*/ 4021202 w 6569477"/>
              <a:gd name="connsiteY1499" fmla="*/ 6660941 h 6858000"/>
              <a:gd name="connsiteX1500" fmla="*/ 3810311 w 6569477"/>
              <a:gd name="connsiteY1500" fmla="*/ 6829655 h 6858000"/>
              <a:gd name="connsiteX1501" fmla="*/ 3774445 w 6569477"/>
              <a:gd name="connsiteY1501" fmla="*/ 6858000 h 6858000"/>
              <a:gd name="connsiteX1502" fmla="*/ 3720522 w 6569477"/>
              <a:gd name="connsiteY1502" fmla="*/ 6858000 h 6858000"/>
              <a:gd name="connsiteX1503" fmla="*/ 3734388 w 6569477"/>
              <a:gd name="connsiteY1503" fmla="*/ 6846525 h 6858000"/>
              <a:gd name="connsiteX1504" fmla="*/ 3768132 w 6569477"/>
              <a:gd name="connsiteY1504" fmla="*/ 6821217 h 6858000"/>
              <a:gd name="connsiteX1505" fmla="*/ 3869358 w 6569477"/>
              <a:gd name="connsiteY1505" fmla="*/ 6745298 h 6858000"/>
              <a:gd name="connsiteX1506" fmla="*/ 3911538 w 6569477"/>
              <a:gd name="connsiteY1506" fmla="*/ 6711555 h 6858000"/>
              <a:gd name="connsiteX1507" fmla="*/ 3919975 w 6569477"/>
              <a:gd name="connsiteY1507" fmla="*/ 6711555 h 6858000"/>
              <a:gd name="connsiteX1508" fmla="*/ 3928411 w 6569477"/>
              <a:gd name="connsiteY1508" fmla="*/ 6703118 h 6858000"/>
              <a:gd name="connsiteX1509" fmla="*/ 3928411 w 6569477"/>
              <a:gd name="connsiteY1509" fmla="*/ 6694684 h 6858000"/>
              <a:gd name="connsiteX1510" fmla="*/ 3936845 w 6569477"/>
              <a:gd name="connsiteY1510" fmla="*/ 6694684 h 6858000"/>
              <a:gd name="connsiteX1511" fmla="*/ 4097124 w 6569477"/>
              <a:gd name="connsiteY1511" fmla="*/ 6551277 h 6858000"/>
              <a:gd name="connsiteX1512" fmla="*/ 4113995 w 6569477"/>
              <a:gd name="connsiteY1512" fmla="*/ 6542841 h 6858000"/>
              <a:gd name="connsiteX1513" fmla="*/ 4122431 w 6569477"/>
              <a:gd name="connsiteY1513" fmla="*/ 6542841 h 6858000"/>
              <a:gd name="connsiteX1514" fmla="*/ 4130869 w 6569477"/>
              <a:gd name="connsiteY1514" fmla="*/ 6534407 h 6858000"/>
              <a:gd name="connsiteX1515" fmla="*/ 4130868 w 6569477"/>
              <a:gd name="connsiteY1515" fmla="*/ 6525971 h 6858000"/>
              <a:gd name="connsiteX1516" fmla="*/ 4189919 w 6569477"/>
              <a:gd name="connsiteY1516" fmla="*/ 6458484 h 6858000"/>
              <a:gd name="connsiteX1517" fmla="*/ 4198354 w 6569477"/>
              <a:gd name="connsiteY1517" fmla="*/ 6450050 h 6858000"/>
              <a:gd name="connsiteX1518" fmla="*/ 4206790 w 6569477"/>
              <a:gd name="connsiteY1518" fmla="*/ 6433178 h 6858000"/>
              <a:gd name="connsiteX1519" fmla="*/ 4190270 w 6569477"/>
              <a:gd name="connsiteY1519" fmla="*/ 6433178 h 6858000"/>
              <a:gd name="connsiteX1520" fmla="*/ 4207843 w 6569477"/>
              <a:gd name="connsiteY1520" fmla="*/ 6416307 h 6858000"/>
              <a:gd name="connsiteX1521" fmla="*/ 4215199 w 6569477"/>
              <a:gd name="connsiteY1521" fmla="*/ 6391088 h 6858000"/>
              <a:gd name="connsiteX1522" fmla="*/ 4215378 w 6569477"/>
              <a:gd name="connsiteY1522" fmla="*/ 6390919 h 6858000"/>
              <a:gd name="connsiteX1523" fmla="*/ 4244751 w 6569477"/>
              <a:gd name="connsiteY1523" fmla="*/ 6375183 h 6858000"/>
              <a:gd name="connsiteX1524" fmla="*/ 4274275 w 6569477"/>
              <a:gd name="connsiteY1524" fmla="*/ 6340386 h 6858000"/>
              <a:gd name="connsiteX1525" fmla="*/ 4282710 w 6569477"/>
              <a:gd name="connsiteY1525" fmla="*/ 6340386 h 6858000"/>
              <a:gd name="connsiteX1526" fmla="*/ 4282712 w 6569477"/>
              <a:gd name="connsiteY1526" fmla="*/ 6331950 h 6858000"/>
              <a:gd name="connsiteX1527" fmla="*/ 4282711 w 6569477"/>
              <a:gd name="connsiteY1527" fmla="*/ 6323514 h 6858000"/>
              <a:gd name="connsiteX1528" fmla="*/ 4308018 w 6569477"/>
              <a:gd name="connsiteY1528" fmla="*/ 6315078 h 6858000"/>
              <a:gd name="connsiteX1529" fmla="*/ 4299581 w 6569477"/>
              <a:gd name="connsiteY1529" fmla="*/ 6323514 h 6858000"/>
              <a:gd name="connsiteX1530" fmla="*/ 4291147 w 6569477"/>
              <a:gd name="connsiteY1530" fmla="*/ 6340386 h 6858000"/>
              <a:gd name="connsiteX1531" fmla="*/ 4308019 w 6569477"/>
              <a:gd name="connsiteY1531" fmla="*/ 6331950 h 6858000"/>
              <a:gd name="connsiteX1532" fmla="*/ 4316453 w 6569477"/>
              <a:gd name="connsiteY1532" fmla="*/ 6331950 h 6858000"/>
              <a:gd name="connsiteX1533" fmla="*/ 4282711 w 6569477"/>
              <a:gd name="connsiteY1533" fmla="*/ 6374128 h 6858000"/>
              <a:gd name="connsiteX1534" fmla="*/ 4544217 w 6569477"/>
              <a:gd name="connsiteY1534" fmla="*/ 6104187 h 6858000"/>
              <a:gd name="connsiteX1535" fmla="*/ 4569526 w 6569477"/>
              <a:gd name="connsiteY1535" fmla="*/ 6070442 h 6858000"/>
              <a:gd name="connsiteX1536" fmla="*/ 4577961 w 6569477"/>
              <a:gd name="connsiteY1536" fmla="*/ 6062009 h 6858000"/>
              <a:gd name="connsiteX1537" fmla="*/ 4683408 w 6569477"/>
              <a:gd name="connsiteY1537" fmla="*/ 5931256 h 6858000"/>
              <a:gd name="connsiteX1538" fmla="*/ 4748312 w 6569477"/>
              <a:gd name="connsiteY1538" fmla="*/ 5835198 h 6858000"/>
              <a:gd name="connsiteX1539" fmla="*/ 4751363 w 6569477"/>
              <a:gd name="connsiteY1539" fmla="*/ 5826231 h 6858000"/>
              <a:gd name="connsiteX1540" fmla="*/ 4767931 w 6569477"/>
              <a:gd name="connsiteY1540" fmla="*/ 5806085 h 6858000"/>
              <a:gd name="connsiteX1541" fmla="*/ 4768003 w 6569477"/>
              <a:gd name="connsiteY1541" fmla="*/ 5806053 h 6858000"/>
              <a:gd name="connsiteX1542" fmla="*/ 4788853 w 6569477"/>
              <a:gd name="connsiteY1542" fmla="*/ 5775196 h 6858000"/>
              <a:gd name="connsiteX1543" fmla="*/ 4792070 w 6569477"/>
              <a:gd name="connsiteY1543" fmla="*/ 5772856 h 6858000"/>
              <a:gd name="connsiteX1544" fmla="*/ 4793063 w 6569477"/>
              <a:gd name="connsiteY1544" fmla="*/ 5765638 h 6858000"/>
              <a:gd name="connsiteX1545" fmla="*/ 4796398 w 6569477"/>
              <a:gd name="connsiteY1545" fmla="*/ 5743259 h 6858000"/>
              <a:gd name="connsiteX1546" fmla="*/ 4843536 w 6569477"/>
              <a:gd name="connsiteY1546" fmla="*/ 5665159 h 6858000"/>
              <a:gd name="connsiteX1547" fmla="*/ 4878837 w 6569477"/>
              <a:gd name="connsiteY1547" fmla="*/ 5586387 h 6858000"/>
              <a:gd name="connsiteX1548" fmla="*/ 4895541 w 6569477"/>
              <a:gd name="connsiteY1548" fmla="*/ 5584956 h 6858000"/>
              <a:gd name="connsiteX1549" fmla="*/ 4981973 w 6569477"/>
              <a:gd name="connsiteY1549" fmla="*/ 5357045 h 6858000"/>
              <a:gd name="connsiteX1550" fmla="*/ 4962502 w 6569477"/>
              <a:gd name="connsiteY1550" fmla="*/ 5365447 h 6858000"/>
              <a:gd name="connsiteX1551" fmla="*/ 5038742 w 6569477"/>
              <a:gd name="connsiteY1551" fmla="*/ 5234354 h 6858000"/>
              <a:gd name="connsiteX1552" fmla="*/ 5031211 w 6569477"/>
              <a:gd name="connsiteY1552" fmla="*/ 5283813 h 6858000"/>
              <a:gd name="connsiteX1553" fmla="*/ 5033979 w 6569477"/>
              <a:gd name="connsiteY1553" fmla="*/ 5276843 h 6858000"/>
              <a:gd name="connsiteX1554" fmla="*/ 5038846 w 6569477"/>
              <a:gd name="connsiteY1554" fmla="*/ 5274743 h 6858000"/>
              <a:gd name="connsiteX1555" fmla="*/ 5033312 w 6569477"/>
              <a:gd name="connsiteY1555" fmla="*/ 5288683 h 6858000"/>
              <a:gd name="connsiteX1556" fmla="*/ 5035413 w 6569477"/>
              <a:gd name="connsiteY1556" fmla="*/ 5293552 h 6858000"/>
              <a:gd name="connsiteX1557" fmla="*/ 5030545 w 6569477"/>
              <a:gd name="connsiteY1557" fmla="*/ 5295653 h 6858000"/>
              <a:gd name="connsiteX1558" fmla="*/ 4972446 w 6569477"/>
              <a:gd name="connsiteY1558" fmla="*/ 5442024 h 6858000"/>
              <a:gd name="connsiteX1559" fmla="*/ 4918549 w 6569477"/>
              <a:gd name="connsiteY1559" fmla="*/ 5598134 h 6858000"/>
              <a:gd name="connsiteX1560" fmla="*/ 4906713 w 6569477"/>
              <a:gd name="connsiteY1560" fmla="*/ 5597465 h 6858000"/>
              <a:gd name="connsiteX1561" fmla="*/ 4886681 w 6569477"/>
              <a:gd name="connsiteY1561" fmla="*/ 5658095 h 6858000"/>
              <a:gd name="connsiteX1562" fmla="*/ 4846511 w 6569477"/>
              <a:gd name="connsiteY1562" fmla="*/ 5738966 h 6858000"/>
              <a:gd name="connsiteX1563" fmla="*/ 4800039 w 6569477"/>
              <a:gd name="connsiteY1563" fmla="*/ 5805228 h 6858000"/>
              <a:gd name="connsiteX1564" fmla="*/ 4796888 w 6569477"/>
              <a:gd name="connsiteY1564" fmla="*/ 5797923 h 6858000"/>
              <a:gd name="connsiteX1565" fmla="*/ 4793961 w 6569477"/>
              <a:gd name="connsiteY1565" fmla="*/ 5791139 h 6858000"/>
              <a:gd name="connsiteX1566" fmla="*/ 4788854 w 6569477"/>
              <a:gd name="connsiteY1566" fmla="*/ 5800502 h 6858000"/>
              <a:gd name="connsiteX1567" fmla="*/ 4788524 w 6569477"/>
              <a:gd name="connsiteY1567" fmla="*/ 5800530 h 6858000"/>
              <a:gd name="connsiteX1568" fmla="*/ 4772434 w 6569477"/>
              <a:gd name="connsiteY1568" fmla="*/ 5831127 h 6858000"/>
              <a:gd name="connsiteX1569" fmla="*/ 4771983 w 6569477"/>
              <a:gd name="connsiteY1569" fmla="*/ 5834245 h 6858000"/>
              <a:gd name="connsiteX1570" fmla="*/ 4770615 w 6569477"/>
              <a:gd name="connsiteY1570" fmla="*/ 5834587 h 6858000"/>
              <a:gd name="connsiteX1571" fmla="*/ 4763546 w 6569477"/>
              <a:gd name="connsiteY1571" fmla="*/ 5848027 h 6858000"/>
              <a:gd name="connsiteX1572" fmla="*/ 4763547 w 6569477"/>
              <a:gd name="connsiteY1572" fmla="*/ 5851116 h 6858000"/>
              <a:gd name="connsiteX1573" fmla="*/ 4729804 w 6569477"/>
              <a:gd name="connsiteY1573" fmla="*/ 5927037 h 6858000"/>
              <a:gd name="connsiteX1574" fmla="*/ 4738240 w 6569477"/>
              <a:gd name="connsiteY1574" fmla="*/ 5910164 h 6858000"/>
              <a:gd name="connsiteX1575" fmla="*/ 4738240 w 6569477"/>
              <a:gd name="connsiteY1575" fmla="*/ 5927039 h 6858000"/>
              <a:gd name="connsiteX1576" fmla="*/ 4755110 w 6569477"/>
              <a:gd name="connsiteY1576" fmla="*/ 5918603 h 6858000"/>
              <a:gd name="connsiteX1577" fmla="*/ 4755112 w 6569477"/>
              <a:gd name="connsiteY1577" fmla="*/ 5927039 h 6858000"/>
              <a:gd name="connsiteX1578" fmla="*/ 4746676 w 6569477"/>
              <a:gd name="connsiteY1578" fmla="*/ 5935473 h 6858000"/>
              <a:gd name="connsiteX1579" fmla="*/ 4746678 w 6569477"/>
              <a:gd name="connsiteY1579" fmla="*/ 5943907 h 6858000"/>
              <a:gd name="connsiteX1580" fmla="*/ 4721368 w 6569477"/>
              <a:gd name="connsiteY1580" fmla="*/ 5994521 h 6858000"/>
              <a:gd name="connsiteX1581" fmla="*/ 4721369 w 6569477"/>
              <a:gd name="connsiteY1581" fmla="*/ 6002959 h 6858000"/>
              <a:gd name="connsiteX1582" fmla="*/ 4729804 w 6569477"/>
              <a:gd name="connsiteY1582" fmla="*/ 5994523 h 6858000"/>
              <a:gd name="connsiteX1583" fmla="*/ 4738240 w 6569477"/>
              <a:gd name="connsiteY1583" fmla="*/ 5994523 h 6858000"/>
              <a:gd name="connsiteX1584" fmla="*/ 4653883 w 6569477"/>
              <a:gd name="connsiteY1584" fmla="*/ 6146366 h 6858000"/>
              <a:gd name="connsiteX1585" fmla="*/ 4561090 w 6569477"/>
              <a:gd name="connsiteY1585" fmla="*/ 6289771 h 6858000"/>
              <a:gd name="connsiteX1586" fmla="*/ 4561089 w 6569477"/>
              <a:gd name="connsiteY1586" fmla="*/ 6298205 h 6858000"/>
              <a:gd name="connsiteX1587" fmla="*/ 4552654 w 6569477"/>
              <a:gd name="connsiteY1587" fmla="*/ 6298207 h 6858000"/>
              <a:gd name="connsiteX1588" fmla="*/ 4552653 w 6569477"/>
              <a:gd name="connsiteY1588" fmla="*/ 6306643 h 6858000"/>
              <a:gd name="connsiteX1589" fmla="*/ 4544217 w 6569477"/>
              <a:gd name="connsiteY1589" fmla="*/ 6315080 h 6858000"/>
              <a:gd name="connsiteX1590" fmla="*/ 4527347 w 6569477"/>
              <a:gd name="connsiteY1590" fmla="*/ 6340384 h 6858000"/>
              <a:gd name="connsiteX1591" fmla="*/ 4527349 w 6569477"/>
              <a:gd name="connsiteY1591" fmla="*/ 6357257 h 6858000"/>
              <a:gd name="connsiteX1592" fmla="*/ 4544216 w 6569477"/>
              <a:gd name="connsiteY1592" fmla="*/ 6323514 h 6858000"/>
              <a:gd name="connsiteX1593" fmla="*/ 4552655 w 6569477"/>
              <a:gd name="connsiteY1593" fmla="*/ 6323514 h 6858000"/>
              <a:gd name="connsiteX1594" fmla="*/ 4552653 w 6569477"/>
              <a:gd name="connsiteY1594" fmla="*/ 6331950 h 6858000"/>
              <a:gd name="connsiteX1595" fmla="*/ 4561089 w 6569477"/>
              <a:gd name="connsiteY1595" fmla="*/ 6323512 h 6858000"/>
              <a:gd name="connsiteX1596" fmla="*/ 4561090 w 6569477"/>
              <a:gd name="connsiteY1596" fmla="*/ 6315079 h 6858000"/>
              <a:gd name="connsiteX1597" fmla="*/ 4569526 w 6569477"/>
              <a:gd name="connsiteY1597" fmla="*/ 6306641 h 6858000"/>
              <a:gd name="connsiteX1598" fmla="*/ 4586397 w 6569477"/>
              <a:gd name="connsiteY1598" fmla="*/ 6281336 h 6858000"/>
              <a:gd name="connsiteX1599" fmla="*/ 4586397 w 6569477"/>
              <a:gd name="connsiteY1599" fmla="*/ 6264464 h 6858000"/>
              <a:gd name="connsiteX1600" fmla="*/ 4603267 w 6569477"/>
              <a:gd name="connsiteY1600" fmla="*/ 6264464 h 6858000"/>
              <a:gd name="connsiteX1601" fmla="*/ 4628576 w 6569477"/>
              <a:gd name="connsiteY1601" fmla="*/ 6205416 h 6858000"/>
              <a:gd name="connsiteX1602" fmla="*/ 4696061 w 6569477"/>
              <a:gd name="connsiteY1602" fmla="*/ 6104186 h 6858000"/>
              <a:gd name="connsiteX1603" fmla="*/ 4687626 w 6569477"/>
              <a:gd name="connsiteY1603" fmla="*/ 6104185 h 6858000"/>
              <a:gd name="connsiteX1604" fmla="*/ 4704496 w 6569477"/>
              <a:gd name="connsiteY1604" fmla="*/ 6087316 h 6858000"/>
              <a:gd name="connsiteX1605" fmla="*/ 4704497 w 6569477"/>
              <a:gd name="connsiteY1605" fmla="*/ 6070444 h 6858000"/>
              <a:gd name="connsiteX1606" fmla="*/ 4712933 w 6569477"/>
              <a:gd name="connsiteY1606" fmla="*/ 6070444 h 6858000"/>
              <a:gd name="connsiteX1607" fmla="*/ 4729804 w 6569477"/>
              <a:gd name="connsiteY1607" fmla="*/ 6053573 h 6858000"/>
              <a:gd name="connsiteX1608" fmla="*/ 4770138 w 6569477"/>
              <a:gd name="connsiteY1608" fmla="*/ 5956299 h 6858000"/>
              <a:gd name="connsiteX1609" fmla="*/ 4783304 w 6569477"/>
              <a:gd name="connsiteY1609" fmla="*/ 5941648 h 6858000"/>
              <a:gd name="connsiteX1610" fmla="*/ 4783581 w 6569477"/>
              <a:gd name="connsiteY1610" fmla="*/ 5941799 h 6858000"/>
              <a:gd name="connsiteX1611" fmla="*/ 4788853 w 6569477"/>
              <a:gd name="connsiteY1611" fmla="*/ 5935473 h 6858000"/>
              <a:gd name="connsiteX1612" fmla="*/ 4783304 w 6569477"/>
              <a:gd name="connsiteY1612" fmla="*/ 5941648 h 6858000"/>
              <a:gd name="connsiteX1613" fmla="*/ 4771983 w 6569477"/>
              <a:gd name="connsiteY1613" fmla="*/ 5935471 h 6858000"/>
              <a:gd name="connsiteX1614" fmla="*/ 4873212 w 6569477"/>
              <a:gd name="connsiteY1614" fmla="*/ 5749889 h 6858000"/>
              <a:gd name="connsiteX1615" fmla="*/ 4949133 w 6569477"/>
              <a:gd name="connsiteY1615" fmla="*/ 5598046 h 6858000"/>
              <a:gd name="connsiteX1616" fmla="*/ 4957571 w 6569477"/>
              <a:gd name="connsiteY1616" fmla="*/ 5598047 h 6858000"/>
              <a:gd name="connsiteX1617" fmla="*/ 5008183 w 6569477"/>
              <a:gd name="connsiteY1617" fmla="*/ 5496818 h 6858000"/>
              <a:gd name="connsiteX1618" fmla="*/ 5008182 w 6569477"/>
              <a:gd name="connsiteY1618" fmla="*/ 5522123 h 6858000"/>
              <a:gd name="connsiteX1619" fmla="*/ 4999747 w 6569477"/>
              <a:gd name="connsiteY1619" fmla="*/ 5488384 h 6858000"/>
              <a:gd name="connsiteX1620" fmla="*/ 5067232 w 6569477"/>
              <a:gd name="connsiteY1620" fmla="*/ 5378718 h 6858000"/>
              <a:gd name="connsiteX1621" fmla="*/ 5075669 w 6569477"/>
              <a:gd name="connsiteY1621" fmla="*/ 5370283 h 6858000"/>
              <a:gd name="connsiteX1622" fmla="*/ 5075669 w 6569477"/>
              <a:gd name="connsiteY1622" fmla="*/ 5361848 h 6858000"/>
              <a:gd name="connsiteX1623" fmla="*/ 5067234 w 6569477"/>
              <a:gd name="connsiteY1623" fmla="*/ 5361848 h 6858000"/>
              <a:gd name="connsiteX1624" fmla="*/ 5075669 w 6569477"/>
              <a:gd name="connsiteY1624" fmla="*/ 5344976 h 6858000"/>
              <a:gd name="connsiteX1625" fmla="*/ 5075671 w 6569477"/>
              <a:gd name="connsiteY1625" fmla="*/ 5353411 h 6858000"/>
              <a:gd name="connsiteX1626" fmla="*/ 5084105 w 6569477"/>
              <a:gd name="connsiteY1626" fmla="*/ 5353411 h 6858000"/>
              <a:gd name="connsiteX1627" fmla="*/ 5084105 w 6569477"/>
              <a:gd name="connsiteY1627" fmla="*/ 5336541 h 6858000"/>
              <a:gd name="connsiteX1628" fmla="*/ 5092541 w 6569477"/>
              <a:gd name="connsiteY1628" fmla="*/ 5328103 h 6858000"/>
              <a:gd name="connsiteX1629" fmla="*/ 5092541 w 6569477"/>
              <a:gd name="connsiteY1629" fmla="*/ 5302798 h 6858000"/>
              <a:gd name="connsiteX1630" fmla="*/ 5100978 w 6569477"/>
              <a:gd name="connsiteY1630" fmla="*/ 5285927 h 6858000"/>
              <a:gd name="connsiteX1631" fmla="*/ 5092541 w 6569477"/>
              <a:gd name="connsiteY1631" fmla="*/ 5294363 h 6858000"/>
              <a:gd name="connsiteX1632" fmla="*/ 5084105 w 6569477"/>
              <a:gd name="connsiteY1632" fmla="*/ 5302796 h 6858000"/>
              <a:gd name="connsiteX1633" fmla="*/ 5084105 w 6569477"/>
              <a:gd name="connsiteY1633" fmla="*/ 5285927 h 6858000"/>
              <a:gd name="connsiteX1634" fmla="*/ 5109412 w 6569477"/>
              <a:gd name="connsiteY1634" fmla="*/ 5235313 h 6858000"/>
              <a:gd name="connsiteX1635" fmla="*/ 5151589 w 6569477"/>
              <a:gd name="connsiteY1635" fmla="*/ 5142520 h 6858000"/>
              <a:gd name="connsiteX1636" fmla="*/ 5160025 w 6569477"/>
              <a:gd name="connsiteY1636" fmla="*/ 5134084 h 6858000"/>
              <a:gd name="connsiteX1637" fmla="*/ 5160025 w 6569477"/>
              <a:gd name="connsiteY1637" fmla="*/ 5125649 h 6858000"/>
              <a:gd name="connsiteX1638" fmla="*/ 5176898 w 6569477"/>
              <a:gd name="connsiteY1638" fmla="*/ 5083470 h 6858000"/>
              <a:gd name="connsiteX1639" fmla="*/ 5185333 w 6569477"/>
              <a:gd name="connsiteY1639" fmla="*/ 5049729 h 6858000"/>
              <a:gd name="connsiteX1640" fmla="*/ 5219076 w 6569477"/>
              <a:gd name="connsiteY1640" fmla="*/ 4990679 h 6858000"/>
              <a:gd name="connsiteX1641" fmla="*/ 5227514 w 6569477"/>
              <a:gd name="connsiteY1641" fmla="*/ 4990679 h 6858000"/>
              <a:gd name="connsiteX1642" fmla="*/ 5227511 w 6569477"/>
              <a:gd name="connsiteY1642" fmla="*/ 4973806 h 6858000"/>
              <a:gd name="connsiteX1643" fmla="*/ 5227512 w 6569477"/>
              <a:gd name="connsiteY1643" fmla="*/ 4965372 h 6858000"/>
              <a:gd name="connsiteX1644" fmla="*/ 5219077 w 6569477"/>
              <a:gd name="connsiteY1644" fmla="*/ 4973806 h 6858000"/>
              <a:gd name="connsiteX1645" fmla="*/ 5244383 w 6569477"/>
              <a:gd name="connsiteY1645" fmla="*/ 4914756 h 6858000"/>
              <a:gd name="connsiteX1646" fmla="*/ 5252819 w 6569477"/>
              <a:gd name="connsiteY1646" fmla="*/ 4906320 h 6858000"/>
              <a:gd name="connsiteX1647" fmla="*/ 5252821 w 6569477"/>
              <a:gd name="connsiteY1647" fmla="*/ 4897886 h 6858000"/>
              <a:gd name="connsiteX1648" fmla="*/ 5269691 w 6569477"/>
              <a:gd name="connsiteY1648" fmla="*/ 4838836 h 6858000"/>
              <a:gd name="connsiteX1649" fmla="*/ 5269691 w 6569477"/>
              <a:gd name="connsiteY1649" fmla="*/ 4847272 h 6858000"/>
              <a:gd name="connsiteX1650" fmla="*/ 5269693 w 6569477"/>
              <a:gd name="connsiteY1650" fmla="*/ 4872579 h 6858000"/>
              <a:gd name="connsiteX1651" fmla="*/ 5278126 w 6569477"/>
              <a:gd name="connsiteY1651" fmla="*/ 4855707 h 6858000"/>
              <a:gd name="connsiteX1652" fmla="*/ 5286562 w 6569477"/>
              <a:gd name="connsiteY1652" fmla="*/ 4847272 h 6858000"/>
              <a:gd name="connsiteX1653" fmla="*/ 5278125 w 6569477"/>
              <a:gd name="connsiteY1653" fmla="*/ 4881015 h 6858000"/>
              <a:gd name="connsiteX1654" fmla="*/ 5294998 w 6569477"/>
              <a:gd name="connsiteY1654" fmla="*/ 4889450 h 6858000"/>
              <a:gd name="connsiteX1655" fmla="*/ 5320304 w 6569477"/>
              <a:gd name="connsiteY1655" fmla="*/ 4830400 h 6858000"/>
              <a:gd name="connsiteX1656" fmla="*/ 5328741 w 6569477"/>
              <a:gd name="connsiteY1656" fmla="*/ 4821963 h 6858000"/>
              <a:gd name="connsiteX1657" fmla="*/ 5328741 w 6569477"/>
              <a:gd name="connsiteY1657" fmla="*/ 4813530 h 6858000"/>
              <a:gd name="connsiteX1658" fmla="*/ 5328741 w 6569477"/>
              <a:gd name="connsiteY1658" fmla="*/ 4805093 h 6858000"/>
              <a:gd name="connsiteX1659" fmla="*/ 5320305 w 6569477"/>
              <a:gd name="connsiteY1659" fmla="*/ 4813527 h 6858000"/>
              <a:gd name="connsiteX1660" fmla="*/ 5320305 w 6569477"/>
              <a:gd name="connsiteY1660" fmla="*/ 4788222 h 6858000"/>
              <a:gd name="connsiteX1661" fmla="*/ 5311868 w 6569477"/>
              <a:gd name="connsiteY1661" fmla="*/ 4779784 h 6858000"/>
              <a:gd name="connsiteX1662" fmla="*/ 5294998 w 6569477"/>
              <a:gd name="connsiteY1662" fmla="*/ 4821963 h 6858000"/>
              <a:gd name="connsiteX1663" fmla="*/ 5294998 w 6569477"/>
              <a:gd name="connsiteY1663" fmla="*/ 4813529 h 6858000"/>
              <a:gd name="connsiteX1664" fmla="*/ 5286562 w 6569477"/>
              <a:gd name="connsiteY1664" fmla="*/ 4796658 h 6858000"/>
              <a:gd name="connsiteX1665" fmla="*/ 5279291 w 6569477"/>
              <a:gd name="connsiteY1665" fmla="*/ 4811201 h 6858000"/>
              <a:gd name="connsiteX1666" fmla="*/ 5280235 w 6569477"/>
              <a:gd name="connsiteY1666" fmla="*/ 4795603 h 6858000"/>
              <a:gd name="connsiteX1667" fmla="*/ 5294997 w 6569477"/>
              <a:gd name="connsiteY1667" fmla="*/ 4754479 h 6858000"/>
              <a:gd name="connsiteX1668" fmla="*/ 5269690 w 6569477"/>
              <a:gd name="connsiteY1668" fmla="*/ 4729170 h 6858000"/>
              <a:gd name="connsiteX1669" fmla="*/ 5278128 w 6569477"/>
              <a:gd name="connsiteY1669" fmla="*/ 4737607 h 6858000"/>
              <a:gd name="connsiteX1670" fmla="*/ 5286561 w 6569477"/>
              <a:gd name="connsiteY1670" fmla="*/ 4737608 h 6858000"/>
              <a:gd name="connsiteX1671" fmla="*/ 5294998 w 6569477"/>
              <a:gd name="connsiteY1671" fmla="*/ 4737608 h 6858000"/>
              <a:gd name="connsiteX1672" fmla="*/ 5294999 w 6569477"/>
              <a:gd name="connsiteY1672" fmla="*/ 4720736 h 6858000"/>
              <a:gd name="connsiteX1673" fmla="*/ 5295000 w 6569477"/>
              <a:gd name="connsiteY1673" fmla="*/ 4712301 h 6858000"/>
              <a:gd name="connsiteX1674" fmla="*/ 5311869 w 6569477"/>
              <a:gd name="connsiteY1674" fmla="*/ 4695429 h 6858000"/>
              <a:gd name="connsiteX1675" fmla="*/ 5311869 w 6569477"/>
              <a:gd name="connsiteY1675" fmla="*/ 4712299 h 6858000"/>
              <a:gd name="connsiteX1676" fmla="*/ 5320307 w 6569477"/>
              <a:gd name="connsiteY1676" fmla="*/ 4712301 h 6858000"/>
              <a:gd name="connsiteX1677" fmla="*/ 5328740 w 6569477"/>
              <a:gd name="connsiteY1677" fmla="*/ 4695429 h 6858000"/>
              <a:gd name="connsiteX1678" fmla="*/ 5328740 w 6569477"/>
              <a:gd name="connsiteY1678" fmla="*/ 4678557 h 6858000"/>
              <a:gd name="connsiteX1679" fmla="*/ 5311871 w 6569477"/>
              <a:gd name="connsiteY1679" fmla="*/ 4661688 h 6858000"/>
              <a:gd name="connsiteX1680" fmla="*/ 5303433 w 6569477"/>
              <a:gd name="connsiteY1680" fmla="*/ 4653252 h 6858000"/>
              <a:gd name="connsiteX1681" fmla="*/ 5294998 w 6569477"/>
              <a:gd name="connsiteY1681" fmla="*/ 4661688 h 6858000"/>
              <a:gd name="connsiteX1682" fmla="*/ 5303432 w 6569477"/>
              <a:gd name="connsiteY1682" fmla="*/ 4619508 h 6858000"/>
              <a:gd name="connsiteX1683" fmla="*/ 5303432 w 6569477"/>
              <a:gd name="connsiteY1683" fmla="*/ 4644816 h 6858000"/>
              <a:gd name="connsiteX1684" fmla="*/ 5320305 w 6569477"/>
              <a:gd name="connsiteY1684" fmla="*/ 4611072 h 6858000"/>
              <a:gd name="connsiteX1685" fmla="*/ 5328743 w 6569477"/>
              <a:gd name="connsiteY1685" fmla="*/ 4611070 h 6858000"/>
              <a:gd name="connsiteX1686" fmla="*/ 5328741 w 6569477"/>
              <a:gd name="connsiteY1686" fmla="*/ 4602637 h 6858000"/>
              <a:gd name="connsiteX1687" fmla="*/ 5328741 w 6569477"/>
              <a:gd name="connsiteY1687" fmla="*/ 4594202 h 6858000"/>
              <a:gd name="connsiteX1688" fmla="*/ 5320304 w 6569477"/>
              <a:gd name="connsiteY1688" fmla="*/ 4594202 h 6858000"/>
              <a:gd name="connsiteX1689" fmla="*/ 5337175 w 6569477"/>
              <a:gd name="connsiteY1689" fmla="*/ 4577331 h 6858000"/>
              <a:gd name="connsiteX1690" fmla="*/ 5337175 w 6569477"/>
              <a:gd name="connsiteY1690" fmla="*/ 4526717 h 6858000"/>
              <a:gd name="connsiteX1691" fmla="*/ 5337176 w 6569477"/>
              <a:gd name="connsiteY1691" fmla="*/ 4543586 h 6858000"/>
              <a:gd name="connsiteX1692" fmla="*/ 5354048 w 6569477"/>
              <a:gd name="connsiteY1692" fmla="*/ 4492974 h 6858000"/>
              <a:gd name="connsiteX1693" fmla="*/ 5362484 w 6569477"/>
              <a:gd name="connsiteY1693" fmla="*/ 4501408 h 6858000"/>
              <a:gd name="connsiteX1694" fmla="*/ 5362484 w 6569477"/>
              <a:gd name="connsiteY1694" fmla="*/ 4492972 h 6858000"/>
              <a:gd name="connsiteX1695" fmla="*/ 5370918 w 6569477"/>
              <a:gd name="connsiteY1695" fmla="*/ 4492974 h 6858000"/>
              <a:gd name="connsiteX1696" fmla="*/ 5379355 w 6569477"/>
              <a:gd name="connsiteY1696" fmla="*/ 4501407 h 6858000"/>
              <a:gd name="connsiteX1697" fmla="*/ 5362484 w 6569477"/>
              <a:gd name="connsiteY1697" fmla="*/ 4577331 h 6858000"/>
              <a:gd name="connsiteX1698" fmla="*/ 5354048 w 6569477"/>
              <a:gd name="connsiteY1698" fmla="*/ 4577331 h 6858000"/>
              <a:gd name="connsiteX1699" fmla="*/ 5345612 w 6569477"/>
              <a:gd name="connsiteY1699" fmla="*/ 4611072 h 6858000"/>
              <a:gd name="connsiteX1700" fmla="*/ 5362483 w 6569477"/>
              <a:gd name="connsiteY1700" fmla="*/ 4585763 h 6858000"/>
              <a:gd name="connsiteX1701" fmla="*/ 5354047 w 6569477"/>
              <a:gd name="connsiteY1701" fmla="*/ 4627944 h 6858000"/>
              <a:gd name="connsiteX1702" fmla="*/ 5345611 w 6569477"/>
              <a:gd name="connsiteY1702" fmla="*/ 4636382 h 6858000"/>
              <a:gd name="connsiteX1703" fmla="*/ 5345612 w 6569477"/>
              <a:gd name="connsiteY1703" fmla="*/ 4644813 h 6858000"/>
              <a:gd name="connsiteX1704" fmla="*/ 5354047 w 6569477"/>
              <a:gd name="connsiteY1704" fmla="*/ 4653250 h 6858000"/>
              <a:gd name="connsiteX1705" fmla="*/ 5362483 w 6569477"/>
              <a:gd name="connsiteY1705" fmla="*/ 4644815 h 6858000"/>
              <a:gd name="connsiteX1706" fmla="*/ 5370919 w 6569477"/>
              <a:gd name="connsiteY1706" fmla="*/ 4627945 h 6858000"/>
              <a:gd name="connsiteX1707" fmla="*/ 5370919 w 6569477"/>
              <a:gd name="connsiteY1707" fmla="*/ 4619508 h 6858000"/>
              <a:gd name="connsiteX1708" fmla="*/ 5362483 w 6569477"/>
              <a:gd name="connsiteY1708" fmla="*/ 4619508 h 6858000"/>
              <a:gd name="connsiteX1709" fmla="*/ 5387791 w 6569477"/>
              <a:gd name="connsiteY1709" fmla="*/ 4501408 h 6858000"/>
              <a:gd name="connsiteX1710" fmla="*/ 5396225 w 6569477"/>
              <a:gd name="connsiteY1710" fmla="*/ 4492972 h 6858000"/>
              <a:gd name="connsiteX1711" fmla="*/ 5396224 w 6569477"/>
              <a:gd name="connsiteY1711" fmla="*/ 4484538 h 6858000"/>
              <a:gd name="connsiteX1712" fmla="*/ 5396225 w 6569477"/>
              <a:gd name="connsiteY1712" fmla="*/ 4476102 h 6858000"/>
              <a:gd name="connsiteX1713" fmla="*/ 5413098 w 6569477"/>
              <a:gd name="connsiteY1713" fmla="*/ 4425488 h 6858000"/>
              <a:gd name="connsiteX1714" fmla="*/ 5404662 w 6569477"/>
              <a:gd name="connsiteY1714" fmla="*/ 4425486 h 6858000"/>
              <a:gd name="connsiteX1715" fmla="*/ 5413098 w 6569477"/>
              <a:gd name="connsiteY1715" fmla="*/ 4417053 h 6858000"/>
              <a:gd name="connsiteX1716" fmla="*/ 5421533 w 6569477"/>
              <a:gd name="connsiteY1716" fmla="*/ 4400179 h 6858000"/>
              <a:gd name="connsiteX1717" fmla="*/ 5413097 w 6569477"/>
              <a:gd name="connsiteY1717" fmla="*/ 4391743 h 6858000"/>
              <a:gd name="connsiteX1718" fmla="*/ 5421797 w 6569477"/>
              <a:gd name="connsiteY1718" fmla="*/ 4335463 h 6858000"/>
              <a:gd name="connsiteX1719" fmla="*/ 5430069 w 6569477"/>
              <a:gd name="connsiteY1719" fmla="*/ 4298454 h 6858000"/>
              <a:gd name="connsiteX1720" fmla="*/ 5422231 w 6569477"/>
              <a:gd name="connsiteY1720" fmla="*/ 4304885 h 6858000"/>
              <a:gd name="connsiteX1721" fmla="*/ 5412724 w 6569477"/>
              <a:gd name="connsiteY1721" fmla="*/ 4318695 h 6858000"/>
              <a:gd name="connsiteX1722" fmla="*/ 5410571 w 6569477"/>
              <a:gd name="connsiteY1722" fmla="*/ 4307033 h 6858000"/>
              <a:gd name="connsiteX1723" fmla="*/ 5411613 w 6569477"/>
              <a:gd name="connsiteY1723" fmla="*/ 4299607 h 6858000"/>
              <a:gd name="connsiteX1724" fmla="*/ 5410500 w 6569477"/>
              <a:gd name="connsiteY1724" fmla="*/ 4280519 h 6858000"/>
              <a:gd name="connsiteX1725" fmla="*/ 5417926 w 6569477"/>
              <a:gd name="connsiteY1725" fmla="*/ 4281562 h 6858000"/>
              <a:gd name="connsiteX1726" fmla="*/ 5423199 w 6569477"/>
              <a:gd name="connsiteY1726" fmla="*/ 4270944 h 6858000"/>
              <a:gd name="connsiteX1727" fmla="*/ 5425352 w 6569477"/>
              <a:gd name="connsiteY1727" fmla="*/ 4282606 h 6858000"/>
              <a:gd name="connsiteX1728" fmla="*/ 5424312 w 6569477"/>
              <a:gd name="connsiteY1728" fmla="*/ 4290032 h 6858000"/>
              <a:gd name="connsiteX1729" fmla="*/ 5435055 w 6569477"/>
              <a:gd name="connsiteY1729" fmla="*/ 4267818 h 6858000"/>
              <a:gd name="connsiteX1730" fmla="*/ 5436591 w 6569477"/>
              <a:gd name="connsiteY1730" fmla="*/ 4263308 h 6858000"/>
              <a:gd name="connsiteX1731" fmla="*/ 5439195 w 6569477"/>
              <a:gd name="connsiteY1731" fmla="*/ 4248207 h 6858000"/>
              <a:gd name="connsiteX1732" fmla="*/ 5438405 w 6569477"/>
              <a:gd name="connsiteY1732" fmla="*/ 4206160 h 6858000"/>
              <a:gd name="connsiteX1733" fmla="*/ 5446841 w 6569477"/>
              <a:gd name="connsiteY1733" fmla="*/ 4189290 h 6858000"/>
              <a:gd name="connsiteX1734" fmla="*/ 5446841 w 6569477"/>
              <a:gd name="connsiteY1734" fmla="*/ 4180852 h 6858000"/>
              <a:gd name="connsiteX1735" fmla="*/ 5438404 w 6569477"/>
              <a:gd name="connsiteY1735" fmla="*/ 4180854 h 6858000"/>
              <a:gd name="connsiteX1736" fmla="*/ 5455276 w 6569477"/>
              <a:gd name="connsiteY1736" fmla="*/ 4130240 h 6858000"/>
              <a:gd name="connsiteX1737" fmla="*/ 5455276 w 6569477"/>
              <a:gd name="connsiteY1737" fmla="*/ 4121804 h 6858000"/>
              <a:gd name="connsiteX1738" fmla="*/ 5455276 w 6569477"/>
              <a:gd name="connsiteY1738" fmla="*/ 4104933 h 6858000"/>
              <a:gd name="connsiteX1739" fmla="*/ 5455276 w 6569477"/>
              <a:gd name="connsiteY1739" fmla="*/ 4096497 h 6858000"/>
              <a:gd name="connsiteX1740" fmla="*/ 5463712 w 6569477"/>
              <a:gd name="connsiteY1740" fmla="*/ 4088062 h 6858000"/>
              <a:gd name="connsiteX1741" fmla="*/ 5463710 w 6569477"/>
              <a:gd name="connsiteY1741" fmla="*/ 4079626 h 6858000"/>
              <a:gd name="connsiteX1742" fmla="*/ 5463711 w 6569477"/>
              <a:gd name="connsiteY1742" fmla="*/ 4029012 h 6858000"/>
              <a:gd name="connsiteX1743" fmla="*/ 5463712 w 6569477"/>
              <a:gd name="connsiteY1743" fmla="*/ 4020574 h 6858000"/>
              <a:gd name="connsiteX1744" fmla="*/ 5463712 w 6569477"/>
              <a:gd name="connsiteY1744" fmla="*/ 4003705 h 6858000"/>
              <a:gd name="connsiteX1745" fmla="*/ 5463712 w 6569477"/>
              <a:gd name="connsiteY1745" fmla="*/ 3995269 h 6858000"/>
              <a:gd name="connsiteX1746" fmla="*/ 5463711 w 6569477"/>
              <a:gd name="connsiteY1746" fmla="*/ 3936219 h 6858000"/>
              <a:gd name="connsiteX1747" fmla="*/ 5480582 w 6569477"/>
              <a:gd name="connsiteY1747" fmla="*/ 3902476 h 6858000"/>
              <a:gd name="connsiteX1748" fmla="*/ 5489019 w 6569477"/>
              <a:gd name="connsiteY1748" fmla="*/ 3894042 h 6858000"/>
              <a:gd name="connsiteX1749" fmla="*/ 5489019 w 6569477"/>
              <a:gd name="connsiteY1749" fmla="*/ 3885606 h 6858000"/>
              <a:gd name="connsiteX1750" fmla="*/ 5480583 w 6569477"/>
              <a:gd name="connsiteY1750" fmla="*/ 3885606 h 6858000"/>
              <a:gd name="connsiteX1751" fmla="*/ 5480584 w 6569477"/>
              <a:gd name="connsiteY1751" fmla="*/ 3894040 h 6858000"/>
              <a:gd name="connsiteX1752" fmla="*/ 5472148 w 6569477"/>
              <a:gd name="connsiteY1752" fmla="*/ 3860298 h 6858000"/>
              <a:gd name="connsiteX1753" fmla="*/ 5489019 w 6569477"/>
              <a:gd name="connsiteY1753" fmla="*/ 3860299 h 6858000"/>
              <a:gd name="connsiteX1754" fmla="*/ 5496941 w 6569477"/>
              <a:gd name="connsiteY1754" fmla="*/ 3868220 h 6858000"/>
              <a:gd name="connsiteX1755" fmla="*/ 5493896 w 6569477"/>
              <a:gd name="connsiteY1755" fmla="*/ 3915262 h 6858000"/>
              <a:gd name="connsiteX1756" fmla="*/ 5497452 w 6569477"/>
              <a:gd name="connsiteY1756" fmla="*/ 4037447 h 6858000"/>
              <a:gd name="connsiteX1757" fmla="*/ 5489016 w 6569477"/>
              <a:gd name="connsiteY1757" fmla="*/ 4045883 h 6858000"/>
              <a:gd name="connsiteX1758" fmla="*/ 5489019 w 6569477"/>
              <a:gd name="connsiteY1758" fmla="*/ 4054319 h 6858000"/>
              <a:gd name="connsiteX1759" fmla="*/ 5489386 w 6569477"/>
              <a:gd name="connsiteY1759" fmla="*/ 4063858 h 6858000"/>
              <a:gd name="connsiteX1760" fmla="*/ 5490041 w 6569477"/>
              <a:gd name="connsiteY1760" fmla="*/ 4061970 h 6858000"/>
              <a:gd name="connsiteX1761" fmla="*/ 5508475 w 6569477"/>
              <a:gd name="connsiteY1761" fmla="*/ 4040599 h 6858000"/>
              <a:gd name="connsiteX1762" fmla="*/ 5508331 w 6569477"/>
              <a:gd name="connsiteY1762" fmla="*/ 3987570 h 6858000"/>
              <a:gd name="connsiteX1763" fmla="*/ 5535669 w 6569477"/>
              <a:gd name="connsiteY1763" fmla="*/ 3900538 h 6858000"/>
              <a:gd name="connsiteX1764" fmla="*/ 5551347 w 6569477"/>
              <a:gd name="connsiteY1764" fmla="*/ 3815654 h 6858000"/>
              <a:gd name="connsiteX1765" fmla="*/ 5567239 w 6569477"/>
              <a:gd name="connsiteY1765" fmla="*/ 3810315 h 6858000"/>
              <a:gd name="connsiteX1766" fmla="*/ 5597339 w 6569477"/>
              <a:gd name="connsiteY1766" fmla="*/ 3568431 h 6858000"/>
              <a:gd name="connsiteX1767" fmla="*/ 5580406 w 6569477"/>
              <a:gd name="connsiteY1767" fmla="*/ 3581198 h 6858000"/>
              <a:gd name="connsiteX1768" fmla="*/ 5623492 w 6569477"/>
              <a:gd name="connsiteY1768" fmla="*/ 3435797 h 6858000"/>
              <a:gd name="connsiteX1769" fmla="*/ 5627870 w 6569477"/>
              <a:gd name="connsiteY1769" fmla="*/ 3485634 h 6858000"/>
              <a:gd name="connsiteX1770" fmla="*/ 5628909 w 6569477"/>
              <a:gd name="connsiteY1770" fmla="*/ 3478208 h 6858000"/>
              <a:gd name="connsiteX1771" fmla="*/ 5633142 w 6569477"/>
              <a:gd name="connsiteY1771" fmla="*/ 3475016 h 6858000"/>
              <a:gd name="connsiteX1772" fmla="*/ 5631062 w 6569477"/>
              <a:gd name="connsiteY1772" fmla="*/ 3489870 h 6858000"/>
              <a:gd name="connsiteX1773" fmla="*/ 5634255 w 6569477"/>
              <a:gd name="connsiteY1773" fmla="*/ 3494104 h 6858000"/>
              <a:gd name="connsiteX1774" fmla="*/ 5630021 w 6569477"/>
              <a:gd name="connsiteY1774" fmla="*/ 3497296 h 6858000"/>
              <a:gd name="connsiteX1775" fmla="*/ 5608173 w 6569477"/>
              <a:gd name="connsiteY1775" fmla="*/ 3653253 h 6858000"/>
              <a:gd name="connsiteX1776" fmla="*/ 5592710 w 6569477"/>
              <a:gd name="connsiteY1776" fmla="*/ 3817680 h 6858000"/>
              <a:gd name="connsiteX1777" fmla="*/ 5581051 w 6569477"/>
              <a:gd name="connsiteY1777" fmla="*/ 3819828 h 6858000"/>
              <a:gd name="connsiteX1778" fmla="*/ 5575920 w 6569477"/>
              <a:gd name="connsiteY1778" fmla="*/ 3883475 h 6858000"/>
              <a:gd name="connsiteX1779" fmla="*/ 5563598 w 6569477"/>
              <a:gd name="connsiteY1779" fmla="*/ 3934280 h 6858000"/>
              <a:gd name="connsiteX1780" fmla="*/ 5562972 w 6569477"/>
              <a:gd name="connsiteY1780" fmla="*/ 3937349 h 6858000"/>
              <a:gd name="connsiteX1781" fmla="*/ 5571794 w 6569477"/>
              <a:gd name="connsiteY1781" fmla="*/ 3923038 h 6858000"/>
              <a:gd name="connsiteX1782" fmla="*/ 5623989 w 6569477"/>
              <a:gd name="connsiteY1782" fmla="*/ 3775941 h 6858000"/>
              <a:gd name="connsiteX1783" fmla="*/ 5632426 w 6569477"/>
              <a:gd name="connsiteY1783" fmla="*/ 3767506 h 6858000"/>
              <a:gd name="connsiteX1784" fmla="*/ 5640861 w 6569477"/>
              <a:gd name="connsiteY1784" fmla="*/ 3759071 h 6858000"/>
              <a:gd name="connsiteX1785" fmla="*/ 5649298 w 6569477"/>
              <a:gd name="connsiteY1785" fmla="*/ 3767505 h 6858000"/>
              <a:gd name="connsiteX1786" fmla="*/ 5649298 w 6569477"/>
              <a:gd name="connsiteY1786" fmla="*/ 3742197 h 6858000"/>
              <a:gd name="connsiteX1787" fmla="*/ 5683041 w 6569477"/>
              <a:gd name="connsiteY1787" fmla="*/ 3581921 h 6858000"/>
              <a:gd name="connsiteX1788" fmla="*/ 5691475 w 6569477"/>
              <a:gd name="connsiteY1788" fmla="*/ 3598792 h 6858000"/>
              <a:gd name="connsiteX1789" fmla="*/ 5732996 w 6569477"/>
              <a:gd name="connsiteY1789" fmla="*/ 3493610 h 6858000"/>
              <a:gd name="connsiteX1790" fmla="*/ 5733449 w 6569477"/>
              <a:gd name="connsiteY1790" fmla="*/ 3493806 h 6858000"/>
              <a:gd name="connsiteX1791" fmla="*/ 5734014 w 6569477"/>
              <a:gd name="connsiteY1791" fmla="*/ 3473633 h 6858000"/>
              <a:gd name="connsiteX1792" fmla="*/ 5730509 w 6569477"/>
              <a:gd name="connsiteY1792" fmla="*/ 3460815 h 6858000"/>
              <a:gd name="connsiteX1793" fmla="*/ 5743964 w 6569477"/>
              <a:gd name="connsiteY1793" fmla="*/ 3328941 h 6858000"/>
              <a:gd name="connsiteX1794" fmla="*/ 5761038 w 6569477"/>
              <a:gd name="connsiteY1794" fmla="*/ 3286983 h 6858000"/>
              <a:gd name="connsiteX1795" fmla="*/ 5751435 w 6569477"/>
              <a:gd name="connsiteY1795" fmla="*/ 3234831 h 6858000"/>
              <a:gd name="connsiteX1796" fmla="*/ 5762802 w 6569477"/>
              <a:gd name="connsiteY1796" fmla="*/ 3144319 h 6858000"/>
              <a:gd name="connsiteX1797" fmla="*/ 5763082 w 6569477"/>
              <a:gd name="connsiteY1797" fmla="*/ 3058000 h 6858000"/>
              <a:gd name="connsiteX1798" fmla="*/ 5777766 w 6569477"/>
              <a:gd name="connsiteY1798" fmla="*/ 3049910 h 6858000"/>
              <a:gd name="connsiteX1799" fmla="*/ 5764220 w 6569477"/>
              <a:gd name="connsiteY1799" fmla="*/ 2806537 h 6858000"/>
              <a:gd name="connsiteX1800" fmla="*/ 5759877 w 6569477"/>
              <a:gd name="connsiteY1800" fmla="*/ 2815776 h 6858000"/>
              <a:gd name="connsiteX1801" fmla="*/ 5758962 w 6569477"/>
              <a:gd name="connsiteY1801" fmla="*/ 2839583 h 6858000"/>
              <a:gd name="connsiteX1802" fmla="*/ 5750526 w 6569477"/>
              <a:gd name="connsiteY1802" fmla="*/ 2831148 h 6858000"/>
              <a:gd name="connsiteX1803" fmla="*/ 5750526 w 6569477"/>
              <a:gd name="connsiteY1803" fmla="*/ 2822713 h 6858000"/>
              <a:gd name="connsiteX1804" fmla="*/ 5750526 w 6569477"/>
              <a:gd name="connsiteY1804" fmla="*/ 2822277 h 6858000"/>
              <a:gd name="connsiteX1805" fmla="*/ 5749837 w 6569477"/>
              <a:gd name="connsiteY1805" fmla="*/ 2822120 h 6858000"/>
              <a:gd name="connsiteX1806" fmla="*/ 5747894 w 6569477"/>
              <a:gd name="connsiteY1806" fmla="*/ 2797782 h 6858000"/>
              <a:gd name="connsiteX1807" fmla="*/ 5743144 w 6569477"/>
              <a:gd name="connsiteY1807" fmla="*/ 2798460 h 6858000"/>
              <a:gd name="connsiteX1808" fmla="*/ 5742091 w 6569477"/>
              <a:gd name="connsiteY1808" fmla="*/ 2805842 h 6858000"/>
              <a:gd name="connsiteX1809" fmla="*/ 5742091 w 6569477"/>
              <a:gd name="connsiteY1809" fmla="*/ 2814279 h 6858000"/>
              <a:gd name="connsiteX1810" fmla="*/ 5742090 w 6569477"/>
              <a:gd name="connsiteY1810" fmla="*/ 2822713 h 6858000"/>
              <a:gd name="connsiteX1811" fmla="*/ 5733655 w 6569477"/>
              <a:gd name="connsiteY1811" fmla="*/ 2848019 h 6858000"/>
              <a:gd name="connsiteX1812" fmla="*/ 5742090 w 6569477"/>
              <a:gd name="connsiteY1812" fmla="*/ 2856452 h 6858000"/>
              <a:gd name="connsiteX1813" fmla="*/ 5742091 w 6569477"/>
              <a:gd name="connsiteY1813" fmla="*/ 2848019 h 6858000"/>
              <a:gd name="connsiteX1814" fmla="*/ 5750526 w 6569477"/>
              <a:gd name="connsiteY1814" fmla="*/ 2839583 h 6858000"/>
              <a:gd name="connsiteX1815" fmla="*/ 5750526 w 6569477"/>
              <a:gd name="connsiteY1815" fmla="*/ 2864888 h 6858000"/>
              <a:gd name="connsiteX1816" fmla="*/ 5750525 w 6569477"/>
              <a:gd name="connsiteY1816" fmla="*/ 2873326 h 6858000"/>
              <a:gd name="connsiteX1817" fmla="*/ 5708345 w 6569477"/>
              <a:gd name="connsiteY1817" fmla="*/ 2940812 h 6858000"/>
              <a:gd name="connsiteX1818" fmla="*/ 5699912 w 6569477"/>
              <a:gd name="connsiteY1818" fmla="*/ 2839583 h 6858000"/>
              <a:gd name="connsiteX1819" fmla="*/ 5689894 w 6569477"/>
              <a:gd name="connsiteY1819" fmla="*/ 2840110 h 6858000"/>
              <a:gd name="connsiteX1820" fmla="*/ 5683185 w 6569477"/>
              <a:gd name="connsiteY1820" fmla="*/ 2849917 h 6858000"/>
              <a:gd name="connsiteX1821" fmla="*/ 5682885 w 6569477"/>
              <a:gd name="connsiteY1821" fmla="*/ 2853046 h 6858000"/>
              <a:gd name="connsiteX1822" fmla="*/ 5680651 w 6569477"/>
              <a:gd name="connsiteY1822" fmla="*/ 2856536 h 6858000"/>
              <a:gd name="connsiteX1823" fmla="*/ 5680060 w 6569477"/>
              <a:gd name="connsiteY1823" fmla="*/ 2855859 h 6858000"/>
              <a:gd name="connsiteX1824" fmla="*/ 5676293 w 6569477"/>
              <a:gd name="connsiteY1824" fmla="*/ 2863103 h 6858000"/>
              <a:gd name="connsiteX1825" fmla="*/ 5680760 w 6569477"/>
              <a:gd name="connsiteY1825" fmla="*/ 2886509 h 6858000"/>
              <a:gd name="connsiteX1826" fmla="*/ 5688352 w 6569477"/>
              <a:gd name="connsiteY1826" fmla="*/ 2910389 h 6858000"/>
              <a:gd name="connsiteX1827" fmla="*/ 5696772 w 6569477"/>
              <a:gd name="connsiteY1827" fmla="*/ 3000293 h 6858000"/>
              <a:gd name="connsiteX1828" fmla="*/ 5692141 w 6569477"/>
              <a:gd name="connsiteY1828" fmla="*/ 3081094 h 6858000"/>
              <a:gd name="connsiteX1829" fmla="*/ 5679091 w 6569477"/>
              <a:gd name="connsiteY1829" fmla="*/ 3071991 h 6858000"/>
              <a:gd name="connsiteX1830" fmla="*/ 5688029 w 6569477"/>
              <a:gd name="connsiteY1830" fmla="*/ 3207504 h 6858000"/>
              <a:gd name="connsiteX1831" fmla="*/ 5692217 w 6569477"/>
              <a:gd name="connsiteY1831" fmla="*/ 3359096 h 6858000"/>
              <a:gd name="connsiteX1832" fmla="*/ 5673101 w 6569477"/>
              <a:gd name="connsiteY1832" fmla="*/ 3358689 h 6858000"/>
              <a:gd name="connsiteX1833" fmla="*/ 5668351 w 6569477"/>
              <a:gd name="connsiteY1833" fmla="*/ 3374768 h 6858000"/>
              <a:gd name="connsiteX1834" fmla="*/ 5662684 w 6569477"/>
              <a:gd name="connsiteY1834" fmla="*/ 3364351 h 6858000"/>
              <a:gd name="connsiteX1835" fmla="*/ 5661368 w 6569477"/>
              <a:gd name="connsiteY1835" fmla="*/ 3356969 h 6858000"/>
              <a:gd name="connsiteX1836" fmla="*/ 5654384 w 6569477"/>
              <a:gd name="connsiteY1836" fmla="*/ 3339170 h 6858000"/>
              <a:gd name="connsiteX1837" fmla="*/ 5661768 w 6569477"/>
              <a:gd name="connsiteY1837" fmla="*/ 3337856 h 6858000"/>
              <a:gd name="connsiteX1838" fmla="*/ 5663483 w 6569477"/>
              <a:gd name="connsiteY1838" fmla="*/ 3326125 h 6858000"/>
              <a:gd name="connsiteX1839" fmla="*/ 5669150 w 6569477"/>
              <a:gd name="connsiteY1839" fmla="*/ 3336542 h 6858000"/>
              <a:gd name="connsiteX1840" fmla="*/ 5670467 w 6569477"/>
              <a:gd name="connsiteY1840" fmla="*/ 3343924 h 6858000"/>
              <a:gd name="connsiteX1841" fmla="*/ 5666398 w 6569477"/>
              <a:gd name="connsiteY1841" fmla="*/ 3257055 h 6858000"/>
              <a:gd name="connsiteX1842" fmla="*/ 5661810 w 6569477"/>
              <a:gd name="connsiteY1842" fmla="*/ 3124576 h 6858000"/>
              <a:gd name="connsiteX1843" fmla="*/ 5673025 w 6569477"/>
              <a:gd name="connsiteY1843" fmla="*/ 3080687 h 6858000"/>
              <a:gd name="connsiteX1844" fmla="*/ 5656425 w 6569477"/>
              <a:gd name="connsiteY1844" fmla="*/ 3030323 h 6858000"/>
              <a:gd name="connsiteX1845" fmla="*/ 5655388 w 6569477"/>
              <a:gd name="connsiteY1845" fmla="*/ 2939106 h 6858000"/>
              <a:gd name="connsiteX1846" fmla="*/ 5643936 w 6569477"/>
              <a:gd name="connsiteY1846" fmla="*/ 2853549 h 6858000"/>
              <a:gd name="connsiteX1847" fmla="*/ 5657385 w 6569477"/>
              <a:gd name="connsiteY1847" fmla="*/ 2843539 h 6858000"/>
              <a:gd name="connsiteX1848" fmla="*/ 5657146 w 6569477"/>
              <a:gd name="connsiteY1848" fmla="*/ 2841276 h 6858000"/>
              <a:gd name="connsiteX1849" fmla="*/ 5648243 w 6569477"/>
              <a:gd name="connsiteY1849" fmla="*/ 2809663 h 6858000"/>
              <a:gd name="connsiteX1850" fmla="*/ 5581811 w 6569477"/>
              <a:gd name="connsiteY1850" fmla="*/ 2670869 h 6858000"/>
              <a:gd name="connsiteX1851" fmla="*/ 5581812 w 6569477"/>
              <a:gd name="connsiteY1851" fmla="*/ 2662431 h 6858000"/>
              <a:gd name="connsiteX1852" fmla="*/ 5581812 w 6569477"/>
              <a:gd name="connsiteY1852" fmla="*/ 2645563 h 6858000"/>
              <a:gd name="connsiteX1853" fmla="*/ 5573376 w 6569477"/>
              <a:gd name="connsiteY1853" fmla="*/ 2637125 h 6858000"/>
              <a:gd name="connsiteX1854" fmla="*/ 5548068 w 6569477"/>
              <a:gd name="connsiteY1854" fmla="*/ 2544335 h 6858000"/>
              <a:gd name="connsiteX1855" fmla="*/ 5539634 w 6569477"/>
              <a:gd name="connsiteY1855" fmla="*/ 2510592 h 6858000"/>
              <a:gd name="connsiteX1856" fmla="*/ 5531197 w 6569477"/>
              <a:gd name="connsiteY1856" fmla="*/ 2502157 h 6858000"/>
              <a:gd name="connsiteX1857" fmla="*/ 5531198 w 6569477"/>
              <a:gd name="connsiteY1857" fmla="*/ 2493721 h 6858000"/>
              <a:gd name="connsiteX1858" fmla="*/ 5522761 w 6569477"/>
              <a:gd name="connsiteY1858" fmla="*/ 2493721 h 6858000"/>
              <a:gd name="connsiteX1859" fmla="*/ 5522762 w 6569477"/>
              <a:gd name="connsiteY1859" fmla="*/ 2485285 h 6858000"/>
              <a:gd name="connsiteX1860" fmla="*/ 5505889 w 6569477"/>
              <a:gd name="connsiteY1860" fmla="*/ 2451543 h 6858000"/>
              <a:gd name="connsiteX1861" fmla="*/ 5497455 w 6569477"/>
              <a:gd name="connsiteY1861" fmla="*/ 2476850 h 6858000"/>
              <a:gd name="connsiteX1862" fmla="*/ 5480584 w 6569477"/>
              <a:gd name="connsiteY1862" fmla="*/ 2459978 h 6858000"/>
              <a:gd name="connsiteX1863" fmla="*/ 5472147 w 6569477"/>
              <a:gd name="connsiteY1863" fmla="*/ 2384058 h 6858000"/>
              <a:gd name="connsiteX1864" fmla="*/ 5404661 w 6569477"/>
              <a:gd name="connsiteY1864" fmla="*/ 2181601 h 6858000"/>
              <a:gd name="connsiteX1865" fmla="*/ 5387791 w 6569477"/>
              <a:gd name="connsiteY1865" fmla="*/ 2130985 h 6858000"/>
              <a:gd name="connsiteX1866" fmla="*/ 5328740 w 6569477"/>
              <a:gd name="connsiteY1866" fmla="*/ 1962273 h 6858000"/>
              <a:gd name="connsiteX1867" fmla="*/ 5328741 w 6569477"/>
              <a:gd name="connsiteY1867" fmla="*/ 1936967 h 6858000"/>
              <a:gd name="connsiteX1868" fmla="*/ 5311869 w 6569477"/>
              <a:gd name="connsiteY1868" fmla="*/ 1920096 h 6858000"/>
              <a:gd name="connsiteX1869" fmla="*/ 5320307 w 6569477"/>
              <a:gd name="connsiteY1869" fmla="*/ 1911660 h 6858000"/>
              <a:gd name="connsiteX1870" fmla="*/ 5269693 w 6569477"/>
              <a:gd name="connsiteY1870" fmla="*/ 1793560 h 6858000"/>
              <a:gd name="connsiteX1871" fmla="*/ 5286562 w 6569477"/>
              <a:gd name="connsiteY1871" fmla="*/ 1793561 h 6858000"/>
              <a:gd name="connsiteX1872" fmla="*/ 5261255 w 6569477"/>
              <a:gd name="connsiteY1872" fmla="*/ 1768254 h 6858000"/>
              <a:gd name="connsiteX1873" fmla="*/ 5235948 w 6569477"/>
              <a:gd name="connsiteY1873" fmla="*/ 1709201 h 6858000"/>
              <a:gd name="connsiteX1874" fmla="*/ 5235947 w 6569477"/>
              <a:gd name="connsiteY1874" fmla="*/ 1700769 h 6858000"/>
              <a:gd name="connsiteX1875" fmla="*/ 5244383 w 6569477"/>
              <a:gd name="connsiteY1875" fmla="*/ 1700769 h 6858000"/>
              <a:gd name="connsiteX1876" fmla="*/ 5252819 w 6569477"/>
              <a:gd name="connsiteY1876" fmla="*/ 1700767 h 6858000"/>
              <a:gd name="connsiteX1877" fmla="*/ 5252819 w 6569477"/>
              <a:gd name="connsiteY1877" fmla="*/ 1692332 h 6858000"/>
              <a:gd name="connsiteX1878" fmla="*/ 5244383 w 6569477"/>
              <a:gd name="connsiteY1878" fmla="*/ 1650153 h 6858000"/>
              <a:gd name="connsiteX1879" fmla="*/ 5252818 w 6569477"/>
              <a:gd name="connsiteY1879" fmla="*/ 1650152 h 6858000"/>
              <a:gd name="connsiteX1880" fmla="*/ 5252819 w 6569477"/>
              <a:gd name="connsiteY1880" fmla="*/ 1641718 h 6858000"/>
              <a:gd name="connsiteX1881" fmla="*/ 5244385 w 6569477"/>
              <a:gd name="connsiteY1881" fmla="*/ 1633283 h 6858000"/>
              <a:gd name="connsiteX1882" fmla="*/ 5176900 w 6569477"/>
              <a:gd name="connsiteY1882" fmla="*/ 1473003 h 6858000"/>
              <a:gd name="connsiteX1883" fmla="*/ 5084104 w 6569477"/>
              <a:gd name="connsiteY1883" fmla="*/ 1312727 h 6858000"/>
              <a:gd name="connsiteX1884" fmla="*/ 5055633 w 6569477"/>
              <a:gd name="connsiteY1884" fmla="*/ 1250514 h 6858000"/>
              <a:gd name="connsiteX1885" fmla="*/ 5041658 w 6569477"/>
              <a:gd name="connsiteY1885" fmla="*/ 1226599 h 6858000"/>
              <a:gd name="connsiteX1886" fmla="*/ 5093541 w 6569477"/>
              <a:gd name="connsiteY1886" fmla="*/ 1340967 h 6858000"/>
              <a:gd name="connsiteX1887" fmla="*/ 5398999 w 6569477"/>
              <a:gd name="connsiteY1887" fmla="*/ 2412246 h 6858000"/>
              <a:gd name="connsiteX1888" fmla="*/ 5458394 w 6569477"/>
              <a:gd name="connsiteY1888" fmla="*/ 2833367 h 6858000"/>
              <a:gd name="connsiteX1889" fmla="*/ 5448705 w 6569477"/>
              <a:gd name="connsiteY1889" fmla="*/ 2871734 h 6858000"/>
              <a:gd name="connsiteX1890" fmla="*/ 5431304 w 6569477"/>
              <a:gd name="connsiteY1890" fmla="*/ 2855892 h 6858000"/>
              <a:gd name="connsiteX1891" fmla="*/ 5100400 w 6569477"/>
              <a:gd name="connsiteY1891" fmla="*/ 1533070 h 6858000"/>
              <a:gd name="connsiteX1892" fmla="*/ 4793286 w 6569477"/>
              <a:gd name="connsiteY1892" fmla="*/ 888652 h 6858000"/>
              <a:gd name="connsiteX1893" fmla="*/ 4754611 w 6569477"/>
              <a:gd name="connsiteY1893" fmla="*/ 811200 h 6858000"/>
              <a:gd name="connsiteX1894" fmla="*/ 4736788 w 6569477"/>
              <a:gd name="connsiteY1894" fmla="*/ 782554 h 6858000"/>
              <a:gd name="connsiteX1895" fmla="*/ 4722369 w 6569477"/>
              <a:gd name="connsiteY1895" fmla="*/ 785144 h 6858000"/>
              <a:gd name="connsiteX1896" fmla="*/ 4716525 w 6569477"/>
              <a:gd name="connsiteY1896" fmla="*/ 831944 h 6858000"/>
              <a:gd name="connsiteX1897" fmla="*/ 4878628 w 6569477"/>
              <a:gd name="connsiteY1897" fmla="*/ 1128191 h 6858000"/>
              <a:gd name="connsiteX1898" fmla="*/ 5018643 w 6569477"/>
              <a:gd name="connsiteY1898" fmla="*/ 1444415 h 6858000"/>
              <a:gd name="connsiteX1899" fmla="*/ 5107372 w 6569477"/>
              <a:gd name="connsiteY1899" fmla="*/ 1685936 h 6858000"/>
              <a:gd name="connsiteX1900" fmla="*/ 5109411 w 6569477"/>
              <a:gd name="connsiteY1900" fmla="*/ 1683895 h 6858000"/>
              <a:gd name="connsiteX1901" fmla="*/ 5151590 w 6569477"/>
              <a:gd name="connsiteY1901" fmla="*/ 1785122 h 6858000"/>
              <a:gd name="connsiteX1902" fmla="*/ 5143154 w 6569477"/>
              <a:gd name="connsiteY1902" fmla="*/ 1785122 h 6858000"/>
              <a:gd name="connsiteX1903" fmla="*/ 5134721 w 6569477"/>
              <a:gd name="connsiteY1903" fmla="*/ 1751382 h 6858000"/>
              <a:gd name="connsiteX1904" fmla="*/ 5122261 w 6569477"/>
              <a:gd name="connsiteY1904" fmla="*/ 1726462 h 6858000"/>
              <a:gd name="connsiteX1905" fmla="*/ 5136116 w 6569477"/>
              <a:gd name="connsiteY1905" fmla="*/ 1764180 h 6858000"/>
              <a:gd name="connsiteX1906" fmla="*/ 5157687 w 6569477"/>
              <a:gd name="connsiteY1906" fmla="*/ 1838582 h 6858000"/>
              <a:gd name="connsiteX1907" fmla="*/ 5167407 w 6569477"/>
              <a:gd name="connsiteY1907" fmla="*/ 1843119 h 6858000"/>
              <a:gd name="connsiteX1908" fmla="*/ 5176898 w 6569477"/>
              <a:gd name="connsiteY1908" fmla="*/ 1844173 h 6858000"/>
              <a:gd name="connsiteX1909" fmla="*/ 5176898 w 6569477"/>
              <a:gd name="connsiteY1909" fmla="*/ 1861046 h 6858000"/>
              <a:gd name="connsiteX1910" fmla="*/ 5168464 w 6569477"/>
              <a:gd name="connsiteY1910" fmla="*/ 1861046 h 6858000"/>
              <a:gd name="connsiteX1911" fmla="*/ 5168463 w 6569477"/>
              <a:gd name="connsiteY1911" fmla="*/ 1869480 h 6858000"/>
              <a:gd name="connsiteX1912" fmla="*/ 5168462 w 6569477"/>
              <a:gd name="connsiteY1912" fmla="*/ 1875756 h 6858000"/>
              <a:gd name="connsiteX1913" fmla="*/ 5229895 w 6569477"/>
              <a:gd name="connsiteY1913" fmla="*/ 2087656 h 6858000"/>
              <a:gd name="connsiteX1914" fmla="*/ 5242098 w 6569477"/>
              <a:gd name="connsiteY1914" fmla="*/ 2145617 h 6858000"/>
              <a:gd name="connsiteX1915" fmla="*/ 5261255 w 6569477"/>
              <a:gd name="connsiteY1915" fmla="*/ 2173166 h 6858000"/>
              <a:gd name="connsiteX1916" fmla="*/ 5278125 w 6569477"/>
              <a:gd name="connsiteY1916" fmla="*/ 2215342 h 6858000"/>
              <a:gd name="connsiteX1917" fmla="*/ 5286562 w 6569477"/>
              <a:gd name="connsiteY1917" fmla="*/ 2265959 h 6858000"/>
              <a:gd name="connsiteX1918" fmla="*/ 5303433 w 6569477"/>
              <a:gd name="connsiteY1918" fmla="*/ 2325006 h 6858000"/>
              <a:gd name="connsiteX1919" fmla="*/ 5320305 w 6569477"/>
              <a:gd name="connsiteY1919" fmla="*/ 2409365 h 6858000"/>
              <a:gd name="connsiteX1920" fmla="*/ 5337176 w 6569477"/>
              <a:gd name="connsiteY1920" fmla="*/ 2459978 h 6858000"/>
              <a:gd name="connsiteX1921" fmla="*/ 5337176 w 6569477"/>
              <a:gd name="connsiteY1921" fmla="*/ 2468415 h 6858000"/>
              <a:gd name="connsiteX1922" fmla="*/ 5354048 w 6569477"/>
              <a:gd name="connsiteY1922" fmla="*/ 2535897 h 6858000"/>
              <a:gd name="connsiteX1923" fmla="*/ 5370919 w 6569477"/>
              <a:gd name="connsiteY1923" fmla="*/ 2594947 h 6858000"/>
              <a:gd name="connsiteX1924" fmla="*/ 5379353 w 6569477"/>
              <a:gd name="connsiteY1924" fmla="*/ 2620256 h 6858000"/>
              <a:gd name="connsiteX1925" fmla="*/ 5379355 w 6569477"/>
              <a:gd name="connsiteY1925" fmla="*/ 2628692 h 6858000"/>
              <a:gd name="connsiteX1926" fmla="*/ 5370919 w 6569477"/>
              <a:gd name="connsiteY1926" fmla="*/ 2653998 h 6858000"/>
              <a:gd name="connsiteX1927" fmla="*/ 5370919 w 6569477"/>
              <a:gd name="connsiteY1927" fmla="*/ 2662431 h 6858000"/>
              <a:gd name="connsiteX1928" fmla="*/ 5379355 w 6569477"/>
              <a:gd name="connsiteY1928" fmla="*/ 2679304 h 6858000"/>
              <a:gd name="connsiteX1929" fmla="*/ 5387791 w 6569477"/>
              <a:gd name="connsiteY1929" fmla="*/ 2679306 h 6858000"/>
              <a:gd name="connsiteX1930" fmla="*/ 5387790 w 6569477"/>
              <a:gd name="connsiteY1930" fmla="*/ 2721484 h 6858000"/>
              <a:gd name="connsiteX1931" fmla="*/ 5396226 w 6569477"/>
              <a:gd name="connsiteY1931" fmla="*/ 2729919 h 6858000"/>
              <a:gd name="connsiteX1932" fmla="*/ 5396226 w 6569477"/>
              <a:gd name="connsiteY1932" fmla="*/ 2721484 h 6858000"/>
              <a:gd name="connsiteX1933" fmla="*/ 5387791 w 6569477"/>
              <a:gd name="connsiteY1933" fmla="*/ 2679306 h 6858000"/>
              <a:gd name="connsiteX1934" fmla="*/ 5396226 w 6569477"/>
              <a:gd name="connsiteY1934" fmla="*/ 2679306 h 6858000"/>
              <a:gd name="connsiteX1935" fmla="*/ 5396225 w 6569477"/>
              <a:gd name="connsiteY1935" fmla="*/ 2696176 h 6858000"/>
              <a:gd name="connsiteX1936" fmla="*/ 5396226 w 6569477"/>
              <a:gd name="connsiteY1936" fmla="*/ 2704613 h 6858000"/>
              <a:gd name="connsiteX1937" fmla="*/ 5404662 w 6569477"/>
              <a:gd name="connsiteY1937" fmla="*/ 2729919 h 6858000"/>
              <a:gd name="connsiteX1938" fmla="*/ 5404661 w 6569477"/>
              <a:gd name="connsiteY1938" fmla="*/ 2763661 h 6858000"/>
              <a:gd name="connsiteX1939" fmla="*/ 5396224 w 6569477"/>
              <a:gd name="connsiteY1939" fmla="*/ 2755225 h 6858000"/>
              <a:gd name="connsiteX1940" fmla="*/ 5396225 w 6569477"/>
              <a:gd name="connsiteY1940" fmla="*/ 2772097 h 6858000"/>
              <a:gd name="connsiteX1941" fmla="*/ 5396225 w 6569477"/>
              <a:gd name="connsiteY1941" fmla="*/ 2788969 h 6858000"/>
              <a:gd name="connsiteX1942" fmla="*/ 5404662 w 6569477"/>
              <a:gd name="connsiteY1942" fmla="*/ 2814279 h 6858000"/>
              <a:gd name="connsiteX1943" fmla="*/ 5404661 w 6569477"/>
              <a:gd name="connsiteY1943" fmla="*/ 2831146 h 6858000"/>
              <a:gd name="connsiteX1944" fmla="*/ 5413098 w 6569477"/>
              <a:gd name="connsiteY1944" fmla="*/ 2839583 h 6858000"/>
              <a:gd name="connsiteX1945" fmla="*/ 5421533 w 6569477"/>
              <a:gd name="connsiteY1945" fmla="*/ 2864890 h 6858000"/>
              <a:gd name="connsiteX1946" fmla="*/ 5421534 w 6569477"/>
              <a:gd name="connsiteY1946" fmla="*/ 2881764 h 6858000"/>
              <a:gd name="connsiteX1947" fmla="*/ 5413098 w 6569477"/>
              <a:gd name="connsiteY1947" fmla="*/ 2890197 h 6858000"/>
              <a:gd name="connsiteX1948" fmla="*/ 5421534 w 6569477"/>
              <a:gd name="connsiteY1948" fmla="*/ 2898631 h 6858000"/>
              <a:gd name="connsiteX1949" fmla="*/ 5413098 w 6569477"/>
              <a:gd name="connsiteY1949" fmla="*/ 2915506 h 6858000"/>
              <a:gd name="connsiteX1950" fmla="*/ 5421534 w 6569477"/>
              <a:gd name="connsiteY1950" fmla="*/ 2932377 h 6858000"/>
              <a:gd name="connsiteX1951" fmla="*/ 5429969 w 6569477"/>
              <a:gd name="connsiteY1951" fmla="*/ 2923940 h 6858000"/>
              <a:gd name="connsiteX1952" fmla="*/ 5429969 w 6569477"/>
              <a:gd name="connsiteY1952" fmla="*/ 2949247 h 6858000"/>
              <a:gd name="connsiteX1953" fmla="*/ 5429967 w 6569477"/>
              <a:gd name="connsiteY1953" fmla="*/ 2957684 h 6858000"/>
              <a:gd name="connsiteX1954" fmla="*/ 5438405 w 6569477"/>
              <a:gd name="connsiteY1954" fmla="*/ 2991425 h 6858000"/>
              <a:gd name="connsiteX1955" fmla="*/ 5438405 w 6569477"/>
              <a:gd name="connsiteY1955" fmla="*/ 3025167 h 6858000"/>
              <a:gd name="connsiteX1956" fmla="*/ 5438405 w 6569477"/>
              <a:gd name="connsiteY1956" fmla="*/ 3050476 h 6858000"/>
              <a:gd name="connsiteX1957" fmla="*/ 5438405 w 6569477"/>
              <a:gd name="connsiteY1957" fmla="*/ 3101088 h 6858000"/>
              <a:gd name="connsiteX1958" fmla="*/ 5429969 w 6569477"/>
              <a:gd name="connsiteY1958" fmla="*/ 3126398 h 6858000"/>
              <a:gd name="connsiteX1959" fmla="*/ 5421534 w 6569477"/>
              <a:gd name="connsiteY1959" fmla="*/ 3117961 h 6858000"/>
              <a:gd name="connsiteX1960" fmla="*/ 5413096 w 6569477"/>
              <a:gd name="connsiteY1960" fmla="*/ 3109525 h 6858000"/>
              <a:gd name="connsiteX1961" fmla="*/ 5413098 w 6569477"/>
              <a:gd name="connsiteY1961" fmla="*/ 3117961 h 6858000"/>
              <a:gd name="connsiteX1962" fmla="*/ 5413098 w 6569477"/>
              <a:gd name="connsiteY1962" fmla="*/ 3126395 h 6858000"/>
              <a:gd name="connsiteX1963" fmla="*/ 5421533 w 6569477"/>
              <a:gd name="connsiteY1963" fmla="*/ 3134833 h 6858000"/>
              <a:gd name="connsiteX1964" fmla="*/ 5429969 w 6569477"/>
              <a:gd name="connsiteY1964" fmla="*/ 3143265 h 6858000"/>
              <a:gd name="connsiteX1965" fmla="*/ 5438404 w 6569477"/>
              <a:gd name="connsiteY1965" fmla="*/ 3143266 h 6858000"/>
              <a:gd name="connsiteX1966" fmla="*/ 5446840 w 6569477"/>
              <a:gd name="connsiteY1966" fmla="*/ 3101088 h 6858000"/>
              <a:gd name="connsiteX1967" fmla="*/ 5446838 w 6569477"/>
              <a:gd name="connsiteY1967" fmla="*/ 3092654 h 6858000"/>
              <a:gd name="connsiteX1968" fmla="*/ 5446840 w 6569477"/>
              <a:gd name="connsiteY1968" fmla="*/ 3058912 h 6858000"/>
              <a:gd name="connsiteX1969" fmla="*/ 5446841 w 6569477"/>
              <a:gd name="connsiteY1969" fmla="*/ 3042041 h 6858000"/>
              <a:gd name="connsiteX1970" fmla="*/ 5455276 w 6569477"/>
              <a:gd name="connsiteY1970" fmla="*/ 3084216 h 6858000"/>
              <a:gd name="connsiteX1971" fmla="*/ 5463712 w 6569477"/>
              <a:gd name="connsiteY1971" fmla="*/ 3134833 h 6858000"/>
              <a:gd name="connsiteX1972" fmla="*/ 5455276 w 6569477"/>
              <a:gd name="connsiteY1972" fmla="*/ 3151703 h 6858000"/>
              <a:gd name="connsiteX1973" fmla="*/ 5455276 w 6569477"/>
              <a:gd name="connsiteY1973" fmla="*/ 3168573 h 6858000"/>
              <a:gd name="connsiteX1974" fmla="*/ 5455273 w 6569477"/>
              <a:gd name="connsiteY1974" fmla="*/ 3210751 h 6858000"/>
              <a:gd name="connsiteX1975" fmla="*/ 5446841 w 6569477"/>
              <a:gd name="connsiteY1975" fmla="*/ 3202314 h 6858000"/>
              <a:gd name="connsiteX1976" fmla="*/ 5438405 w 6569477"/>
              <a:gd name="connsiteY1976" fmla="*/ 3202316 h 6858000"/>
              <a:gd name="connsiteX1977" fmla="*/ 5438405 w 6569477"/>
              <a:gd name="connsiteY1977" fmla="*/ 3210751 h 6858000"/>
              <a:gd name="connsiteX1978" fmla="*/ 5438405 w 6569477"/>
              <a:gd name="connsiteY1978" fmla="*/ 3219184 h 6858000"/>
              <a:gd name="connsiteX1979" fmla="*/ 5446841 w 6569477"/>
              <a:gd name="connsiteY1979" fmla="*/ 3227621 h 6858000"/>
              <a:gd name="connsiteX1980" fmla="*/ 5446840 w 6569477"/>
              <a:gd name="connsiteY1980" fmla="*/ 3236060 h 6858000"/>
              <a:gd name="connsiteX1981" fmla="*/ 5446841 w 6569477"/>
              <a:gd name="connsiteY1981" fmla="*/ 3244494 h 6858000"/>
              <a:gd name="connsiteX1982" fmla="*/ 5455276 w 6569477"/>
              <a:gd name="connsiteY1982" fmla="*/ 3278235 h 6858000"/>
              <a:gd name="connsiteX1983" fmla="*/ 5455276 w 6569477"/>
              <a:gd name="connsiteY1983" fmla="*/ 3320416 h 6858000"/>
              <a:gd name="connsiteX1984" fmla="*/ 5446841 w 6569477"/>
              <a:gd name="connsiteY1984" fmla="*/ 3328851 h 6858000"/>
              <a:gd name="connsiteX1985" fmla="*/ 5438403 w 6569477"/>
              <a:gd name="connsiteY1985" fmla="*/ 3320416 h 6858000"/>
              <a:gd name="connsiteX1986" fmla="*/ 5429968 w 6569477"/>
              <a:gd name="connsiteY1986" fmla="*/ 3219187 h 6858000"/>
              <a:gd name="connsiteX1987" fmla="*/ 5429969 w 6569477"/>
              <a:gd name="connsiteY1987" fmla="*/ 3210749 h 6858000"/>
              <a:gd name="connsiteX1988" fmla="*/ 5421534 w 6569477"/>
              <a:gd name="connsiteY1988" fmla="*/ 3219187 h 6858000"/>
              <a:gd name="connsiteX1989" fmla="*/ 5429969 w 6569477"/>
              <a:gd name="connsiteY1989" fmla="*/ 3320416 h 6858000"/>
              <a:gd name="connsiteX1990" fmla="*/ 5404661 w 6569477"/>
              <a:gd name="connsiteY1990" fmla="*/ 3337285 h 6858000"/>
              <a:gd name="connsiteX1991" fmla="*/ 5387791 w 6569477"/>
              <a:gd name="connsiteY1991" fmla="*/ 3430080 h 6858000"/>
              <a:gd name="connsiteX1992" fmla="*/ 5320304 w 6569477"/>
              <a:gd name="connsiteY1992" fmla="*/ 3767504 h 6858000"/>
              <a:gd name="connsiteX1993" fmla="*/ 5320305 w 6569477"/>
              <a:gd name="connsiteY1993" fmla="*/ 3775942 h 6858000"/>
              <a:gd name="connsiteX1994" fmla="*/ 5320305 w 6569477"/>
              <a:gd name="connsiteY1994" fmla="*/ 3784378 h 6858000"/>
              <a:gd name="connsiteX1995" fmla="*/ 5328741 w 6569477"/>
              <a:gd name="connsiteY1995" fmla="*/ 3775940 h 6858000"/>
              <a:gd name="connsiteX1996" fmla="*/ 5396226 w 6569477"/>
              <a:gd name="connsiteY1996" fmla="*/ 3446949 h 6858000"/>
              <a:gd name="connsiteX1997" fmla="*/ 5396226 w 6569477"/>
              <a:gd name="connsiteY1997" fmla="*/ 3455387 h 6858000"/>
              <a:gd name="connsiteX1998" fmla="*/ 5413098 w 6569477"/>
              <a:gd name="connsiteY1998" fmla="*/ 3438513 h 6858000"/>
              <a:gd name="connsiteX1999" fmla="*/ 5413098 w 6569477"/>
              <a:gd name="connsiteY1999" fmla="*/ 3463820 h 6858000"/>
              <a:gd name="connsiteX2000" fmla="*/ 5404662 w 6569477"/>
              <a:gd name="connsiteY2000" fmla="*/ 3463821 h 6858000"/>
              <a:gd name="connsiteX2001" fmla="*/ 5404662 w 6569477"/>
              <a:gd name="connsiteY2001" fmla="*/ 3472258 h 6858000"/>
              <a:gd name="connsiteX2002" fmla="*/ 5404661 w 6569477"/>
              <a:gd name="connsiteY2002" fmla="*/ 3480692 h 6858000"/>
              <a:gd name="connsiteX2003" fmla="*/ 5413098 w 6569477"/>
              <a:gd name="connsiteY2003" fmla="*/ 3480691 h 6858000"/>
              <a:gd name="connsiteX2004" fmla="*/ 5404662 w 6569477"/>
              <a:gd name="connsiteY2004" fmla="*/ 3522869 h 6858000"/>
              <a:gd name="connsiteX2005" fmla="*/ 5404662 w 6569477"/>
              <a:gd name="connsiteY2005" fmla="*/ 3539744 h 6858000"/>
              <a:gd name="connsiteX2006" fmla="*/ 5404662 w 6569477"/>
              <a:gd name="connsiteY2006" fmla="*/ 3565051 h 6858000"/>
              <a:gd name="connsiteX2007" fmla="*/ 5404662 w 6569477"/>
              <a:gd name="connsiteY2007" fmla="*/ 3573483 h 6858000"/>
              <a:gd name="connsiteX2008" fmla="*/ 5396226 w 6569477"/>
              <a:gd name="connsiteY2008" fmla="*/ 3581921 h 6858000"/>
              <a:gd name="connsiteX2009" fmla="*/ 5396226 w 6569477"/>
              <a:gd name="connsiteY2009" fmla="*/ 3598792 h 6858000"/>
              <a:gd name="connsiteX2010" fmla="*/ 5404662 w 6569477"/>
              <a:gd name="connsiteY2010" fmla="*/ 3607228 h 6858000"/>
              <a:gd name="connsiteX2011" fmla="*/ 5404662 w 6569477"/>
              <a:gd name="connsiteY2011" fmla="*/ 3809683 h 6858000"/>
              <a:gd name="connsiteX2012" fmla="*/ 5387791 w 6569477"/>
              <a:gd name="connsiteY2012" fmla="*/ 3902475 h 6858000"/>
              <a:gd name="connsiteX2013" fmla="*/ 5396226 w 6569477"/>
              <a:gd name="connsiteY2013" fmla="*/ 3894042 h 6858000"/>
              <a:gd name="connsiteX2014" fmla="*/ 5379355 w 6569477"/>
              <a:gd name="connsiteY2014" fmla="*/ 4062754 h 6858000"/>
              <a:gd name="connsiteX2015" fmla="*/ 5387791 w 6569477"/>
              <a:gd name="connsiteY2015" fmla="*/ 4071190 h 6858000"/>
              <a:gd name="connsiteX2016" fmla="*/ 5379355 w 6569477"/>
              <a:gd name="connsiteY2016" fmla="*/ 4113369 h 6858000"/>
              <a:gd name="connsiteX2017" fmla="*/ 5370919 w 6569477"/>
              <a:gd name="connsiteY2017" fmla="*/ 4121804 h 6858000"/>
              <a:gd name="connsiteX2018" fmla="*/ 5379355 w 6569477"/>
              <a:gd name="connsiteY2018" fmla="*/ 4138676 h 6858000"/>
              <a:gd name="connsiteX2019" fmla="*/ 5370918 w 6569477"/>
              <a:gd name="connsiteY2019" fmla="*/ 4189288 h 6858000"/>
              <a:gd name="connsiteX2020" fmla="*/ 5370916 w 6569477"/>
              <a:gd name="connsiteY2020" fmla="*/ 4197726 h 6858000"/>
              <a:gd name="connsiteX2021" fmla="*/ 5362483 w 6569477"/>
              <a:gd name="connsiteY2021" fmla="*/ 4223033 h 6858000"/>
              <a:gd name="connsiteX2022" fmla="*/ 5362484 w 6569477"/>
              <a:gd name="connsiteY2022" fmla="*/ 4231465 h 6858000"/>
              <a:gd name="connsiteX2023" fmla="*/ 5362484 w 6569477"/>
              <a:gd name="connsiteY2023" fmla="*/ 4239904 h 6858000"/>
              <a:gd name="connsiteX2024" fmla="*/ 5328741 w 6569477"/>
              <a:gd name="connsiteY2024" fmla="*/ 4383310 h 6858000"/>
              <a:gd name="connsiteX2025" fmla="*/ 5328741 w 6569477"/>
              <a:gd name="connsiteY2025" fmla="*/ 4408617 h 6858000"/>
              <a:gd name="connsiteX2026" fmla="*/ 5328743 w 6569477"/>
              <a:gd name="connsiteY2026" fmla="*/ 4417053 h 6858000"/>
              <a:gd name="connsiteX2027" fmla="*/ 5328743 w 6569477"/>
              <a:gd name="connsiteY2027" fmla="*/ 4450795 h 6858000"/>
              <a:gd name="connsiteX2028" fmla="*/ 5294997 w 6569477"/>
              <a:gd name="connsiteY2028" fmla="*/ 4543588 h 6858000"/>
              <a:gd name="connsiteX2029" fmla="*/ 5185332 w 6569477"/>
              <a:gd name="connsiteY2029" fmla="*/ 4897886 h 6858000"/>
              <a:gd name="connsiteX2030" fmla="*/ 5185333 w 6569477"/>
              <a:gd name="connsiteY2030" fmla="*/ 4906322 h 6858000"/>
              <a:gd name="connsiteX2031" fmla="*/ 5176898 w 6569477"/>
              <a:gd name="connsiteY2031" fmla="*/ 4914756 h 6858000"/>
              <a:gd name="connsiteX2032" fmla="*/ 5113630 w 6569477"/>
              <a:gd name="connsiteY2032" fmla="*/ 5026528 h 6858000"/>
              <a:gd name="connsiteX2033" fmla="*/ 5057164 w 6569477"/>
              <a:gd name="connsiteY2033" fmla="*/ 5137575 h 6858000"/>
              <a:gd name="connsiteX2034" fmla="*/ 5058139 w 6569477"/>
              <a:gd name="connsiteY2034" fmla="*/ 5135139 h 6858000"/>
              <a:gd name="connsiteX2035" fmla="*/ 5067233 w 6569477"/>
              <a:gd name="connsiteY2035" fmla="*/ 5108777 h 6858000"/>
              <a:gd name="connsiteX2036" fmla="*/ 5075669 w 6569477"/>
              <a:gd name="connsiteY2036" fmla="*/ 5091906 h 6858000"/>
              <a:gd name="connsiteX2037" fmla="*/ 5100977 w 6569477"/>
              <a:gd name="connsiteY2037" fmla="*/ 5032856 h 6858000"/>
              <a:gd name="connsiteX2038" fmla="*/ 5143155 w 6569477"/>
              <a:gd name="connsiteY2038" fmla="*/ 4931629 h 6858000"/>
              <a:gd name="connsiteX2039" fmla="*/ 5151590 w 6569477"/>
              <a:gd name="connsiteY2039" fmla="*/ 4914756 h 6858000"/>
              <a:gd name="connsiteX2040" fmla="*/ 5160025 w 6569477"/>
              <a:gd name="connsiteY2040" fmla="*/ 4897886 h 6858000"/>
              <a:gd name="connsiteX2041" fmla="*/ 5151590 w 6569477"/>
              <a:gd name="connsiteY2041" fmla="*/ 4889450 h 6858000"/>
              <a:gd name="connsiteX2042" fmla="*/ 5126283 w 6569477"/>
              <a:gd name="connsiteY2042" fmla="*/ 4923193 h 6858000"/>
              <a:gd name="connsiteX2043" fmla="*/ 5126282 w 6569477"/>
              <a:gd name="connsiteY2043" fmla="*/ 4931629 h 6858000"/>
              <a:gd name="connsiteX2044" fmla="*/ 5058797 w 6569477"/>
              <a:gd name="connsiteY2044" fmla="*/ 5083468 h 6858000"/>
              <a:gd name="connsiteX2045" fmla="*/ 5058797 w 6569477"/>
              <a:gd name="connsiteY2045" fmla="*/ 5091906 h 6858000"/>
              <a:gd name="connsiteX2046" fmla="*/ 5025055 w 6569477"/>
              <a:gd name="connsiteY2046" fmla="*/ 5134082 h 6858000"/>
              <a:gd name="connsiteX2047" fmla="*/ 4999746 w 6569477"/>
              <a:gd name="connsiteY2047" fmla="*/ 5184698 h 6858000"/>
              <a:gd name="connsiteX2048" fmla="*/ 4954406 w 6569477"/>
              <a:gd name="connsiteY2048" fmla="*/ 5285927 h 6858000"/>
              <a:gd name="connsiteX2049" fmla="*/ 4900498 w 6569477"/>
              <a:gd name="connsiteY2049" fmla="*/ 5370762 h 6858000"/>
              <a:gd name="connsiteX2050" fmla="*/ 4898519 w 6569477"/>
              <a:gd name="connsiteY2050" fmla="*/ 5361848 h 6858000"/>
              <a:gd name="connsiteX2051" fmla="*/ 4662316 w 6569477"/>
              <a:gd name="connsiteY2051" fmla="*/ 5749889 h 6858000"/>
              <a:gd name="connsiteX2052" fmla="*/ 4653884 w 6569477"/>
              <a:gd name="connsiteY2052" fmla="*/ 5749889 h 6858000"/>
              <a:gd name="connsiteX2053" fmla="*/ 4653883 w 6569477"/>
              <a:gd name="connsiteY2053" fmla="*/ 5758325 h 6858000"/>
              <a:gd name="connsiteX2054" fmla="*/ 4653883 w 6569477"/>
              <a:gd name="connsiteY2054" fmla="*/ 5766759 h 6858000"/>
              <a:gd name="connsiteX2055" fmla="*/ 4620140 w 6569477"/>
              <a:gd name="connsiteY2055" fmla="*/ 5792066 h 6858000"/>
              <a:gd name="connsiteX2056" fmla="*/ 4552653 w 6569477"/>
              <a:gd name="connsiteY2056" fmla="*/ 5910164 h 6858000"/>
              <a:gd name="connsiteX2057" fmla="*/ 4552654 w 6569477"/>
              <a:gd name="connsiteY2057" fmla="*/ 5884859 h 6858000"/>
              <a:gd name="connsiteX2058" fmla="*/ 4527347 w 6569477"/>
              <a:gd name="connsiteY2058" fmla="*/ 5943909 h 6858000"/>
              <a:gd name="connsiteX2059" fmla="*/ 4518911 w 6569477"/>
              <a:gd name="connsiteY2059" fmla="*/ 5935473 h 6858000"/>
              <a:gd name="connsiteX2060" fmla="*/ 4417681 w 6569477"/>
              <a:gd name="connsiteY2060" fmla="*/ 6078880 h 6858000"/>
              <a:gd name="connsiteX2061" fmla="*/ 4409247 w 6569477"/>
              <a:gd name="connsiteY2061" fmla="*/ 6078880 h 6858000"/>
              <a:gd name="connsiteX2062" fmla="*/ 4316454 w 6569477"/>
              <a:gd name="connsiteY2062" fmla="*/ 6180105 h 6858000"/>
              <a:gd name="connsiteX2063" fmla="*/ 4206789 w 6569477"/>
              <a:gd name="connsiteY2063" fmla="*/ 6306641 h 6858000"/>
              <a:gd name="connsiteX2064" fmla="*/ 4142466 w 6569477"/>
              <a:gd name="connsiteY2064" fmla="*/ 6360420 h 6858000"/>
              <a:gd name="connsiteX2065" fmla="*/ 4080254 w 6569477"/>
              <a:gd name="connsiteY2065" fmla="*/ 6424489 h 6858000"/>
              <a:gd name="connsiteX2066" fmla="*/ 4080254 w 6569477"/>
              <a:gd name="connsiteY2066" fmla="*/ 6416307 h 6858000"/>
              <a:gd name="connsiteX2067" fmla="*/ 4071818 w 6569477"/>
              <a:gd name="connsiteY2067" fmla="*/ 6424743 h 6858000"/>
              <a:gd name="connsiteX2068" fmla="*/ 4063381 w 6569477"/>
              <a:gd name="connsiteY2068" fmla="*/ 6441614 h 6858000"/>
              <a:gd name="connsiteX2069" fmla="*/ 4063381 w 6569477"/>
              <a:gd name="connsiteY2069" fmla="*/ 6433176 h 6858000"/>
              <a:gd name="connsiteX2070" fmla="*/ 4012767 w 6569477"/>
              <a:gd name="connsiteY2070" fmla="*/ 6483791 h 6858000"/>
              <a:gd name="connsiteX2071" fmla="*/ 4012768 w 6569477"/>
              <a:gd name="connsiteY2071" fmla="*/ 6492227 h 6858000"/>
              <a:gd name="connsiteX2072" fmla="*/ 4004330 w 6569477"/>
              <a:gd name="connsiteY2072" fmla="*/ 6509098 h 6858000"/>
              <a:gd name="connsiteX2073" fmla="*/ 4004330 w 6569477"/>
              <a:gd name="connsiteY2073" fmla="*/ 6492227 h 6858000"/>
              <a:gd name="connsiteX2074" fmla="*/ 3979024 w 6569477"/>
              <a:gd name="connsiteY2074" fmla="*/ 6517534 h 6858000"/>
              <a:gd name="connsiteX2075" fmla="*/ 3979025 w 6569477"/>
              <a:gd name="connsiteY2075" fmla="*/ 6509096 h 6858000"/>
              <a:gd name="connsiteX2076" fmla="*/ 3979024 w 6569477"/>
              <a:gd name="connsiteY2076" fmla="*/ 6500664 h 6858000"/>
              <a:gd name="connsiteX2077" fmla="*/ 3970588 w 6569477"/>
              <a:gd name="connsiteY2077" fmla="*/ 6500664 h 6858000"/>
              <a:gd name="connsiteX2078" fmla="*/ 3970588 w 6569477"/>
              <a:gd name="connsiteY2078" fmla="*/ 6517534 h 6858000"/>
              <a:gd name="connsiteX2079" fmla="*/ 3970590 w 6569477"/>
              <a:gd name="connsiteY2079" fmla="*/ 6525971 h 6858000"/>
              <a:gd name="connsiteX2080" fmla="*/ 3962153 w 6569477"/>
              <a:gd name="connsiteY2080" fmla="*/ 6534407 h 6858000"/>
              <a:gd name="connsiteX2081" fmla="*/ 3953718 w 6569477"/>
              <a:gd name="connsiteY2081" fmla="*/ 6534407 h 6858000"/>
              <a:gd name="connsiteX2082" fmla="*/ 3945280 w 6569477"/>
              <a:gd name="connsiteY2082" fmla="*/ 6534407 h 6858000"/>
              <a:gd name="connsiteX2083" fmla="*/ 3945281 w 6569477"/>
              <a:gd name="connsiteY2083" fmla="*/ 6542841 h 6858000"/>
              <a:gd name="connsiteX2084" fmla="*/ 3945280 w 6569477"/>
              <a:gd name="connsiteY2084" fmla="*/ 6551277 h 6858000"/>
              <a:gd name="connsiteX2085" fmla="*/ 3919974 w 6569477"/>
              <a:gd name="connsiteY2085" fmla="*/ 6568148 h 6858000"/>
              <a:gd name="connsiteX2086" fmla="*/ 3919976 w 6569477"/>
              <a:gd name="connsiteY2086" fmla="*/ 6559714 h 6858000"/>
              <a:gd name="connsiteX2087" fmla="*/ 3911538 w 6569477"/>
              <a:gd name="connsiteY2087" fmla="*/ 6568148 h 6858000"/>
              <a:gd name="connsiteX2088" fmla="*/ 3903102 w 6569477"/>
              <a:gd name="connsiteY2088" fmla="*/ 6576584 h 6858000"/>
              <a:gd name="connsiteX2089" fmla="*/ 3894667 w 6569477"/>
              <a:gd name="connsiteY2089" fmla="*/ 6593455 h 6858000"/>
              <a:gd name="connsiteX2090" fmla="*/ 3894667 w 6569477"/>
              <a:gd name="connsiteY2090" fmla="*/ 6585021 h 6858000"/>
              <a:gd name="connsiteX2091" fmla="*/ 3860924 w 6569477"/>
              <a:gd name="connsiteY2091" fmla="*/ 6601891 h 6858000"/>
              <a:gd name="connsiteX2092" fmla="*/ 3860924 w 6569477"/>
              <a:gd name="connsiteY2092" fmla="*/ 6585021 h 6858000"/>
              <a:gd name="connsiteX2093" fmla="*/ 3827181 w 6569477"/>
              <a:gd name="connsiteY2093" fmla="*/ 6610327 h 6858000"/>
              <a:gd name="connsiteX2094" fmla="*/ 3827182 w 6569477"/>
              <a:gd name="connsiteY2094" fmla="*/ 6601891 h 6858000"/>
              <a:gd name="connsiteX2095" fmla="*/ 3835618 w 6569477"/>
              <a:gd name="connsiteY2095" fmla="*/ 6593455 h 6858000"/>
              <a:gd name="connsiteX2096" fmla="*/ 3835617 w 6569477"/>
              <a:gd name="connsiteY2096" fmla="*/ 6585021 h 6858000"/>
              <a:gd name="connsiteX2097" fmla="*/ 3827181 w 6569477"/>
              <a:gd name="connsiteY2097" fmla="*/ 6593455 h 6858000"/>
              <a:gd name="connsiteX2098" fmla="*/ 3818745 w 6569477"/>
              <a:gd name="connsiteY2098" fmla="*/ 6601891 h 6858000"/>
              <a:gd name="connsiteX2099" fmla="*/ 3810309 w 6569477"/>
              <a:gd name="connsiteY2099" fmla="*/ 6618762 h 6858000"/>
              <a:gd name="connsiteX2100" fmla="*/ 3827181 w 6569477"/>
              <a:gd name="connsiteY2100" fmla="*/ 6618762 h 6858000"/>
              <a:gd name="connsiteX2101" fmla="*/ 3818745 w 6569477"/>
              <a:gd name="connsiteY2101" fmla="*/ 6627198 h 6858000"/>
              <a:gd name="connsiteX2102" fmla="*/ 3776566 w 6569477"/>
              <a:gd name="connsiteY2102" fmla="*/ 6677812 h 6858000"/>
              <a:gd name="connsiteX2103" fmla="*/ 3810308 w 6569477"/>
              <a:gd name="connsiteY2103" fmla="*/ 6669377 h 6858000"/>
              <a:gd name="connsiteX2104" fmla="*/ 3776566 w 6569477"/>
              <a:gd name="connsiteY2104" fmla="*/ 6694684 h 6858000"/>
              <a:gd name="connsiteX2105" fmla="*/ 3751259 w 6569477"/>
              <a:gd name="connsiteY2105" fmla="*/ 6719991 h 6858000"/>
              <a:gd name="connsiteX2106" fmla="*/ 3734388 w 6569477"/>
              <a:gd name="connsiteY2106" fmla="*/ 6728426 h 6858000"/>
              <a:gd name="connsiteX2107" fmla="*/ 3734390 w 6569477"/>
              <a:gd name="connsiteY2107" fmla="*/ 6711555 h 6858000"/>
              <a:gd name="connsiteX2108" fmla="*/ 3700645 w 6569477"/>
              <a:gd name="connsiteY2108" fmla="*/ 6745297 h 6858000"/>
              <a:gd name="connsiteX2109" fmla="*/ 3692211 w 6569477"/>
              <a:gd name="connsiteY2109" fmla="*/ 6736862 h 6858000"/>
              <a:gd name="connsiteX2110" fmla="*/ 3700645 w 6569477"/>
              <a:gd name="connsiteY2110" fmla="*/ 6728426 h 6858000"/>
              <a:gd name="connsiteX2111" fmla="*/ 3700645 w 6569477"/>
              <a:gd name="connsiteY2111" fmla="*/ 6719990 h 6858000"/>
              <a:gd name="connsiteX2112" fmla="*/ 3692209 w 6569477"/>
              <a:gd name="connsiteY2112" fmla="*/ 6719991 h 6858000"/>
              <a:gd name="connsiteX2113" fmla="*/ 3683775 w 6569477"/>
              <a:gd name="connsiteY2113" fmla="*/ 6728426 h 6858000"/>
              <a:gd name="connsiteX2114" fmla="*/ 3683775 w 6569477"/>
              <a:gd name="connsiteY2114" fmla="*/ 6736862 h 6858000"/>
              <a:gd name="connsiteX2115" fmla="*/ 3675338 w 6569477"/>
              <a:gd name="connsiteY2115" fmla="*/ 6745298 h 6858000"/>
              <a:gd name="connsiteX2116" fmla="*/ 3666902 w 6569477"/>
              <a:gd name="connsiteY2116" fmla="*/ 6753735 h 6858000"/>
              <a:gd name="connsiteX2117" fmla="*/ 3658466 w 6569477"/>
              <a:gd name="connsiteY2117" fmla="*/ 6753734 h 6858000"/>
              <a:gd name="connsiteX2118" fmla="*/ 3658466 w 6569477"/>
              <a:gd name="connsiteY2118" fmla="*/ 6762169 h 6858000"/>
              <a:gd name="connsiteX2119" fmla="*/ 3650032 w 6569477"/>
              <a:gd name="connsiteY2119" fmla="*/ 6762169 h 6858000"/>
              <a:gd name="connsiteX2120" fmla="*/ 3650030 w 6569477"/>
              <a:gd name="connsiteY2120" fmla="*/ 6753734 h 6858000"/>
              <a:gd name="connsiteX2121" fmla="*/ 3658466 w 6569477"/>
              <a:gd name="connsiteY2121" fmla="*/ 6736862 h 6858000"/>
              <a:gd name="connsiteX2122" fmla="*/ 3675338 w 6569477"/>
              <a:gd name="connsiteY2122" fmla="*/ 6719991 h 6858000"/>
              <a:gd name="connsiteX2123" fmla="*/ 3666902 w 6569477"/>
              <a:gd name="connsiteY2123" fmla="*/ 6719989 h 6858000"/>
              <a:gd name="connsiteX2124" fmla="*/ 3658466 w 6569477"/>
              <a:gd name="connsiteY2124" fmla="*/ 6728426 h 6858000"/>
              <a:gd name="connsiteX2125" fmla="*/ 3633159 w 6569477"/>
              <a:gd name="connsiteY2125" fmla="*/ 6753734 h 6858000"/>
              <a:gd name="connsiteX2126" fmla="*/ 3633159 w 6569477"/>
              <a:gd name="connsiteY2126" fmla="*/ 6762169 h 6858000"/>
              <a:gd name="connsiteX2127" fmla="*/ 3616289 w 6569477"/>
              <a:gd name="connsiteY2127" fmla="*/ 6787476 h 6858000"/>
              <a:gd name="connsiteX2128" fmla="*/ 3561456 w 6569477"/>
              <a:gd name="connsiteY2128" fmla="*/ 6826490 h 6858000"/>
              <a:gd name="connsiteX2129" fmla="*/ 3523349 w 6569477"/>
              <a:gd name="connsiteY2129" fmla="*/ 6858000 h 6858000"/>
              <a:gd name="connsiteX2130" fmla="*/ 0 w 6569477"/>
              <a:gd name="connsiteY213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</a:cxnLst>
            <a:rect l="l" t="t" r="r" b="b"/>
            <a:pathLst>
              <a:path w="6569477" h="6858000">
                <a:moveTo>
                  <a:pt x="4117221" y="6784486"/>
                </a:moveTo>
                <a:cubicBezTo>
                  <a:pt x="4097055" y="6807977"/>
                  <a:pt x="4081509" y="6827275"/>
                  <a:pt x="4065123" y="6846362"/>
                </a:cubicBezTo>
                <a:lnTo>
                  <a:pt x="4054153" y="6858000"/>
                </a:lnTo>
                <a:lnTo>
                  <a:pt x="4025354" y="6858000"/>
                </a:lnTo>
                <a:lnTo>
                  <a:pt x="4042817" y="6837081"/>
                </a:lnTo>
                <a:cubicBezTo>
                  <a:pt x="4069049" y="6805855"/>
                  <a:pt x="4098350" y="6774394"/>
                  <a:pt x="4117221" y="6784486"/>
                </a:cubicBezTo>
                <a:close/>
                <a:moveTo>
                  <a:pt x="4098863" y="6687079"/>
                </a:moveTo>
                <a:cubicBezTo>
                  <a:pt x="4088750" y="6727370"/>
                  <a:pt x="4048418" y="6774353"/>
                  <a:pt x="4016483" y="6816306"/>
                </a:cubicBezTo>
                <a:cubicBezTo>
                  <a:pt x="4000945" y="6828467"/>
                  <a:pt x="3984565" y="6842201"/>
                  <a:pt x="3967818" y="6856958"/>
                </a:cubicBezTo>
                <a:lnTo>
                  <a:pt x="3966685" y="6858000"/>
                </a:lnTo>
                <a:lnTo>
                  <a:pt x="3929841" y="6858000"/>
                </a:lnTo>
                <a:lnTo>
                  <a:pt x="4004165" y="6784103"/>
                </a:lnTo>
                <a:cubicBezTo>
                  <a:pt x="4033963" y="6753771"/>
                  <a:pt x="4065258" y="6721474"/>
                  <a:pt x="4098863" y="6687079"/>
                </a:cubicBezTo>
                <a:close/>
                <a:moveTo>
                  <a:pt x="5739924" y="6488019"/>
                </a:moveTo>
                <a:cubicBezTo>
                  <a:pt x="5746811" y="6488017"/>
                  <a:pt x="5746811" y="6488017"/>
                  <a:pt x="5746811" y="6494900"/>
                </a:cubicBezTo>
                <a:cubicBezTo>
                  <a:pt x="5746701" y="6495341"/>
                  <a:pt x="5746590" y="6495782"/>
                  <a:pt x="5746479" y="6496223"/>
                </a:cubicBezTo>
                <a:lnTo>
                  <a:pt x="5739923" y="6501783"/>
                </a:lnTo>
                <a:lnTo>
                  <a:pt x="5739923" y="6494900"/>
                </a:lnTo>
                <a:close/>
                <a:moveTo>
                  <a:pt x="4189806" y="6433624"/>
                </a:moveTo>
                <a:lnTo>
                  <a:pt x="4188863" y="6437396"/>
                </a:lnTo>
                <a:cubicBezTo>
                  <a:pt x="4187809" y="6439505"/>
                  <a:pt x="4185699" y="6441614"/>
                  <a:pt x="4181480" y="6441614"/>
                </a:cubicBezTo>
                <a:close/>
                <a:moveTo>
                  <a:pt x="4190270" y="6433178"/>
                </a:moveTo>
                <a:lnTo>
                  <a:pt x="4189806" y="6433624"/>
                </a:lnTo>
                <a:lnTo>
                  <a:pt x="4189918" y="6433179"/>
                </a:lnTo>
                <a:close/>
                <a:moveTo>
                  <a:pt x="4080254" y="6424489"/>
                </a:moveTo>
                <a:lnTo>
                  <a:pt x="4080253" y="6424742"/>
                </a:lnTo>
                <a:lnTo>
                  <a:pt x="4071818" y="6433178"/>
                </a:lnTo>
                <a:close/>
                <a:moveTo>
                  <a:pt x="4239510" y="6367480"/>
                </a:moveTo>
                <a:lnTo>
                  <a:pt x="4236315" y="6373075"/>
                </a:lnTo>
                <a:lnTo>
                  <a:pt x="4232912" y="6373925"/>
                </a:lnTo>
                <a:lnTo>
                  <a:pt x="4238687" y="6368327"/>
                </a:lnTo>
                <a:close/>
                <a:moveTo>
                  <a:pt x="4265838" y="6340386"/>
                </a:moveTo>
                <a:lnTo>
                  <a:pt x="4239510" y="6367480"/>
                </a:lnTo>
                <a:lnTo>
                  <a:pt x="4240531" y="6365693"/>
                </a:lnTo>
                <a:lnTo>
                  <a:pt x="4248968" y="6357257"/>
                </a:lnTo>
                <a:cubicBezTo>
                  <a:pt x="4248968" y="6348821"/>
                  <a:pt x="4257404" y="6348819"/>
                  <a:pt x="4265838" y="6340386"/>
                </a:cubicBezTo>
                <a:close/>
                <a:moveTo>
                  <a:pt x="4291147" y="6272900"/>
                </a:moveTo>
                <a:lnTo>
                  <a:pt x="4299581" y="6272900"/>
                </a:lnTo>
                <a:lnTo>
                  <a:pt x="4308018" y="6272900"/>
                </a:lnTo>
                <a:lnTo>
                  <a:pt x="4291147" y="6289772"/>
                </a:lnTo>
                <a:lnTo>
                  <a:pt x="4274273" y="6306643"/>
                </a:lnTo>
                <a:lnTo>
                  <a:pt x="4257404" y="6323512"/>
                </a:lnTo>
                <a:lnTo>
                  <a:pt x="4257404" y="6331950"/>
                </a:lnTo>
                <a:cubicBezTo>
                  <a:pt x="4240531" y="6340386"/>
                  <a:pt x="4232097" y="6357257"/>
                  <a:pt x="4215224" y="6374128"/>
                </a:cubicBezTo>
                <a:lnTo>
                  <a:pt x="4215223" y="6382562"/>
                </a:lnTo>
                <a:cubicBezTo>
                  <a:pt x="4215224" y="6391000"/>
                  <a:pt x="4223663" y="6382564"/>
                  <a:pt x="4223663" y="6382564"/>
                </a:cubicBezTo>
                <a:lnTo>
                  <a:pt x="4232099" y="6374128"/>
                </a:lnTo>
                <a:lnTo>
                  <a:pt x="4232912" y="6373925"/>
                </a:lnTo>
                <a:lnTo>
                  <a:pt x="4215378" y="6390919"/>
                </a:lnTo>
                <a:lnTo>
                  <a:pt x="4215224" y="6391000"/>
                </a:lnTo>
                <a:cubicBezTo>
                  <a:pt x="4215216" y="6391030"/>
                  <a:pt x="4215206" y="6391059"/>
                  <a:pt x="4215199" y="6391088"/>
                </a:cubicBezTo>
                <a:lnTo>
                  <a:pt x="4213115" y="6393108"/>
                </a:lnTo>
                <a:cubicBezTo>
                  <a:pt x="4198353" y="6405763"/>
                  <a:pt x="4189918" y="6407872"/>
                  <a:pt x="4198356" y="6382564"/>
                </a:cubicBezTo>
                <a:cubicBezTo>
                  <a:pt x="4164611" y="6433179"/>
                  <a:pt x="4147738" y="6441614"/>
                  <a:pt x="4113994" y="6475357"/>
                </a:cubicBezTo>
                <a:lnTo>
                  <a:pt x="4122431" y="6475355"/>
                </a:lnTo>
                <a:lnTo>
                  <a:pt x="4097125" y="6500664"/>
                </a:lnTo>
                <a:lnTo>
                  <a:pt x="4088687" y="6500664"/>
                </a:lnTo>
                <a:lnTo>
                  <a:pt x="4088688" y="6509098"/>
                </a:lnTo>
                <a:lnTo>
                  <a:pt x="4080256" y="6509098"/>
                </a:lnTo>
                <a:cubicBezTo>
                  <a:pt x="4071819" y="6517534"/>
                  <a:pt x="4071818" y="6525971"/>
                  <a:pt x="4063383" y="6525971"/>
                </a:cubicBezTo>
                <a:cubicBezTo>
                  <a:pt x="4063381" y="6534407"/>
                  <a:pt x="4054944" y="6534407"/>
                  <a:pt x="4054946" y="6542841"/>
                </a:cubicBezTo>
                <a:cubicBezTo>
                  <a:pt x="4046511" y="6542841"/>
                  <a:pt x="4046513" y="6551277"/>
                  <a:pt x="4046513" y="6551277"/>
                </a:cubicBezTo>
                <a:lnTo>
                  <a:pt x="4021201" y="6576584"/>
                </a:lnTo>
                <a:cubicBezTo>
                  <a:pt x="4021202" y="6579396"/>
                  <a:pt x="4021202" y="6582209"/>
                  <a:pt x="4021203" y="6585021"/>
                </a:cubicBezTo>
                <a:cubicBezTo>
                  <a:pt x="4021203" y="6585021"/>
                  <a:pt x="4012767" y="6585019"/>
                  <a:pt x="4012768" y="6593455"/>
                </a:cubicBezTo>
                <a:cubicBezTo>
                  <a:pt x="3987460" y="6610327"/>
                  <a:pt x="3962152" y="6635634"/>
                  <a:pt x="3936845" y="6660941"/>
                </a:cubicBezTo>
                <a:lnTo>
                  <a:pt x="3928411" y="6652505"/>
                </a:lnTo>
                <a:lnTo>
                  <a:pt x="3936844" y="6644069"/>
                </a:lnTo>
                <a:cubicBezTo>
                  <a:pt x="3945281" y="6644071"/>
                  <a:pt x="3945281" y="6635634"/>
                  <a:pt x="3945281" y="6635634"/>
                </a:cubicBezTo>
                <a:lnTo>
                  <a:pt x="3936845" y="6635634"/>
                </a:lnTo>
                <a:lnTo>
                  <a:pt x="3928411" y="6644072"/>
                </a:lnTo>
                <a:lnTo>
                  <a:pt x="3919975" y="6652505"/>
                </a:lnTo>
                <a:lnTo>
                  <a:pt x="3919975" y="6660941"/>
                </a:lnTo>
                <a:lnTo>
                  <a:pt x="3919974" y="6669377"/>
                </a:lnTo>
                <a:cubicBezTo>
                  <a:pt x="3894667" y="6686249"/>
                  <a:pt x="3869359" y="6711555"/>
                  <a:pt x="3844054" y="6728426"/>
                </a:cubicBezTo>
                <a:cubicBezTo>
                  <a:pt x="3844052" y="6731237"/>
                  <a:pt x="3844053" y="6734049"/>
                  <a:pt x="3844051" y="6736860"/>
                </a:cubicBezTo>
                <a:cubicBezTo>
                  <a:pt x="3785002" y="6779041"/>
                  <a:pt x="3734388" y="6821217"/>
                  <a:pt x="3675339" y="6854962"/>
                </a:cubicBezTo>
                <a:lnTo>
                  <a:pt x="3671147" y="6858000"/>
                </a:lnTo>
                <a:lnTo>
                  <a:pt x="3532438" y="6858000"/>
                </a:lnTo>
                <a:lnTo>
                  <a:pt x="3566728" y="6830708"/>
                </a:lnTo>
                <a:cubicBezTo>
                  <a:pt x="3584654" y="6817000"/>
                  <a:pt x="3603634" y="6804347"/>
                  <a:pt x="3624722" y="6795912"/>
                </a:cubicBezTo>
                <a:lnTo>
                  <a:pt x="3633161" y="6787476"/>
                </a:lnTo>
                <a:lnTo>
                  <a:pt x="3633160" y="6779041"/>
                </a:lnTo>
                <a:lnTo>
                  <a:pt x="3641596" y="6779041"/>
                </a:lnTo>
                <a:lnTo>
                  <a:pt x="3641596" y="6787476"/>
                </a:lnTo>
                <a:cubicBezTo>
                  <a:pt x="3658466" y="6787476"/>
                  <a:pt x="3666902" y="6779042"/>
                  <a:pt x="3683775" y="6770605"/>
                </a:cubicBezTo>
                <a:lnTo>
                  <a:pt x="3683775" y="6762169"/>
                </a:lnTo>
                <a:cubicBezTo>
                  <a:pt x="3709082" y="6770605"/>
                  <a:pt x="3666902" y="6779042"/>
                  <a:pt x="3675339" y="6787476"/>
                </a:cubicBezTo>
                <a:cubicBezTo>
                  <a:pt x="3683776" y="6779041"/>
                  <a:pt x="3717515" y="6762169"/>
                  <a:pt x="3742824" y="6736862"/>
                </a:cubicBezTo>
                <a:cubicBezTo>
                  <a:pt x="3751259" y="6728426"/>
                  <a:pt x="3768131" y="6711555"/>
                  <a:pt x="3785001" y="6703120"/>
                </a:cubicBezTo>
                <a:cubicBezTo>
                  <a:pt x="3793440" y="6694684"/>
                  <a:pt x="3810310" y="6677812"/>
                  <a:pt x="3827182" y="6669377"/>
                </a:cubicBezTo>
                <a:cubicBezTo>
                  <a:pt x="3852487" y="6644072"/>
                  <a:pt x="3877794" y="6635634"/>
                  <a:pt x="3903102" y="6601891"/>
                </a:cubicBezTo>
                <a:cubicBezTo>
                  <a:pt x="3911538" y="6593455"/>
                  <a:pt x="3928411" y="6585021"/>
                  <a:pt x="3928411" y="6585021"/>
                </a:cubicBezTo>
                <a:cubicBezTo>
                  <a:pt x="3936845" y="6576584"/>
                  <a:pt x="3945280" y="6576584"/>
                  <a:pt x="3945281" y="6568148"/>
                </a:cubicBezTo>
                <a:cubicBezTo>
                  <a:pt x="3953718" y="6568149"/>
                  <a:pt x="3953718" y="6568149"/>
                  <a:pt x="3962152" y="6559714"/>
                </a:cubicBezTo>
                <a:lnTo>
                  <a:pt x="3987461" y="6534407"/>
                </a:lnTo>
                <a:cubicBezTo>
                  <a:pt x="3987461" y="6542841"/>
                  <a:pt x="4012768" y="6517534"/>
                  <a:pt x="4012768" y="6517534"/>
                </a:cubicBezTo>
                <a:cubicBezTo>
                  <a:pt x="4021201" y="6509098"/>
                  <a:pt x="4029637" y="6500662"/>
                  <a:pt x="4029637" y="6492227"/>
                </a:cubicBezTo>
                <a:lnTo>
                  <a:pt x="4038075" y="6492227"/>
                </a:lnTo>
                <a:cubicBezTo>
                  <a:pt x="4122431" y="6433176"/>
                  <a:pt x="4223660" y="6340387"/>
                  <a:pt x="4291147" y="6272900"/>
                </a:cubicBezTo>
                <a:close/>
                <a:moveTo>
                  <a:pt x="4561089" y="6171673"/>
                </a:moveTo>
                <a:lnTo>
                  <a:pt x="4556321" y="6179312"/>
                </a:lnTo>
                <a:lnTo>
                  <a:pt x="4554763" y="6179053"/>
                </a:lnTo>
                <a:cubicBezTo>
                  <a:pt x="4554763" y="6178000"/>
                  <a:pt x="4556872" y="6175890"/>
                  <a:pt x="4561089" y="6171673"/>
                </a:cubicBezTo>
                <a:close/>
                <a:moveTo>
                  <a:pt x="4671175" y="5979022"/>
                </a:moveTo>
                <a:lnTo>
                  <a:pt x="4669173" y="5981473"/>
                </a:lnTo>
                <a:cubicBezTo>
                  <a:pt x="4661263" y="5988195"/>
                  <a:pt x="4658099" y="5981871"/>
                  <a:pt x="4645447" y="5994524"/>
                </a:cubicBezTo>
                <a:cubicBezTo>
                  <a:pt x="4643338" y="5998741"/>
                  <a:pt x="4643337" y="6000322"/>
                  <a:pt x="4644391" y="6000718"/>
                </a:cubicBezTo>
                <a:lnTo>
                  <a:pt x="4645606" y="6000505"/>
                </a:lnTo>
                <a:lnTo>
                  <a:pt x="4646686" y="5998475"/>
                </a:lnTo>
                <a:lnTo>
                  <a:pt x="4647927" y="6000099"/>
                </a:lnTo>
                <a:lnTo>
                  <a:pt x="4649663" y="5999795"/>
                </a:lnTo>
                <a:cubicBezTo>
                  <a:pt x="4651773" y="5999268"/>
                  <a:pt x="4653882" y="5999004"/>
                  <a:pt x="4654936" y="6000454"/>
                </a:cubicBezTo>
                <a:lnTo>
                  <a:pt x="4654647" y="6003455"/>
                </a:lnTo>
                <a:lnTo>
                  <a:pt x="4658944" y="5998240"/>
                </a:lnTo>
                <a:close/>
                <a:moveTo>
                  <a:pt x="5823292" y="5722907"/>
                </a:moveTo>
                <a:lnTo>
                  <a:pt x="5800797" y="5768179"/>
                </a:lnTo>
                <a:lnTo>
                  <a:pt x="5806978" y="5758327"/>
                </a:lnTo>
                <a:cubicBezTo>
                  <a:pt x="5810514" y="5753116"/>
                  <a:pt x="5814328" y="5748237"/>
                  <a:pt x="5818310" y="5744909"/>
                </a:cubicBezTo>
                <a:cubicBezTo>
                  <a:pt x="5819855" y="5741362"/>
                  <a:pt x="5821177" y="5736874"/>
                  <a:pt x="5822096" y="5732580"/>
                </a:cubicBezTo>
                <a:close/>
                <a:moveTo>
                  <a:pt x="5907073" y="5708785"/>
                </a:moveTo>
                <a:lnTo>
                  <a:pt x="5869741" y="5783136"/>
                </a:lnTo>
                <a:cubicBezTo>
                  <a:pt x="5858084" y="5809655"/>
                  <a:pt x="5848657" y="5836145"/>
                  <a:pt x="5842500" y="5863847"/>
                </a:cubicBezTo>
                <a:cubicBezTo>
                  <a:pt x="5785921" y="5947223"/>
                  <a:pt x="5733692" y="5981849"/>
                  <a:pt x="5690433" y="6081162"/>
                </a:cubicBezTo>
                <a:cubicBezTo>
                  <a:pt x="5680683" y="6080287"/>
                  <a:pt x="5669193" y="6098913"/>
                  <a:pt x="5663883" y="6103351"/>
                </a:cubicBezTo>
                <a:lnTo>
                  <a:pt x="5636415" y="6152111"/>
                </a:lnTo>
                <a:lnTo>
                  <a:pt x="5637318" y="6151784"/>
                </a:lnTo>
                <a:cubicBezTo>
                  <a:pt x="5630397" y="6165631"/>
                  <a:pt x="5624342" y="6178180"/>
                  <a:pt x="5618612" y="6190081"/>
                </a:cubicBezTo>
                <a:lnTo>
                  <a:pt x="5611094" y="6205514"/>
                </a:lnTo>
                <a:lnTo>
                  <a:pt x="5619596" y="6194628"/>
                </a:lnTo>
                <a:cubicBezTo>
                  <a:pt x="5624904" y="6187044"/>
                  <a:pt x="5630569" y="6177954"/>
                  <a:pt x="5636991" y="6166061"/>
                </a:cubicBezTo>
                <a:cubicBezTo>
                  <a:pt x="5643774" y="6164691"/>
                  <a:pt x="5645145" y="6171478"/>
                  <a:pt x="5657339" y="6161951"/>
                </a:cubicBezTo>
                <a:cubicBezTo>
                  <a:pt x="5651927" y="6170107"/>
                  <a:pt x="5660082" y="6175522"/>
                  <a:pt x="5638432" y="6208150"/>
                </a:cubicBezTo>
                <a:cubicBezTo>
                  <a:pt x="5666863" y="6174154"/>
                  <a:pt x="5692554" y="6126583"/>
                  <a:pt x="5718245" y="6079013"/>
                </a:cubicBezTo>
                <a:cubicBezTo>
                  <a:pt x="5745305" y="6038231"/>
                  <a:pt x="5770995" y="5990662"/>
                  <a:pt x="5802168" y="5970237"/>
                </a:cubicBezTo>
                <a:cubicBezTo>
                  <a:pt x="5833200" y="5879207"/>
                  <a:pt x="5877868" y="5820741"/>
                  <a:pt x="5917053" y="5735129"/>
                </a:cubicBezTo>
                <a:cubicBezTo>
                  <a:pt x="5923764" y="5698455"/>
                  <a:pt x="5887250" y="5762338"/>
                  <a:pt x="5902116" y="5731083"/>
                </a:cubicBezTo>
                <a:close/>
                <a:moveTo>
                  <a:pt x="5917201" y="5634092"/>
                </a:moveTo>
                <a:lnTo>
                  <a:pt x="5891750" y="5667883"/>
                </a:lnTo>
                <a:cubicBezTo>
                  <a:pt x="5851164" y="5717451"/>
                  <a:pt x="5813675" y="5755549"/>
                  <a:pt x="5781231" y="5830035"/>
                </a:cubicBezTo>
                <a:cubicBezTo>
                  <a:pt x="5776356" y="5829597"/>
                  <a:pt x="5771046" y="5834035"/>
                  <a:pt x="5766290" y="5839137"/>
                </a:cubicBezTo>
                <a:lnTo>
                  <a:pt x="5764238" y="5841451"/>
                </a:lnTo>
                <a:lnTo>
                  <a:pt x="5588834" y="6142779"/>
                </a:lnTo>
                <a:lnTo>
                  <a:pt x="5549933" y="6201116"/>
                </a:lnTo>
                <a:lnTo>
                  <a:pt x="5547357" y="6207173"/>
                </a:lnTo>
                <a:lnTo>
                  <a:pt x="5529789" y="6231324"/>
                </a:lnTo>
                <a:lnTo>
                  <a:pt x="5464244" y="6329615"/>
                </a:lnTo>
                <a:lnTo>
                  <a:pt x="5402037" y="6435651"/>
                </a:lnTo>
                <a:cubicBezTo>
                  <a:pt x="5402037" y="6435651"/>
                  <a:pt x="5402037" y="6435651"/>
                  <a:pt x="5408957" y="6435651"/>
                </a:cubicBezTo>
                <a:cubicBezTo>
                  <a:pt x="5408957" y="6428728"/>
                  <a:pt x="5415877" y="6421804"/>
                  <a:pt x="5422798" y="6428728"/>
                </a:cubicBezTo>
                <a:lnTo>
                  <a:pt x="5421385" y="6432963"/>
                </a:lnTo>
                <a:lnTo>
                  <a:pt x="5408956" y="6449499"/>
                </a:lnTo>
                <a:cubicBezTo>
                  <a:pt x="5415877" y="6449499"/>
                  <a:pt x="5415877" y="6449499"/>
                  <a:pt x="5415877" y="6449499"/>
                </a:cubicBezTo>
                <a:lnTo>
                  <a:pt x="5421385" y="6432963"/>
                </a:lnTo>
                <a:lnTo>
                  <a:pt x="5487674" y="6344780"/>
                </a:lnTo>
                <a:lnTo>
                  <a:pt x="5495039" y="6334691"/>
                </a:lnTo>
                <a:lnTo>
                  <a:pt x="5485269" y="6342855"/>
                </a:lnTo>
                <a:cubicBezTo>
                  <a:pt x="5480829" y="6337541"/>
                  <a:pt x="5480829" y="6337541"/>
                  <a:pt x="5480829" y="6337541"/>
                </a:cubicBezTo>
                <a:cubicBezTo>
                  <a:pt x="5482568" y="6318042"/>
                  <a:pt x="5499368" y="6294978"/>
                  <a:pt x="5525918" y="6272793"/>
                </a:cubicBezTo>
                <a:cubicBezTo>
                  <a:pt x="5548027" y="6245292"/>
                  <a:pt x="5570136" y="6217791"/>
                  <a:pt x="5577186" y="6193853"/>
                </a:cubicBezTo>
                <a:cubicBezTo>
                  <a:pt x="5585150" y="6187197"/>
                  <a:pt x="5591787" y="6181650"/>
                  <a:pt x="5598425" y="6176103"/>
                </a:cubicBezTo>
                <a:lnTo>
                  <a:pt x="5613302" y="6163670"/>
                </a:lnTo>
                <a:lnTo>
                  <a:pt x="5616665" y="6159249"/>
                </a:lnTo>
                <a:lnTo>
                  <a:pt x="5619814" y="6158111"/>
                </a:lnTo>
                <a:lnTo>
                  <a:pt x="5641844" y="6122335"/>
                </a:lnTo>
                <a:cubicBezTo>
                  <a:pt x="5660984" y="6091112"/>
                  <a:pt x="5672914" y="6070992"/>
                  <a:pt x="5694784" y="6032412"/>
                </a:cubicBezTo>
                <a:cubicBezTo>
                  <a:pt x="5698354" y="6047475"/>
                  <a:pt x="5711583" y="6009349"/>
                  <a:pt x="5727512" y="5996037"/>
                </a:cubicBezTo>
                <a:cubicBezTo>
                  <a:pt x="5733692" y="5981849"/>
                  <a:pt x="5736302" y="5952599"/>
                  <a:pt x="5723942" y="5980974"/>
                </a:cubicBezTo>
                <a:cubicBezTo>
                  <a:pt x="5743352" y="5928661"/>
                  <a:pt x="5783130" y="5868347"/>
                  <a:pt x="5822911" y="5808034"/>
                </a:cubicBezTo>
                <a:cubicBezTo>
                  <a:pt x="5840579" y="5775220"/>
                  <a:pt x="5859358" y="5743736"/>
                  <a:pt x="5877583" y="5711587"/>
                </a:cubicBezTo>
                <a:close/>
                <a:moveTo>
                  <a:pt x="6242698" y="5517691"/>
                </a:moveTo>
                <a:cubicBezTo>
                  <a:pt x="6235812" y="5552099"/>
                  <a:pt x="6228924" y="5607154"/>
                  <a:pt x="6208261" y="5662208"/>
                </a:cubicBezTo>
                <a:cubicBezTo>
                  <a:pt x="6187600" y="5717261"/>
                  <a:pt x="6166938" y="5758552"/>
                  <a:pt x="6146276" y="5765433"/>
                </a:cubicBezTo>
                <a:cubicBezTo>
                  <a:pt x="6153164" y="5765433"/>
                  <a:pt x="6153164" y="5765433"/>
                  <a:pt x="6153163" y="5772316"/>
                </a:cubicBezTo>
                <a:cubicBezTo>
                  <a:pt x="6146276" y="5779197"/>
                  <a:pt x="6146274" y="5792962"/>
                  <a:pt x="6139388" y="5792960"/>
                </a:cubicBezTo>
                <a:cubicBezTo>
                  <a:pt x="6139388" y="5792960"/>
                  <a:pt x="6139387" y="5799843"/>
                  <a:pt x="6132502" y="5799841"/>
                </a:cubicBezTo>
                <a:lnTo>
                  <a:pt x="6139387" y="5799843"/>
                </a:lnTo>
                <a:cubicBezTo>
                  <a:pt x="6153163" y="5813605"/>
                  <a:pt x="6125611" y="5854896"/>
                  <a:pt x="6098063" y="5903069"/>
                </a:cubicBezTo>
                <a:cubicBezTo>
                  <a:pt x="6098064" y="5905363"/>
                  <a:pt x="6098064" y="5907656"/>
                  <a:pt x="6098064" y="5909950"/>
                </a:cubicBezTo>
                <a:cubicBezTo>
                  <a:pt x="6104951" y="5909952"/>
                  <a:pt x="6104951" y="5909952"/>
                  <a:pt x="6098065" y="5916833"/>
                </a:cubicBezTo>
                <a:lnTo>
                  <a:pt x="6098065" y="5923714"/>
                </a:lnTo>
                <a:lnTo>
                  <a:pt x="6091178" y="5923714"/>
                </a:lnTo>
                <a:lnTo>
                  <a:pt x="6098065" y="5930597"/>
                </a:lnTo>
                <a:cubicBezTo>
                  <a:pt x="6091178" y="5944360"/>
                  <a:pt x="6098064" y="5951241"/>
                  <a:pt x="6084290" y="5985651"/>
                </a:cubicBezTo>
                <a:cubicBezTo>
                  <a:pt x="6098065" y="5985649"/>
                  <a:pt x="6111840" y="5944360"/>
                  <a:pt x="6118727" y="5965005"/>
                </a:cubicBezTo>
                <a:cubicBezTo>
                  <a:pt x="6115284" y="5971886"/>
                  <a:pt x="6115284" y="5975328"/>
                  <a:pt x="6115283" y="5978768"/>
                </a:cubicBezTo>
                <a:lnTo>
                  <a:pt x="6113562" y="5985649"/>
                </a:lnTo>
                <a:lnTo>
                  <a:pt x="6111840" y="5985651"/>
                </a:lnTo>
                <a:lnTo>
                  <a:pt x="6111840" y="5992530"/>
                </a:lnTo>
                <a:lnTo>
                  <a:pt x="6113562" y="5985649"/>
                </a:lnTo>
                <a:lnTo>
                  <a:pt x="6118727" y="5985649"/>
                </a:lnTo>
                <a:lnTo>
                  <a:pt x="6118727" y="5992532"/>
                </a:lnTo>
                <a:lnTo>
                  <a:pt x="6118727" y="5999413"/>
                </a:lnTo>
                <a:cubicBezTo>
                  <a:pt x="6111840" y="6006295"/>
                  <a:pt x="6104952" y="6020059"/>
                  <a:pt x="6098065" y="6033823"/>
                </a:cubicBezTo>
                <a:lnTo>
                  <a:pt x="6091178" y="6040704"/>
                </a:lnTo>
                <a:cubicBezTo>
                  <a:pt x="6091178" y="6040704"/>
                  <a:pt x="6091178" y="6047587"/>
                  <a:pt x="6084290" y="6054467"/>
                </a:cubicBezTo>
                <a:lnTo>
                  <a:pt x="6077403" y="6061350"/>
                </a:lnTo>
                <a:cubicBezTo>
                  <a:pt x="6077403" y="6054467"/>
                  <a:pt x="6077403" y="6054467"/>
                  <a:pt x="6084290" y="6047585"/>
                </a:cubicBezTo>
                <a:cubicBezTo>
                  <a:pt x="6084290" y="6047585"/>
                  <a:pt x="6084290" y="6040704"/>
                  <a:pt x="6091178" y="6033821"/>
                </a:cubicBezTo>
                <a:cubicBezTo>
                  <a:pt x="6077403" y="6047585"/>
                  <a:pt x="6070516" y="6061350"/>
                  <a:pt x="6056740" y="6068231"/>
                </a:cubicBezTo>
                <a:lnTo>
                  <a:pt x="6036078" y="6047587"/>
                </a:lnTo>
                <a:cubicBezTo>
                  <a:pt x="5987867" y="6150811"/>
                  <a:pt x="5953431" y="6233393"/>
                  <a:pt x="5884558" y="6329737"/>
                </a:cubicBezTo>
                <a:cubicBezTo>
                  <a:pt x="5884558" y="6336619"/>
                  <a:pt x="5884558" y="6336619"/>
                  <a:pt x="5877670" y="6343502"/>
                </a:cubicBezTo>
                <a:lnTo>
                  <a:pt x="5870783" y="6350383"/>
                </a:lnTo>
                <a:cubicBezTo>
                  <a:pt x="5857007" y="6384793"/>
                  <a:pt x="5829458" y="6426082"/>
                  <a:pt x="5801910" y="6460490"/>
                </a:cubicBezTo>
                <a:cubicBezTo>
                  <a:pt x="5788135" y="6494900"/>
                  <a:pt x="5760585" y="6549953"/>
                  <a:pt x="5719261" y="6598128"/>
                </a:cubicBezTo>
                <a:cubicBezTo>
                  <a:pt x="5684825" y="6653181"/>
                  <a:pt x="5643500" y="6701354"/>
                  <a:pt x="5615952" y="6728880"/>
                </a:cubicBezTo>
                <a:cubicBezTo>
                  <a:pt x="5591846" y="6759847"/>
                  <a:pt x="5566018" y="6792535"/>
                  <a:pt x="5540191" y="6825223"/>
                </a:cubicBezTo>
                <a:lnTo>
                  <a:pt x="5514417" y="6858000"/>
                </a:lnTo>
                <a:lnTo>
                  <a:pt x="5432172" y="6858000"/>
                </a:lnTo>
                <a:lnTo>
                  <a:pt x="5485092" y="6818343"/>
                </a:lnTo>
                <a:lnTo>
                  <a:pt x="5498867" y="6832106"/>
                </a:lnTo>
                <a:cubicBezTo>
                  <a:pt x="5512642" y="6818343"/>
                  <a:pt x="5533303" y="6797699"/>
                  <a:pt x="5547078" y="6777051"/>
                </a:cubicBezTo>
                <a:lnTo>
                  <a:pt x="5540191" y="6777052"/>
                </a:lnTo>
                <a:cubicBezTo>
                  <a:pt x="5540191" y="6783935"/>
                  <a:pt x="5533304" y="6790816"/>
                  <a:pt x="5533303" y="6783935"/>
                </a:cubicBezTo>
                <a:lnTo>
                  <a:pt x="5533304" y="6777052"/>
                </a:lnTo>
                <a:cubicBezTo>
                  <a:pt x="5526416" y="6777052"/>
                  <a:pt x="5512641" y="6797699"/>
                  <a:pt x="5512641" y="6783935"/>
                </a:cubicBezTo>
                <a:cubicBezTo>
                  <a:pt x="5526416" y="6756405"/>
                  <a:pt x="5533304" y="6763288"/>
                  <a:pt x="5547078" y="6742645"/>
                </a:cubicBezTo>
                <a:lnTo>
                  <a:pt x="5547077" y="6735761"/>
                </a:lnTo>
                <a:lnTo>
                  <a:pt x="5553964" y="6735759"/>
                </a:lnTo>
                <a:cubicBezTo>
                  <a:pt x="5553965" y="6728877"/>
                  <a:pt x="5560853" y="6721997"/>
                  <a:pt x="5560853" y="6721997"/>
                </a:cubicBezTo>
                <a:lnTo>
                  <a:pt x="5567740" y="6721999"/>
                </a:lnTo>
                <a:cubicBezTo>
                  <a:pt x="5574627" y="6701353"/>
                  <a:pt x="5595289" y="6666943"/>
                  <a:pt x="5615951" y="6639417"/>
                </a:cubicBezTo>
                <a:cubicBezTo>
                  <a:pt x="5643501" y="6611890"/>
                  <a:pt x="5664163" y="6591243"/>
                  <a:pt x="5677937" y="6591244"/>
                </a:cubicBezTo>
                <a:lnTo>
                  <a:pt x="5684824" y="6584361"/>
                </a:lnTo>
                <a:cubicBezTo>
                  <a:pt x="5684825" y="6577480"/>
                  <a:pt x="5691712" y="6570599"/>
                  <a:pt x="5698599" y="6570599"/>
                </a:cubicBezTo>
                <a:lnTo>
                  <a:pt x="5698600" y="6577480"/>
                </a:lnTo>
                <a:lnTo>
                  <a:pt x="5691712" y="6584363"/>
                </a:lnTo>
                <a:lnTo>
                  <a:pt x="5691711" y="6591244"/>
                </a:lnTo>
                <a:cubicBezTo>
                  <a:pt x="5712373" y="6563718"/>
                  <a:pt x="5705487" y="6563719"/>
                  <a:pt x="5719261" y="6543072"/>
                </a:cubicBezTo>
                <a:lnTo>
                  <a:pt x="5712373" y="6549953"/>
                </a:lnTo>
                <a:lnTo>
                  <a:pt x="5712373" y="6543070"/>
                </a:lnTo>
                <a:lnTo>
                  <a:pt x="5712374" y="6536189"/>
                </a:lnTo>
                <a:cubicBezTo>
                  <a:pt x="5712374" y="6536189"/>
                  <a:pt x="5705486" y="6549955"/>
                  <a:pt x="5698599" y="6543072"/>
                </a:cubicBezTo>
                <a:cubicBezTo>
                  <a:pt x="5712374" y="6522426"/>
                  <a:pt x="5726148" y="6501781"/>
                  <a:pt x="5733036" y="6508664"/>
                </a:cubicBezTo>
                <a:lnTo>
                  <a:pt x="5739923" y="6501783"/>
                </a:lnTo>
                <a:cubicBezTo>
                  <a:pt x="5743368" y="6501782"/>
                  <a:pt x="5745089" y="6500061"/>
                  <a:pt x="5745949" y="6498341"/>
                </a:cubicBezTo>
                <a:lnTo>
                  <a:pt x="5746479" y="6496223"/>
                </a:lnTo>
                <a:lnTo>
                  <a:pt x="5774791" y="6472212"/>
                </a:lnTo>
                <a:cubicBezTo>
                  <a:pt x="5808367" y="6438984"/>
                  <a:pt x="5838069" y="6395114"/>
                  <a:pt x="5863896" y="6343502"/>
                </a:cubicBezTo>
                <a:lnTo>
                  <a:pt x="5870782" y="6336621"/>
                </a:lnTo>
                <a:cubicBezTo>
                  <a:pt x="5870783" y="6329737"/>
                  <a:pt x="5877670" y="6322854"/>
                  <a:pt x="5877670" y="6322854"/>
                </a:cubicBezTo>
                <a:lnTo>
                  <a:pt x="5877670" y="6329736"/>
                </a:lnTo>
                <a:cubicBezTo>
                  <a:pt x="5882836" y="6314253"/>
                  <a:pt x="5891875" y="6291028"/>
                  <a:pt x="5896073" y="6274575"/>
                </a:cubicBezTo>
                <a:lnTo>
                  <a:pt x="5897128" y="6268192"/>
                </a:lnTo>
                <a:lnTo>
                  <a:pt x="5897471" y="6267801"/>
                </a:lnTo>
                <a:cubicBezTo>
                  <a:pt x="5898332" y="6266081"/>
                  <a:pt x="5898331" y="6264361"/>
                  <a:pt x="5898331" y="6260920"/>
                </a:cubicBezTo>
                <a:lnTo>
                  <a:pt x="5897128" y="6268192"/>
                </a:lnTo>
                <a:lnTo>
                  <a:pt x="5891445" y="6274682"/>
                </a:lnTo>
                <a:lnTo>
                  <a:pt x="5884558" y="6274684"/>
                </a:lnTo>
                <a:cubicBezTo>
                  <a:pt x="5884558" y="6267801"/>
                  <a:pt x="5884558" y="6267801"/>
                  <a:pt x="5891444" y="6260922"/>
                </a:cubicBezTo>
                <a:lnTo>
                  <a:pt x="5891445" y="6258416"/>
                </a:lnTo>
                <a:lnTo>
                  <a:pt x="5894028" y="6254899"/>
                </a:lnTo>
                <a:cubicBezTo>
                  <a:pt x="5896610" y="6252317"/>
                  <a:pt x="5898332" y="6250597"/>
                  <a:pt x="5898332" y="6247155"/>
                </a:cubicBezTo>
                <a:lnTo>
                  <a:pt x="5891444" y="6254039"/>
                </a:lnTo>
                <a:lnTo>
                  <a:pt x="5891445" y="6258416"/>
                </a:lnTo>
                <a:lnTo>
                  <a:pt x="5884558" y="6267801"/>
                </a:lnTo>
                <a:cubicBezTo>
                  <a:pt x="5912107" y="6178338"/>
                  <a:pt x="5987867" y="6081995"/>
                  <a:pt x="6022303" y="5992532"/>
                </a:cubicBezTo>
                <a:cubicBezTo>
                  <a:pt x="6029192" y="5992532"/>
                  <a:pt x="6042966" y="5965005"/>
                  <a:pt x="6049854" y="5958122"/>
                </a:cubicBezTo>
                <a:cubicBezTo>
                  <a:pt x="6042966" y="5958122"/>
                  <a:pt x="6042966" y="5958122"/>
                  <a:pt x="6042968" y="5944358"/>
                </a:cubicBezTo>
                <a:cubicBezTo>
                  <a:pt x="6042968" y="5944358"/>
                  <a:pt x="6049853" y="5944360"/>
                  <a:pt x="6049853" y="5937477"/>
                </a:cubicBezTo>
                <a:cubicBezTo>
                  <a:pt x="6049853" y="5930595"/>
                  <a:pt x="6056743" y="5930595"/>
                  <a:pt x="6056739" y="5923714"/>
                </a:cubicBezTo>
                <a:cubicBezTo>
                  <a:pt x="6077401" y="5872101"/>
                  <a:pt x="6094190" y="5851455"/>
                  <a:pt x="6110010" y="5829842"/>
                </a:cubicBezTo>
                <a:lnTo>
                  <a:pt x="6122376" y="5811522"/>
                </a:lnTo>
                <a:lnTo>
                  <a:pt x="6124752" y="5810165"/>
                </a:lnTo>
                <a:cubicBezTo>
                  <a:pt x="6125613" y="5808444"/>
                  <a:pt x="6125614" y="5806724"/>
                  <a:pt x="6125614" y="5806724"/>
                </a:cubicBezTo>
                <a:lnTo>
                  <a:pt x="6122376" y="5811522"/>
                </a:lnTo>
                <a:lnTo>
                  <a:pt x="6118726" y="5813605"/>
                </a:lnTo>
                <a:cubicBezTo>
                  <a:pt x="6118726" y="5813605"/>
                  <a:pt x="6111839" y="5813605"/>
                  <a:pt x="6111839" y="5806722"/>
                </a:cubicBezTo>
                <a:lnTo>
                  <a:pt x="6118725" y="5799843"/>
                </a:lnTo>
                <a:cubicBezTo>
                  <a:pt x="6118726" y="5797549"/>
                  <a:pt x="6118725" y="5795254"/>
                  <a:pt x="6118726" y="5792960"/>
                </a:cubicBezTo>
                <a:cubicBezTo>
                  <a:pt x="6118727" y="5758552"/>
                  <a:pt x="6160050" y="5675970"/>
                  <a:pt x="6180713" y="5682851"/>
                </a:cubicBezTo>
                <a:cubicBezTo>
                  <a:pt x="6194488" y="5634682"/>
                  <a:pt x="6215149" y="5558980"/>
                  <a:pt x="6242698" y="5517691"/>
                </a:cubicBezTo>
                <a:close/>
                <a:moveTo>
                  <a:pt x="6031724" y="5503741"/>
                </a:moveTo>
                <a:lnTo>
                  <a:pt x="6030787" y="5503894"/>
                </a:lnTo>
                <a:cubicBezTo>
                  <a:pt x="6022529" y="5508681"/>
                  <a:pt x="6009423" y="5521326"/>
                  <a:pt x="6006746" y="5510028"/>
                </a:cubicBezTo>
                <a:cubicBezTo>
                  <a:pt x="5991077" y="5547935"/>
                  <a:pt x="5974518" y="5582076"/>
                  <a:pt x="5958107" y="5613697"/>
                </a:cubicBezTo>
                <a:lnTo>
                  <a:pt x="5918354" y="5687414"/>
                </a:lnTo>
                <a:lnTo>
                  <a:pt x="5923128" y="5688762"/>
                </a:lnTo>
                <a:cubicBezTo>
                  <a:pt x="5933239" y="5686389"/>
                  <a:pt x="5945430" y="5674655"/>
                  <a:pt x="5945484" y="5701131"/>
                </a:cubicBezTo>
                <a:cubicBezTo>
                  <a:pt x="5967133" y="5668507"/>
                  <a:pt x="5990082" y="5607363"/>
                  <a:pt x="6002207" y="5562534"/>
                </a:cubicBezTo>
                <a:close/>
                <a:moveTo>
                  <a:pt x="4900498" y="5370762"/>
                </a:moveTo>
                <a:cubicBezTo>
                  <a:pt x="4900541" y="5370954"/>
                  <a:pt x="4900584" y="5371147"/>
                  <a:pt x="4900627" y="5371339"/>
                </a:cubicBezTo>
                <a:cubicBezTo>
                  <a:pt x="4898519" y="5376610"/>
                  <a:pt x="4894301" y="5382936"/>
                  <a:pt x="4890083" y="5387153"/>
                </a:cubicBezTo>
                <a:close/>
                <a:moveTo>
                  <a:pt x="6059700" y="5339561"/>
                </a:moveTo>
                <a:lnTo>
                  <a:pt x="6048904" y="5362569"/>
                </a:lnTo>
                <a:cubicBezTo>
                  <a:pt x="6016082" y="5425810"/>
                  <a:pt x="5983851" y="5478970"/>
                  <a:pt x="5960539" y="5532008"/>
                </a:cubicBezTo>
                <a:lnTo>
                  <a:pt x="5934065" y="5610445"/>
                </a:lnTo>
                <a:lnTo>
                  <a:pt x="5937012" y="5610037"/>
                </a:lnTo>
                <a:cubicBezTo>
                  <a:pt x="5940222" y="5608483"/>
                  <a:pt x="5943987" y="5607592"/>
                  <a:pt x="5948427" y="5612905"/>
                </a:cubicBezTo>
                <a:cubicBezTo>
                  <a:pt x="5985506" y="5527779"/>
                  <a:pt x="6012925" y="5495840"/>
                  <a:pt x="6012835" y="5441778"/>
                </a:cubicBezTo>
                <a:cubicBezTo>
                  <a:pt x="6035815" y="5404527"/>
                  <a:pt x="6038424" y="5375275"/>
                  <a:pt x="6060534" y="5347774"/>
                </a:cubicBezTo>
                <a:close/>
                <a:moveTo>
                  <a:pt x="5092541" y="5302798"/>
                </a:moveTo>
                <a:cubicBezTo>
                  <a:pt x="5100976" y="5311232"/>
                  <a:pt x="5092540" y="5319670"/>
                  <a:pt x="5084105" y="5311234"/>
                </a:cubicBezTo>
                <a:cubicBezTo>
                  <a:pt x="5092539" y="5311234"/>
                  <a:pt x="5092539" y="5311234"/>
                  <a:pt x="5092541" y="5302798"/>
                </a:cubicBezTo>
                <a:close/>
                <a:moveTo>
                  <a:pt x="4274497" y="5281926"/>
                </a:moveTo>
                <a:lnTo>
                  <a:pt x="4273967" y="5284044"/>
                </a:lnTo>
                <a:cubicBezTo>
                  <a:pt x="4273105" y="5285765"/>
                  <a:pt x="4271385" y="5287485"/>
                  <a:pt x="4267941" y="5287486"/>
                </a:cubicBezTo>
                <a:close/>
                <a:moveTo>
                  <a:pt x="6147025" y="5207320"/>
                </a:moveTo>
                <a:lnTo>
                  <a:pt x="6127664" y="5251775"/>
                </a:lnTo>
                <a:lnTo>
                  <a:pt x="6127242" y="5251844"/>
                </a:lnTo>
                <a:lnTo>
                  <a:pt x="6127919" y="5262990"/>
                </a:lnTo>
                <a:lnTo>
                  <a:pt x="6131360" y="5253356"/>
                </a:lnTo>
                <a:close/>
                <a:moveTo>
                  <a:pt x="5028123" y="5195433"/>
                </a:moveTo>
                <a:lnTo>
                  <a:pt x="5025054" y="5201570"/>
                </a:lnTo>
                <a:lnTo>
                  <a:pt x="5025055" y="5210004"/>
                </a:lnTo>
                <a:lnTo>
                  <a:pt x="5016618" y="5218441"/>
                </a:lnTo>
                <a:cubicBezTo>
                  <a:pt x="5016618" y="5210006"/>
                  <a:pt x="5025054" y="5201570"/>
                  <a:pt x="5016619" y="5201568"/>
                </a:cubicBezTo>
                <a:close/>
                <a:moveTo>
                  <a:pt x="5038512" y="5179677"/>
                </a:moveTo>
                <a:lnTo>
                  <a:pt x="5030458" y="5194189"/>
                </a:lnTo>
                <a:lnTo>
                  <a:pt x="5028123" y="5195433"/>
                </a:lnTo>
                <a:lnTo>
                  <a:pt x="5033492" y="5184698"/>
                </a:lnTo>
                <a:close/>
                <a:moveTo>
                  <a:pt x="5051826" y="5150955"/>
                </a:moveTo>
                <a:lnTo>
                  <a:pt x="5058797" y="5150956"/>
                </a:lnTo>
                <a:cubicBezTo>
                  <a:pt x="5050363" y="5159393"/>
                  <a:pt x="5041926" y="5167825"/>
                  <a:pt x="5041926" y="5176263"/>
                </a:cubicBezTo>
                <a:lnTo>
                  <a:pt x="5038512" y="5179677"/>
                </a:lnTo>
                <a:lnTo>
                  <a:pt x="5045089" y="5167825"/>
                </a:lnTo>
                <a:close/>
                <a:moveTo>
                  <a:pt x="5057164" y="5137575"/>
                </a:moveTo>
                <a:lnTo>
                  <a:pt x="5051826" y="5150955"/>
                </a:lnTo>
                <a:lnTo>
                  <a:pt x="5050362" y="5150956"/>
                </a:lnTo>
                <a:close/>
                <a:moveTo>
                  <a:pt x="4431848" y="5083476"/>
                </a:moveTo>
                <a:lnTo>
                  <a:pt x="4414009" y="5091602"/>
                </a:lnTo>
                <a:lnTo>
                  <a:pt x="4405686" y="5115441"/>
                </a:lnTo>
                <a:lnTo>
                  <a:pt x="4405685" y="5108559"/>
                </a:lnTo>
                <a:cubicBezTo>
                  <a:pt x="4405685" y="5108559"/>
                  <a:pt x="4398800" y="5115440"/>
                  <a:pt x="4398800" y="5122323"/>
                </a:cubicBezTo>
                <a:cubicBezTo>
                  <a:pt x="4391913" y="5122321"/>
                  <a:pt x="4391913" y="5129203"/>
                  <a:pt x="4391913" y="5129203"/>
                </a:cubicBezTo>
                <a:cubicBezTo>
                  <a:pt x="4366085" y="5180817"/>
                  <a:pt x="4336384" y="5224688"/>
                  <a:pt x="4302808" y="5257916"/>
                </a:cubicBezTo>
                <a:lnTo>
                  <a:pt x="4274497" y="5281926"/>
                </a:lnTo>
                <a:cubicBezTo>
                  <a:pt x="4274606" y="5281485"/>
                  <a:pt x="4274718" y="5281045"/>
                  <a:pt x="4274828" y="5280603"/>
                </a:cubicBezTo>
                <a:lnTo>
                  <a:pt x="4267941" y="5273721"/>
                </a:lnTo>
                <a:lnTo>
                  <a:pt x="4267941" y="5280603"/>
                </a:lnTo>
                <a:lnTo>
                  <a:pt x="4267941" y="5287486"/>
                </a:lnTo>
                <a:cubicBezTo>
                  <a:pt x="4261052" y="5287486"/>
                  <a:pt x="4261052" y="5294367"/>
                  <a:pt x="4261052" y="5294367"/>
                </a:cubicBezTo>
                <a:cubicBezTo>
                  <a:pt x="4254166" y="5287484"/>
                  <a:pt x="4240390" y="5308129"/>
                  <a:pt x="4226617" y="5328775"/>
                </a:cubicBezTo>
                <a:cubicBezTo>
                  <a:pt x="4233504" y="5335658"/>
                  <a:pt x="4240390" y="5321894"/>
                  <a:pt x="4240390" y="5321894"/>
                </a:cubicBezTo>
                <a:lnTo>
                  <a:pt x="4240389" y="5328775"/>
                </a:lnTo>
                <a:lnTo>
                  <a:pt x="4240390" y="5335658"/>
                </a:lnTo>
                <a:lnTo>
                  <a:pt x="4247279" y="5328773"/>
                </a:lnTo>
                <a:cubicBezTo>
                  <a:pt x="4233504" y="5349420"/>
                  <a:pt x="4240389" y="5349418"/>
                  <a:pt x="4219728" y="5376947"/>
                </a:cubicBezTo>
                <a:lnTo>
                  <a:pt x="4219727" y="5370066"/>
                </a:lnTo>
                <a:lnTo>
                  <a:pt x="4226616" y="5363185"/>
                </a:lnTo>
                <a:lnTo>
                  <a:pt x="4226617" y="5356304"/>
                </a:lnTo>
                <a:cubicBezTo>
                  <a:pt x="4219728" y="5356302"/>
                  <a:pt x="4212841" y="5363185"/>
                  <a:pt x="4212842" y="5370066"/>
                </a:cubicBezTo>
                <a:cubicBezTo>
                  <a:pt x="4212842" y="5370066"/>
                  <a:pt x="4205955" y="5370066"/>
                  <a:pt x="4205955" y="5376946"/>
                </a:cubicBezTo>
                <a:cubicBezTo>
                  <a:pt x="4192180" y="5376946"/>
                  <a:pt x="4171517" y="5397591"/>
                  <a:pt x="4143968" y="5425119"/>
                </a:cubicBezTo>
                <a:cubicBezTo>
                  <a:pt x="4133638" y="5438882"/>
                  <a:pt x="4123306" y="5454368"/>
                  <a:pt x="4114698" y="5468991"/>
                </a:cubicBezTo>
                <a:lnTo>
                  <a:pt x="4106774" y="5485182"/>
                </a:lnTo>
                <a:cubicBezTo>
                  <a:pt x="4106494" y="5496768"/>
                  <a:pt x="4106214" y="5508354"/>
                  <a:pt x="4105934" y="5519940"/>
                </a:cubicBezTo>
                <a:cubicBezTo>
                  <a:pt x="4100502" y="5538609"/>
                  <a:pt x="4090414" y="5554501"/>
                  <a:pt x="4076469" y="5566880"/>
                </a:cubicBezTo>
                <a:lnTo>
                  <a:pt x="4038190" y="5604898"/>
                </a:lnTo>
                <a:lnTo>
                  <a:pt x="4036241" y="5607124"/>
                </a:lnTo>
                <a:lnTo>
                  <a:pt x="4050421" y="5633545"/>
                </a:lnTo>
                <a:lnTo>
                  <a:pt x="4143968" y="5514583"/>
                </a:lnTo>
                <a:cubicBezTo>
                  <a:pt x="4171518" y="5487054"/>
                  <a:pt x="4212841" y="5438884"/>
                  <a:pt x="4247279" y="5383830"/>
                </a:cubicBezTo>
                <a:cubicBezTo>
                  <a:pt x="4288602" y="5335658"/>
                  <a:pt x="4316152" y="5280601"/>
                  <a:pt x="4329927" y="5246195"/>
                </a:cubicBezTo>
                <a:cubicBezTo>
                  <a:pt x="4357475" y="5211785"/>
                  <a:pt x="4385024" y="5170496"/>
                  <a:pt x="4398800" y="5136086"/>
                </a:cubicBezTo>
                <a:cubicBezTo>
                  <a:pt x="4398800" y="5136086"/>
                  <a:pt x="4405686" y="5136084"/>
                  <a:pt x="4405686" y="5129203"/>
                </a:cubicBezTo>
                <a:cubicBezTo>
                  <a:pt x="4412575" y="5122321"/>
                  <a:pt x="4412575" y="5122321"/>
                  <a:pt x="4412575" y="5115438"/>
                </a:cubicBezTo>
                <a:close/>
                <a:moveTo>
                  <a:pt x="4424641" y="5024444"/>
                </a:moveTo>
                <a:lnTo>
                  <a:pt x="4412574" y="5053506"/>
                </a:lnTo>
                <a:lnTo>
                  <a:pt x="4419461" y="5044121"/>
                </a:lnTo>
                <a:lnTo>
                  <a:pt x="4419461" y="5046624"/>
                </a:lnTo>
                <a:cubicBezTo>
                  <a:pt x="4412574" y="5053506"/>
                  <a:pt x="4412574" y="5053506"/>
                  <a:pt x="4412574" y="5060387"/>
                </a:cubicBezTo>
                <a:lnTo>
                  <a:pt x="4416932" y="5060387"/>
                </a:lnTo>
                <a:lnTo>
                  <a:pt x="4420817" y="5042274"/>
                </a:lnTo>
                <a:lnTo>
                  <a:pt x="4419461" y="5044121"/>
                </a:lnTo>
                <a:lnTo>
                  <a:pt x="4419462" y="5039742"/>
                </a:lnTo>
                <a:lnTo>
                  <a:pt x="4421877" y="5037328"/>
                </a:lnTo>
                <a:close/>
                <a:moveTo>
                  <a:pt x="6184910" y="5000207"/>
                </a:moveTo>
                <a:lnTo>
                  <a:pt x="6182308" y="5002382"/>
                </a:lnTo>
                <a:lnTo>
                  <a:pt x="6184369" y="5004325"/>
                </a:lnTo>
                <a:lnTo>
                  <a:pt x="6185038" y="5003800"/>
                </a:lnTo>
                <a:close/>
                <a:moveTo>
                  <a:pt x="4530169" y="4904952"/>
                </a:moveTo>
                <a:lnTo>
                  <a:pt x="4471060" y="5018446"/>
                </a:lnTo>
                <a:lnTo>
                  <a:pt x="4496083" y="4976946"/>
                </a:lnTo>
                <a:close/>
                <a:moveTo>
                  <a:pt x="5279291" y="4811201"/>
                </a:moveTo>
                <a:cubicBezTo>
                  <a:pt x="5278903" y="4817600"/>
                  <a:pt x="5278514" y="4823999"/>
                  <a:pt x="5278126" y="4830398"/>
                </a:cubicBezTo>
                <a:lnTo>
                  <a:pt x="5278126" y="4821965"/>
                </a:lnTo>
                <a:lnTo>
                  <a:pt x="5278125" y="4813529"/>
                </a:lnTo>
                <a:close/>
                <a:moveTo>
                  <a:pt x="4639857" y="4771353"/>
                </a:moveTo>
                <a:lnTo>
                  <a:pt x="4641578" y="4771353"/>
                </a:lnTo>
                <a:lnTo>
                  <a:pt x="4639859" y="4778235"/>
                </a:lnTo>
                <a:cubicBezTo>
                  <a:pt x="4639858" y="4775941"/>
                  <a:pt x="4639858" y="4773647"/>
                  <a:pt x="4639857" y="4771353"/>
                </a:cubicBezTo>
                <a:close/>
                <a:moveTo>
                  <a:pt x="6300040" y="4758666"/>
                </a:moveTo>
                <a:lnTo>
                  <a:pt x="6294570" y="4787455"/>
                </a:lnTo>
                <a:lnTo>
                  <a:pt x="6297038" y="4785392"/>
                </a:lnTo>
                <a:cubicBezTo>
                  <a:pt x="6300781" y="4770985"/>
                  <a:pt x="6302097" y="4763118"/>
                  <a:pt x="6301896" y="4759338"/>
                </a:cubicBezTo>
                <a:close/>
                <a:moveTo>
                  <a:pt x="4624114" y="4714333"/>
                </a:moveTo>
                <a:lnTo>
                  <a:pt x="4608083" y="4755346"/>
                </a:lnTo>
                <a:lnTo>
                  <a:pt x="4566989" y="4834251"/>
                </a:lnTo>
                <a:lnTo>
                  <a:pt x="4579591" y="4838449"/>
                </a:lnTo>
                <a:cubicBezTo>
                  <a:pt x="4581313" y="4843611"/>
                  <a:pt x="4581316" y="4850494"/>
                  <a:pt x="4584759" y="4853934"/>
                </a:cubicBezTo>
                <a:cubicBezTo>
                  <a:pt x="4598533" y="4847051"/>
                  <a:pt x="4605421" y="4833288"/>
                  <a:pt x="4619195" y="4819526"/>
                </a:cubicBezTo>
                <a:cubicBezTo>
                  <a:pt x="4612308" y="4826405"/>
                  <a:pt x="4612310" y="4833285"/>
                  <a:pt x="4612310" y="4833285"/>
                </a:cubicBezTo>
                <a:cubicBezTo>
                  <a:pt x="4605419" y="4840171"/>
                  <a:pt x="4605419" y="4840171"/>
                  <a:pt x="4605419" y="4847052"/>
                </a:cubicBezTo>
                <a:cubicBezTo>
                  <a:pt x="4612307" y="4847051"/>
                  <a:pt x="4612308" y="4840169"/>
                  <a:pt x="4612308" y="4840169"/>
                </a:cubicBezTo>
                <a:cubicBezTo>
                  <a:pt x="4619195" y="4833288"/>
                  <a:pt x="4619195" y="4826408"/>
                  <a:pt x="4619195" y="4826408"/>
                </a:cubicBezTo>
                <a:lnTo>
                  <a:pt x="4626081" y="4819526"/>
                </a:lnTo>
                <a:cubicBezTo>
                  <a:pt x="4632969" y="4805761"/>
                  <a:pt x="4639857" y="4791997"/>
                  <a:pt x="4646742" y="4785116"/>
                </a:cubicBezTo>
                <a:lnTo>
                  <a:pt x="4646742" y="4778236"/>
                </a:lnTo>
                <a:lnTo>
                  <a:pt x="4646742" y="4771353"/>
                </a:lnTo>
                <a:lnTo>
                  <a:pt x="4641578" y="4771353"/>
                </a:lnTo>
                <a:lnTo>
                  <a:pt x="4643300" y="4764470"/>
                </a:lnTo>
                <a:cubicBezTo>
                  <a:pt x="4643300" y="4761032"/>
                  <a:pt x="4643300" y="4757588"/>
                  <a:pt x="4646744" y="4750706"/>
                </a:cubicBezTo>
                <a:cubicBezTo>
                  <a:pt x="4639857" y="4730062"/>
                  <a:pt x="4626083" y="4771351"/>
                  <a:pt x="4612308" y="4771353"/>
                </a:cubicBezTo>
                <a:cubicBezTo>
                  <a:pt x="4626083" y="4736944"/>
                  <a:pt x="4619194" y="4730062"/>
                  <a:pt x="4626081" y="4716301"/>
                </a:cubicBezTo>
                <a:close/>
                <a:moveTo>
                  <a:pt x="4626083" y="4709296"/>
                </a:moveTo>
                <a:cubicBezTo>
                  <a:pt x="4626067" y="4709336"/>
                  <a:pt x="4626052" y="4709378"/>
                  <a:pt x="4626036" y="4709417"/>
                </a:cubicBezTo>
                <a:lnTo>
                  <a:pt x="4626083" y="4709417"/>
                </a:lnTo>
                <a:close/>
                <a:moveTo>
                  <a:pt x="4669890" y="4597214"/>
                </a:moveTo>
                <a:lnTo>
                  <a:pt x="4652597" y="4641464"/>
                </a:lnTo>
                <a:lnTo>
                  <a:pt x="4662239" y="4624254"/>
                </a:lnTo>
                <a:cubicBezTo>
                  <a:pt x="4666546" y="4615223"/>
                  <a:pt x="4669558" y="4607264"/>
                  <a:pt x="4670635" y="4600705"/>
                </a:cubicBezTo>
                <a:close/>
                <a:moveTo>
                  <a:pt x="6312651" y="4449732"/>
                </a:moveTo>
                <a:lnTo>
                  <a:pt x="6267859" y="4610691"/>
                </a:lnTo>
                <a:cubicBezTo>
                  <a:pt x="6241042" y="4697704"/>
                  <a:pt x="6212145" y="4784388"/>
                  <a:pt x="6182372" y="4871073"/>
                </a:cubicBezTo>
                <a:cubicBezTo>
                  <a:pt x="6104876" y="5094353"/>
                  <a:pt x="6019006" y="5313199"/>
                  <a:pt x="5921253" y="5525765"/>
                </a:cubicBezTo>
                <a:lnTo>
                  <a:pt x="5877945" y="5612921"/>
                </a:lnTo>
                <a:lnTo>
                  <a:pt x="5913709" y="5556906"/>
                </a:lnTo>
                <a:cubicBezTo>
                  <a:pt x="5949047" y="5491279"/>
                  <a:pt x="5988825" y="5430967"/>
                  <a:pt x="6019724" y="5360027"/>
                </a:cubicBezTo>
                <a:cubicBezTo>
                  <a:pt x="6024165" y="5365339"/>
                  <a:pt x="6030345" y="5351151"/>
                  <a:pt x="6039225" y="5361777"/>
                </a:cubicBezTo>
                <a:lnTo>
                  <a:pt x="6048547" y="5341824"/>
                </a:lnTo>
                <a:lnTo>
                  <a:pt x="6046345" y="5341588"/>
                </a:lnTo>
                <a:cubicBezTo>
                  <a:pt x="6058704" y="5313213"/>
                  <a:pt x="6071063" y="5284837"/>
                  <a:pt x="6084294" y="5246712"/>
                </a:cubicBezTo>
                <a:lnTo>
                  <a:pt x="6089991" y="5252078"/>
                </a:lnTo>
                <a:lnTo>
                  <a:pt x="6098822" y="5228225"/>
                </a:lnTo>
                <a:cubicBezTo>
                  <a:pt x="6101958" y="5216299"/>
                  <a:pt x="6103654" y="5204166"/>
                  <a:pt x="6103633" y="5190650"/>
                </a:cubicBezTo>
                <a:cubicBezTo>
                  <a:pt x="6126613" y="5153399"/>
                  <a:pt x="6129222" y="5124147"/>
                  <a:pt x="6151332" y="5096646"/>
                </a:cubicBezTo>
                <a:cubicBezTo>
                  <a:pt x="6153073" y="5077147"/>
                  <a:pt x="6141582" y="5095771"/>
                  <a:pt x="6137143" y="5090460"/>
                </a:cubicBezTo>
                <a:cubicBezTo>
                  <a:pt x="6143321" y="5076272"/>
                  <a:pt x="6149502" y="5062085"/>
                  <a:pt x="6155791" y="5046678"/>
                </a:cubicBezTo>
                <a:lnTo>
                  <a:pt x="6163274" y="5026869"/>
                </a:lnTo>
                <a:lnTo>
                  <a:pt x="6160038" y="5031146"/>
                </a:lnTo>
                <a:cubicBezTo>
                  <a:pt x="6158433" y="5031923"/>
                  <a:pt x="6157709" y="5029708"/>
                  <a:pt x="6158362" y="5022395"/>
                </a:cubicBezTo>
                <a:cubicBezTo>
                  <a:pt x="6161842" y="4983395"/>
                  <a:pt x="6165322" y="4944393"/>
                  <a:pt x="6191781" y="4868143"/>
                </a:cubicBezTo>
                <a:cubicBezTo>
                  <a:pt x="6211280" y="4869891"/>
                  <a:pt x="6198049" y="4908018"/>
                  <a:pt x="6200750" y="4932832"/>
                </a:cubicBezTo>
                <a:cubicBezTo>
                  <a:pt x="6205191" y="4938144"/>
                  <a:pt x="6208670" y="4899143"/>
                  <a:pt x="6218420" y="4900018"/>
                </a:cubicBezTo>
                <a:cubicBezTo>
                  <a:pt x="6220160" y="4880517"/>
                  <a:pt x="6227210" y="4856578"/>
                  <a:pt x="6222771" y="4851267"/>
                </a:cubicBezTo>
                <a:cubicBezTo>
                  <a:pt x="6264200" y="4717389"/>
                  <a:pt x="6264889" y="4599513"/>
                  <a:pt x="6309018" y="4490449"/>
                </a:cubicBezTo>
                <a:cubicBezTo>
                  <a:pt x="6310322" y="4475824"/>
                  <a:pt x="6311410" y="4463635"/>
                  <a:pt x="6312390" y="4452667"/>
                </a:cubicBezTo>
                <a:close/>
                <a:moveTo>
                  <a:pt x="4770714" y="4303393"/>
                </a:moveTo>
                <a:lnTo>
                  <a:pt x="4768098" y="4309185"/>
                </a:lnTo>
                <a:lnTo>
                  <a:pt x="4730786" y="4441413"/>
                </a:lnTo>
                <a:lnTo>
                  <a:pt x="4697881" y="4525604"/>
                </a:lnTo>
                <a:lnTo>
                  <a:pt x="4705286" y="4517587"/>
                </a:lnTo>
                <a:cubicBezTo>
                  <a:pt x="4715618" y="4499524"/>
                  <a:pt x="4725948" y="4475437"/>
                  <a:pt x="4736280" y="4447908"/>
                </a:cubicBezTo>
                <a:cubicBezTo>
                  <a:pt x="4756941" y="4392857"/>
                  <a:pt x="4763829" y="4337801"/>
                  <a:pt x="4770714" y="4303393"/>
                </a:cubicBezTo>
                <a:close/>
                <a:moveTo>
                  <a:pt x="5516941" y="4034216"/>
                </a:moveTo>
                <a:lnTo>
                  <a:pt x="5516585" y="4035638"/>
                </a:lnTo>
                <a:lnTo>
                  <a:pt x="5517415" y="4034843"/>
                </a:lnTo>
                <a:close/>
                <a:moveTo>
                  <a:pt x="4464361" y="3887629"/>
                </a:moveTo>
                <a:lnTo>
                  <a:pt x="4447219" y="3951032"/>
                </a:lnTo>
                <a:lnTo>
                  <a:pt x="4449788" y="3945610"/>
                </a:lnTo>
                <a:lnTo>
                  <a:pt x="4458042" y="3931642"/>
                </a:lnTo>
                <a:close/>
                <a:moveTo>
                  <a:pt x="5497455" y="3860297"/>
                </a:moveTo>
                <a:lnTo>
                  <a:pt x="5497454" y="3868735"/>
                </a:lnTo>
                <a:lnTo>
                  <a:pt x="5496941" y="3868220"/>
                </a:lnTo>
                <a:close/>
                <a:moveTo>
                  <a:pt x="5489018" y="3851862"/>
                </a:moveTo>
                <a:lnTo>
                  <a:pt x="5489416" y="3851862"/>
                </a:lnTo>
                <a:cubicBezTo>
                  <a:pt x="5489283" y="3854674"/>
                  <a:pt x="5489151" y="3857487"/>
                  <a:pt x="5489019" y="3860299"/>
                </a:cubicBezTo>
                <a:close/>
                <a:moveTo>
                  <a:pt x="5911079" y="3772494"/>
                </a:moveTo>
                <a:lnTo>
                  <a:pt x="5910807" y="3775940"/>
                </a:lnTo>
                <a:lnTo>
                  <a:pt x="5911685" y="3774713"/>
                </a:lnTo>
                <a:close/>
                <a:moveTo>
                  <a:pt x="6449798" y="3769517"/>
                </a:moveTo>
                <a:cubicBezTo>
                  <a:pt x="6445753" y="3768386"/>
                  <a:pt x="6441387" y="3774290"/>
                  <a:pt x="6435579" y="3779144"/>
                </a:cubicBezTo>
                <a:lnTo>
                  <a:pt x="6426392" y="3784213"/>
                </a:lnTo>
                <a:lnTo>
                  <a:pt x="6421513" y="3924977"/>
                </a:lnTo>
                <a:cubicBezTo>
                  <a:pt x="6417826" y="3973174"/>
                  <a:pt x="6412367" y="4020596"/>
                  <a:pt x="6405797" y="4066691"/>
                </a:cubicBezTo>
                <a:cubicBezTo>
                  <a:pt x="6404055" y="4086191"/>
                  <a:pt x="6407626" y="4101254"/>
                  <a:pt x="6410326" y="4126067"/>
                </a:cubicBezTo>
                <a:cubicBezTo>
                  <a:pt x="6404191" y="4167287"/>
                  <a:pt x="6400036" y="4200085"/>
                  <a:pt x="6395881" y="4232882"/>
                </a:cubicBezTo>
                <a:lnTo>
                  <a:pt x="6391736" y="4265027"/>
                </a:lnTo>
                <a:lnTo>
                  <a:pt x="6399816" y="4239321"/>
                </a:lnTo>
                <a:cubicBezTo>
                  <a:pt x="6402426" y="4210069"/>
                  <a:pt x="6404166" y="4190570"/>
                  <a:pt x="6405907" y="4171069"/>
                </a:cubicBezTo>
                <a:cubicBezTo>
                  <a:pt x="6420004" y="4123193"/>
                  <a:pt x="6413827" y="4137380"/>
                  <a:pt x="6428796" y="4079755"/>
                </a:cubicBezTo>
                <a:cubicBezTo>
                  <a:pt x="6429666" y="4070005"/>
                  <a:pt x="6419916" y="4069130"/>
                  <a:pt x="6419916" y="4069130"/>
                </a:cubicBezTo>
                <a:cubicBezTo>
                  <a:pt x="6421567" y="3995566"/>
                  <a:pt x="6430355" y="3952129"/>
                  <a:pt x="6433836" y="3913127"/>
                </a:cubicBezTo>
                <a:cubicBezTo>
                  <a:pt x="6438187" y="3864376"/>
                  <a:pt x="6446106" y="3830688"/>
                  <a:pt x="6455766" y="3777500"/>
                </a:cubicBezTo>
                <a:cubicBezTo>
                  <a:pt x="6453763" y="3772406"/>
                  <a:pt x="6451821" y="3770082"/>
                  <a:pt x="6449798" y="3769517"/>
                </a:cubicBezTo>
                <a:close/>
                <a:moveTo>
                  <a:pt x="6431269" y="3677444"/>
                </a:moveTo>
                <a:lnTo>
                  <a:pt x="6429099" y="3684082"/>
                </a:lnTo>
                <a:lnTo>
                  <a:pt x="6428712" y="3698653"/>
                </a:lnTo>
                <a:lnTo>
                  <a:pt x="6430840" y="3685964"/>
                </a:lnTo>
                <a:close/>
                <a:moveTo>
                  <a:pt x="6441196" y="3504743"/>
                </a:moveTo>
                <a:cubicBezTo>
                  <a:pt x="6440326" y="3514494"/>
                  <a:pt x="6440326" y="3514494"/>
                  <a:pt x="6440326" y="3514494"/>
                </a:cubicBezTo>
                <a:lnTo>
                  <a:pt x="6440393" y="3514771"/>
                </a:lnTo>
                <a:lnTo>
                  <a:pt x="6438704" y="3535807"/>
                </a:lnTo>
                <a:lnTo>
                  <a:pt x="6440401" y="3531965"/>
                </a:lnTo>
                <a:lnTo>
                  <a:pt x="6441548" y="3519646"/>
                </a:lnTo>
                <a:lnTo>
                  <a:pt x="6440393" y="3514771"/>
                </a:lnTo>
                <a:close/>
                <a:moveTo>
                  <a:pt x="6458019" y="3495196"/>
                </a:moveTo>
                <a:lnTo>
                  <a:pt x="6453910" y="3495641"/>
                </a:lnTo>
                <a:lnTo>
                  <a:pt x="6451579" y="3538789"/>
                </a:lnTo>
                <a:cubicBezTo>
                  <a:pt x="6448227" y="3565675"/>
                  <a:pt x="6443387" y="3593794"/>
                  <a:pt x="6438544" y="3621912"/>
                </a:cubicBezTo>
                <a:lnTo>
                  <a:pt x="6434839" y="3651648"/>
                </a:lnTo>
                <a:lnTo>
                  <a:pt x="6440156" y="3649560"/>
                </a:lnTo>
                <a:cubicBezTo>
                  <a:pt x="6442701" y="3648560"/>
                  <a:pt x="6445356" y="3646342"/>
                  <a:pt x="6448445" y="3639248"/>
                </a:cubicBezTo>
                <a:cubicBezTo>
                  <a:pt x="6448011" y="3644122"/>
                  <a:pt x="6450232" y="3646779"/>
                  <a:pt x="6452125" y="3653091"/>
                </a:cubicBezTo>
                <a:lnTo>
                  <a:pt x="6452316" y="3654200"/>
                </a:lnTo>
                <a:lnTo>
                  <a:pt x="6453358" y="3623160"/>
                </a:lnTo>
                <a:cubicBezTo>
                  <a:pt x="6455499" y="3578510"/>
                  <a:pt x="6458086" y="3535744"/>
                  <a:pt x="6456256" y="3501181"/>
                </a:cubicBezTo>
                <a:cubicBezTo>
                  <a:pt x="6458910" y="3498962"/>
                  <a:pt x="6459129" y="3496524"/>
                  <a:pt x="6458019" y="3495196"/>
                </a:cubicBezTo>
                <a:close/>
                <a:moveTo>
                  <a:pt x="5472148" y="3455387"/>
                </a:moveTo>
                <a:lnTo>
                  <a:pt x="5480584" y="3463821"/>
                </a:lnTo>
                <a:lnTo>
                  <a:pt x="5472148" y="3463821"/>
                </a:lnTo>
                <a:close/>
                <a:moveTo>
                  <a:pt x="5489019" y="3362594"/>
                </a:moveTo>
                <a:cubicBezTo>
                  <a:pt x="5489018" y="3430080"/>
                  <a:pt x="5489018" y="3455387"/>
                  <a:pt x="5497455" y="3514435"/>
                </a:cubicBezTo>
                <a:cubicBezTo>
                  <a:pt x="5514328" y="3506001"/>
                  <a:pt x="5522761" y="3539745"/>
                  <a:pt x="5522761" y="3581921"/>
                </a:cubicBezTo>
                <a:cubicBezTo>
                  <a:pt x="5522760" y="3624099"/>
                  <a:pt x="5522762" y="3666276"/>
                  <a:pt x="5531197" y="3666278"/>
                </a:cubicBezTo>
                <a:cubicBezTo>
                  <a:pt x="5539634" y="3708456"/>
                  <a:pt x="5522762" y="3767506"/>
                  <a:pt x="5514328" y="3809685"/>
                </a:cubicBezTo>
                <a:lnTo>
                  <a:pt x="5505888" y="3801249"/>
                </a:lnTo>
                <a:cubicBezTo>
                  <a:pt x="5505890" y="3804061"/>
                  <a:pt x="5505890" y="3806873"/>
                  <a:pt x="5505890" y="3809685"/>
                </a:cubicBezTo>
                <a:lnTo>
                  <a:pt x="5497454" y="3843426"/>
                </a:lnTo>
                <a:lnTo>
                  <a:pt x="5497455" y="3851862"/>
                </a:lnTo>
                <a:lnTo>
                  <a:pt x="5489416" y="3851862"/>
                </a:lnTo>
                <a:cubicBezTo>
                  <a:pt x="5489634" y="3847250"/>
                  <a:pt x="5489855" y="3842636"/>
                  <a:pt x="5490073" y="3838023"/>
                </a:cubicBezTo>
                <a:cubicBezTo>
                  <a:pt x="5486911" y="3823392"/>
                  <a:pt x="5474255" y="3826554"/>
                  <a:pt x="5480584" y="3801246"/>
                </a:cubicBezTo>
                <a:cubicBezTo>
                  <a:pt x="5489018" y="3801247"/>
                  <a:pt x="5489018" y="3801247"/>
                  <a:pt x="5489019" y="3792812"/>
                </a:cubicBezTo>
                <a:lnTo>
                  <a:pt x="5489019" y="3784378"/>
                </a:lnTo>
                <a:cubicBezTo>
                  <a:pt x="5497455" y="3784378"/>
                  <a:pt x="5497455" y="3784378"/>
                  <a:pt x="5497455" y="3775942"/>
                </a:cubicBezTo>
                <a:lnTo>
                  <a:pt x="5497455" y="3767506"/>
                </a:lnTo>
                <a:cubicBezTo>
                  <a:pt x="5489019" y="3767506"/>
                  <a:pt x="5489019" y="3775942"/>
                  <a:pt x="5489019" y="3767506"/>
                </a:cubicBezTo>
                <a:cubicBezTo>
                  <a:pt x="5489018" y="3742199"/>
                  <a:pt x="5497455" y="3716890"/>
                  <a:pt x="5480584" y="3700021"/>
                </a:cubicBezTo>
                <a:cubicBezTo>
                  <a:pt x="5489018" y="3708454"/>
                  <a:pt x="5489018" y="3708454"/>
                  <a:pt x="5489019" y="3700021"/>
                </a:cubicBezTo>
                <a:lnTo>
                  <a:pt x="5489018" y="3683147"/>
                </a:lnTo>
                <a:lnTo>
                  <a:pt x="5489019" y="3674714"/>
                </a:lnTo>
                <a:cubicBezTo>
                  <a:pt x="5505891" y="3649407"/>
                  <a:pt x="5480583" y="3624099"/>
                  <a:pt x="5497455" y="3590358"/>
                </a:cubicBezTo>
                <a:lnTo>
                  <a:pt x="5489019" y="3590355"/>
                </a:lnTo>
                <a:cubicBezTo>
                  <a:pt x="5497455" y="3590358"/>
                  <a:pt x="5497454" y="3581921"/>
                  <a:pt x="5497454" y="3581921"/>
                </a:cubicBezTo>
                <a:lnTo>
                  <a:pt x="5489016" y="3573485"/>
                </a:lnTo>
                <a:cubicBezTo>
                  <a:pt x="5489019" y="3548178"/>
                  <a:pt x="5489019" y="3522871"/>
                  <a:pt x="5489019" y="3522871"/>
                </a:cubicBezTo>
                <a:cubicBezTo>
                  <a:pt x="5489019" y="3497563"/>
                  <a:pt x="5480584" y="3539742"/>
                  <a:pt x="5480583" y="3497564"/>
                </a:cubicBezTo>
                <a:cubicBezTo>
                  <a:pt x="5489018" y="3506001"/>
                  <a:pt x="5497454" y="3497563"/>
                  <a:pt x="5489019" y="3489128"/>
                </a:cubicBezTo>
                <a:cubicBezTo>
                  <a:pt x="5480583" y="3480694"/>
                  <a:pt x="5472148" y="3522871"/>
                  <a:pt x="5472148" y="3480692"/>
                </a:cubicBezTo>
                <a:lnTo>
                  <a:pt x="5480583" y="3480694"/>
                </a:lnTo>
                <a:lnTo>
                  <a:pt x="5480584" y="3472258"/>
                </a:lnTo>
                <a:lnTo>
                  <a:pt x="5480584" y="3463821"/>
                </a:lnTo>
                <a:cubicBezTo>
                  <a:pt x="5480584" y="3461009"/>
                  <a:pt x="5480583" y="3458197"/>
                  <a:pt x="5480583" y="3455387"/>
                </a:cubicBezTo>
                <a:cubicBezTo>
                  <a:pt x="5480582" y="3452574"/>
                  <a:pt x="5480583" y="3449762"/>
                  <a:pt x="5480584" y="3446949"/>
                </a:cubicBezTo>
                <a:cubicBezTo>
                  <a:pt x="5489019" y="3446949"/>
                  <a:pt x="5489019" y="3438514"/>
                  <a:pt x="5489018" y="3430080"/>
                </a:cubicBezTo>
                <a:cubicBezTo>
                  <a:pt x="5480583" y="3430080"/>
                  <a:pt x="5480584" y="3421642"/>
                  <a:pt x="5480583" y="3413208"/>
                </a:cubicBezTo>
                <a:cubicBezTo>
                  <a:pt x="5489018" y="3404771"/>
                  <a:pt x="5489018" y="3379464"/>
                  <a:pt x="5489019" y="3362594"/>
                </a:cubicBezTo>
                <a:close/>
                <a:moveTo>
                  <a:pt x="6476672" y="3330681"/>
                </a:moveTo>
                <a:lnTo>
                  <a:pt x="6474216" y="3344735"/>
                </a:lnTo>
                <a:lnTo>
                  <a:pt x="6474237" y="3389156"/>
                </a:lnTo>
                <a:lnTo>
                  <a:pt x="6473057" y="3436128"/>
                </a:lnTo>
                <a:lnTo>
                  <a:pt x="6474117" y="3429860"/>
                </a:lnTo>
                <a:cubicBezTo>
                  <a:pt x="6476661" y="3419416"/>
                  <a:pt x="6479967" y="3409885"/>
                  <a:pt x="6484385" y="3401681"/>
                </a:cubicBezTo>
                <a:cubicBezTo>
                  <a:pt x="6480358" y="3377977"/>
                  <a:pt x="6478049" y="3355656"/>
                  <a:pt x="6476754" y="3334041"/>
                </a:cubicBezTo>
                <a:close/>
                <a:moveTo>
                  <a:pt x="4591997" y="3197452"/>
                </a:moveTo>
                <a:cubicBezTo>
                  <a:pt x="4566940" y="3202074"/>
                  <a:pt x="4574374" y="3225850"/>
                  <a:pt x="4573874" y="3239660"/>
                </a:cubicBezTo>
                <a:cubicBezTo>
                  <a:pt x="4571538" y="3532716"/>
                  <a:pt x="4528026" y="3817368"/>
                  <a:pt x="4466612" y="4099989"/>
                </a:cubicBezTo>
                <a:lnTo>
                  <a:pt x="4461265" y="4132980"/>
                </a:lnTo>
                <a:cubicBezTo>
                  <a:pt x="4459609" y="4140525"/>
                  <a:pt x="4456610" y="4146984"/>
                  <a:pt x="4451817" y="4150441"/>
                </a:cubicBezTo>
                <a:lnTo>
                  <a:pt x="4445021" y="4150252"/>
                </a:lnTo>
                <a:lnTo>
                  <a:pt x="4440617" y="4171396"/>
                </a:lnTo>
                <a:cubicBezTo>
                  <a:pt x="4432827" y="4201347"/>
                  <a:pt x="4422793" y="4232709"/>
                  <a:pt x="4419203" y="4256889"/>
                </a:cubicBezTo>
                <a:cubicBezTo>
                  <a:pt x="4411381" y="4274332"/>
                  <a:pt x="4408559" y="4269841"/>
                  <a:pt x="4407405" y="4258040"/>
                </a:cubicBezTo>
                <a:cubicBezTo>
                  <a:pt x="4405225" y="4284465"/>
                  <a:pt x="4391248" y="4312041"/>
                  <a:pt x="4396892" y="4321021"/>
                </a:cubicBezTo>
                <a:cubicBezTo>
                  <a:pt x="4384069" y="4360400"/>
                  <a:pt x="4374579" y="4385155"/>
                  <a:pt x="4369578" y="4407090"/>
                </a:cubicBezTo>
                <a:cubicBezTo>
                  <a:pt x="4360089" y="4431845"/>
                  <a:pt x="4352267" y="4449289"/>
                  <a:pt x="4333800" y="4479686"/>
                </a:cubicBezTo>
                <a:cubicBezTo>
                  <a:pt x="4326489" y="4478016"/>
                  <a:pt x="4332646" y="4467883"/>
                  <a:pt x="4325334" y="4466213"/>
                </a:cubicBezTo>
                <a:cubicBezTo>
                  <a:pt x="4306356" y="4515724"/>
                  <a:pt x="4298021" y="4552281"/>
                  <a:pt x="4280710" y="4594480"/>
                </a:cubicBezTo>
                <a:cubicBezTo>
                  <a:pt x="4270709" y="4638349"/>
                  <a:pt x="4253397" y="4680548"/>
                  <a:pt x="4225440" y="4735700"/>
                </a:cubicBezTo>
                <a:cubicBezTo>
                  <a:pt x="4236597" y="4703634"/>
                  <a:pt x="4221464" y="4719407"/>
                  <a:pt x="4207997" y="4727870"/>
                </a:cubicBezTo>
                <a:cubicBezTo>
                  <a:pt x="4203508" y="4730690"/>
                  <a:pt x="4201841" y="4738002"/>
                  <a:pt x="4197352" y="4740823"/>
                </a:cubicBezTo>
                <a:cubicBezTo>
                  <a:pt x="4197352" y="4740823"/>
                  <a:pt x="4194531" y="4736333"/>
                  <a:pt x="4196197" y="4729021"/>
                </a:cubicBezTo>
                <a:cubicBezTo>
                  <a:pt x="4196197" y="4729021"/>
                  <a:pt x="4196197" y="4729021"/>
                  <a:pt x="4197864" y="4721710"/>
                </a:cubicBezTo>
                <a:cubicBezTo>
                  <a:pt x="4194531" y="4736333"/>
                  <a:pt x="4186065" y="4722860"/>
                  <a:pt x="4198377" y="4702596"/>
                </a:cubicBezTo>
                <a:cubicBezTo>
                  <a:pt x="4198377" y="4702596"/>
                  <a:pt x="4198377" y="4702596"/>
                  <a:pt x="4205687" y="4704265"/>
                </a:cubicBezTo>
                <a:cubicBezTo>
                  <a:pt x="4210175" y="4701445"/>
                  <a:pt x="4211842" y="4694134"/>
                  <a:pt x="4211842" y="4694134"/>
                </a:cubicBezTo>
                <a:cubicBezTo>
                  <a:pt x="4219153" y="4695804"/>
                  <a:pt x="4214665" y="4698624"/>
                  <a:pt x="4212998" y="4705936"/>
                </a:cubicBezTo>
                <a:cubicBezTo>
                  <a:pt x="4212998" y="4705936"/>
                  <a:pt x="4212998" y="4705936"/>
                  <a:pt x="4211331" y="4713247"/>
                </a:cubicBezTo>
                <a:cubicBezTo>
                  <a:pt x="4228131" y="4690161"/>
                  <a:pt x="4247110" y="4640651"/>
                  <a:pt x="4241466" y="4631670"/>
                </a:cubicBezTo>
                <a:cubicBezTo>
                  <a:pt x="4260444" y="4582159"/>
                  <a:pt x="4289555" y="4538810"/>
                  <a:pt x="4288913" y="4507894"/>
                </a:cubicBezTo>
                <a:cubicBezTo>
                  <a:pt x="4300068" y="4475827"/>
                  <a:pt x="4304045" y="4492119"/>
                  <a:pt x="4316357" y="4471856"/>
                </a:cubicBezTo>
                <a:cubicBezTo>
                  <a:pt x="4327513" y="4439788"/>
                  <a:pt x="4315713" y="4440940"/>
                  <a:pt x="4320714" y="4419005"/>
                </a:cubicBezTo>
                <a:cubicBezTo>
                  <a:pt x="4343669" y="4385788"/>
                  <a:pt x="4350337" y="4356541"/>
                  <a:pt x="4355338" y="4334607"/>
                </a:cubicBezTo>
                <a:cubicBezTo>
                  <a:pt x="4360337" y="4312673"/>
                  <a:pt x="4362517" y="4286248"/>
                  <a:pt x="4378161" y="4251360"/>
                </a:cubicBezTo>
                <a:cubicBezTo>
                  <a:pt x="4387139" y="4245719"/>
                  <a:pt x="4393294" y="4235587"/>
                  <a:pt x="4394450" y="4247389"/>
                </a:cubicBezTo>
                <a:cubicBezTo>
                  <a:pt x="4402400" y="4225167"/>
                  <a:pt x="4408563" y="4204459"/>
                  <a:pt x="4413578" y="4184571"/>
                </a:cubicBezTo>
                <a:lnTo>
                  <a:pt x="4421652" y="4146369"/>
                </a:lnTo>
                <a:lnTo>
                  <a:pt x="4419667" y="4145669"/>
                </a:lnTo>
                <a:cubicBezTo>
                  <a:pt x="4411835" y="4140006"/>
                  <a:pt x="4415040" y="4130269"/>
                  <a:pt x="4417525" y="4118952"/>
                </a:cubicBezTo>
                <a:lnTo>
                  <a:pt x="4441264" y="4013294"/>
                </a:lnTo>
                <a:lnTo>
                  <a:pt x="4436422" y="4018999"/>
                </a:lnTo>
                <a:cubicBezTo>
                  <a:pt x="4434811" y="4020794"/>
                  <a:pt x="4433163" y="4022220"/>
                  <a:pt x="4431567" y="4022637"/>
                </a:cubicBezTo>
                <a:lnTo>
                  <a:pt x="4428326" y="4020913"/>
                </a:lnTo>
                <a:lnTo>
                  <a:pt x="4391474" y="4157215"/>
                </a:lnTo>
                <a:cubicBezTo>
                  <a:pt x="4245872" y="4587483"/>
                  <a:pt x="4023359" y="4982296"/>
                  <a:pt x="3740297" y="5325287"/>
                </a:cubicBezTo>
                <a:lnTo>
                  <a:pt x="3673269" y="5399037"/>
                </a:lnTo>
                <a:lnTo>
                  <a:pt x="3669727" y="5403831"/>
                </a:lnTo>
                <a:lnTo>
                  <a:pt x="3640004" y="5455366"/>
                </a:lnTo>
                <a:lnTo>
                  <a:pt x="3518669" y="5580675"/>
                </a:lnTo>
                <a:lnTo>
                  <a:pt x="3333378" y="5787546"/>
                </a:lnTo>
                <a:cubicBezTo>
                  <a:pt x="3122018" y="6000957"/>
                  <a:pt x="2889704" y="6191657"/>
                  <a:pt x="2632692" y="6357958"/>
                </a:cubicBezTo>
                <a:cubicBezTo>
                  <a:pt x="2733788" y="6296630"/>
                  <a:pt x="2834388" y="6234681"/>
                  <a:pt x="2932959" y="6170259"/>
                </a:cubicBezTo>
                <a:lnTo>
                  <a:pt x="3209727" y="5975694"/>
                </a:lnTo>
                <a:lnTo>
                  <a:pt x="3479318" y="5724393"/>
                </a:lnTo>
                <a:cubicBezTo>
                  <a:pt x="3527839" y="5672164"/>
                  <a:pt x="3581129" y="5623787"/>
                  <a:pt x="3630789" y="5574052"/>
                </a:cubicBezTo>
                <a:cubicBezTo>
                  <a:pt x="3634645" y="5569283"/>
                  <a:pt x="3637645" y="5562643"/>
                  <a:pt x="3641784" y="5558498"/>
                </a:cubicBezTo>
                <a:lnTo>
                  <a:pt x="3648847" y="5558267"/>
                </a:lnTo>
                <a:lnTo>
                  <a:pt x="3723992" y="5473810"/>
                </a:lnTo>
                <a:lnTo>
                  <a:pt x="3661585" y="5560315"/>
                </a:lnTo>
                <a:lnTo>
                  <a:pt x="3668289" y="5568400"/>
                </a:lnTo>
                <a:lnTo>
                  <a:pt x="3671349" y="5565159"/>
                </a:lnTo>
                <a:cubicBezTo>
                  <a:pt x="3687213" y="5548535"/>
                  <a:pt x="3700002" y="5533309"/>
                  <a:pt x="3704743" y="5518593"/>
                </a:cubicBezTo>
                <a:cubicBezTo>
                  <a:pt x="3725755" y="5491925"/>
                  <a:pt x="3724196" y="5508623"/>
                  <a:pt x="3742448" y="5493487"/>
                </a:cubicBezTo>
                <a:cubicBezTo>
                  <a:pt x="3763460" y="5466819"/>
                  <a:pt x="3751931" y="5464055"/>
                  <a:pt x="3763817" y="5444954"/>
                </a:cubicBezTo>
                <a:cubicBezTo>
                  <a:pt x="3796358" y="5421049"/>
                  <a:pt x="3812206" y="5395582"/>
                  <a:pt x="3824093" y="5376481"/>
                </a:cubicBezTo>
                <a:cubicBezTo>
                  <a:pt x="3835979" y="5357380"/>
                  <a:pt x="3846665" y="5333114"/>
                  <a:pt x="3872840" y="5305243"/>
                </a:cubicBezTo>
                <a:cubicBezTo>
                  <a:pt x="3883167" y="5302842"/>
                  <a:pt x="3892293" y="5295273"/>
                  <a:pt x="3889533" y="5306806"/>
                </a:cubicBezTo>
                <a:cubicBezTo>
                  <a:pt x="3948607" y="5233167"/>
                  <a:pt x="3972737" y="5173101"/>
                  <a:pt x="4015119" y="5097899"/>
                </a:cubicBezTo>
                <a:cubicBezTo>
                  <a:pt x="4009956" y="5099101"/>
                  <a:pt x="3996867" y="5113036"/>
                  <a:pt x="3994464" y="5102704"/>
                </a:cubicBezTo>
                <a:cubicBezTo>
                  <a:pt x="4022556" y="5036271"/>
                  <a:pt x="4055942" y="5039396"/>
                  <a:pt x="4092802" y="4987260"/>
                </a:cubicBezTo>
                <a:cubicBezTo>
                  <a:pt x="4098478" y="4994108"/>
                  <a:pt x="4087401" y="5007915"/>
                  <a:pt x="4080850" y="5021436"/>
                </a:cubicBezTo>
                <a:lnTo>
                  <a:pt x="4078382" y="5029071"/>
                </a:lnTo>
                <a:lnTo>
                  <a:pt x="4076190" y="5029922"/>
                </a:lnTo>
                <a:cubicBezTo>
                  <a:pt x="4075695" y="5030717"/>
                  <a:pt x="4075996" y="5032009"/>
                  <a:pt x="4076596" y="5034592"/>
                </a:cubicBezTo>
                <a:lnTo>
                  <a:pt x="4078382" y="5029071"/>
                </a:lnTo>
                <a:lnTo>
                  <a:pt x="4080559" y="5028225"/>
                </a:lnTo>
                <a:cubicBezTo>
                  <a:pt x="4084521" y="5021858"/>
                  <a:pt x="4089684" y="5020657"/>
                  <a:pt x="4085722" y="5027024"/>
                </a:cubicBezTo>
                <a:cubicBezTo>
                  <a:pt x="4085722" y="5027024"/>
                  <a:pt x="4082961" y="5038557"/>
                  <a:pt x="4077797" y="5039757"/>
                </a:cubicBezTo>
                <a:cubicBezTo>
                  <a:pt x="4077797" y="5039757"/>
                  <a:pt x="4079000" y="5044924"/>
                  <a:pt x="4079000" y="5044924"/>
                </a:cubicBezTo>
                <a:cubicBezTo>
                  <a:pt x="4079000" y="5044924"/>
                  <a:pt x="4079000" y="5044924"/>
                  <a:pt x="4073836" y="5046125"/>
                </a:cubicBezTo>
                <a:cubicBezTo>
                  <a:pt x="4053668" y="5099823"/>
                  <a:pt x="4027135" y="5149558"/>
                  <a:pt x="3990632" y="5179830"/>
                </a:cubicBezTo>
                <a:cubicBezTo>
                  <a:pt x="3988715" y="5218392"/>
                  <a:pt x="3932401" y="5280498"/>
                  <a:pt x="3909830" y="5323866"/>
                </a:cubicBezTo>
                <a:cubicBezTo>
                  <a:pt x="3896742" y="5337801"/>
                  <a:pt x="3895541" y="5332635"/>
                  <a:pt x="3898301" y="5321102"/>
                </a:cubicBezTo>
                <a:cubicBezTo>
                  <a:pt x="3887617" y="5345369"/>
                  <a:pt x="3865403" y="5366871"/>
                  <a:pt x="3867806" y="5377204"/>
                </a:cubicBezTo>
                <a:cubicBezTo>
                  <a:pt x="3842832" y="5410239"/>
                  <a:pt x="3825782" y="5430541"/>
                  <a:pt x="3813895" y="5449641"/>
                </a:cubicBezTo>
                <a:cubicBezTo>
                  <a:pt x="3796845" y="5469943"/>
                  <a:pt x="3783758" y="5483878"/>
                  <a:pt x="3756379" y="5506583"/>
                </a:cubicBezTo>
                <a:cubicBezTo>
                  <a:pt x="3750015" y="5502617"/>
                  <a:pt x="3759140" y="5495049"/>
                  <a:pt x="3752775" y="5491084"/>
                </a:cubicBezTo>
                <a:cubicBezTo>
                  <a:pt x="3735725" y="5511386"/>
                  <a:pt x="3722248" y="5529496"/>
                  <a:pt x="3709265" y="5546809"/>
                </a:cubicBezTo>
                <a:lnTo>
                  <a:pt x="3669885" y="5596303"/>
                </a:lnTo>
                <a:lnTo>
                  <a:pt x="3646499" y="5639958"/>
                </a:lnTo>
                <a:cubicBezTo>
                  <a:pt x="3636807" y="5653411"/>
                  <a:pt x="3625640" y="5665276"/>
                  <a:pt x="3613620" y="5675270"/>
                </a:cubicBezTo>
                <a:cubicBezTo>
                  <a:pt x="3546271" y="5739090"/>
                  <a:pt x="3481820" y="5807614"/>
                  <a:pt x="3413507" y="5872624"/>
                </a:cubicBezTo>
                <a:lnTo>
                  <a:pt x="3322805" y="5952776"/>
                </a:lnTo>
                <a:lnTo>
                  <a:pt x="3320558" y="5955085"/>
                </a:lnTo>
                <a:lnTo>
                  <a:pt x="3314757" y="5959888"/>
                </a:lnTo>
                <a:lnTo>
                  <a:pt x="3307300" y="5966478"/>
                </a:lnTo>
                <a:lnTo>
                  <a:pt x="3303928" y="5968852"/>
                </a:lnTo>
                <a:lnTo>
                  <a:pt x="3201349" y="6053762"/>
                </a:lnTo>
                <a:lnTo>
                  <a:pt x="3207992" y="6056670"/>
                </a:lnTo>
                <a:cubicBezTo>
                  <a:pt x="3213890" y="6057419"/>
                  <a:pt x="3219782" y="6056712"/>
                  <a:pt x="3225724" y="6055701"/>
                </a:cubicBezTo>
                <a:lnTo>
                  <a:pt x="3234055" y="6055584"/>
                </a:lnTo>
                <a:lnTo>
                  <a:pt x="3383085" y="5947757"/>
                </a:lnTo>
                <a:lnTo>
                  <a:pt x="3692178" y="5663100"/>
                </a:lnTo>
                <a:lnTo>
                  <a:pt x="3726668" y="5628774"/>
                </a:lnTo>
                <a:cubicBezTo>
                  <a:pt x="3734588" y="5620072"/>
                  <a:pt x="3741869" y="5609965"/>
                  <a:pt x="3751517" y="5601329"/>
                </a:cubicBezTo>
                <a:lnTo>
                  <a:pt x="3758066" y="5598201"/>
                </a:lnTo>
                <a:lnTo>
                  <a:pt x="4021526" y="5278330"/>
                </a:lnTo>
                <a:lnTo>
                  <a:pt x="4018741" y="5279415"/>
                </a:lnTo>
                <a:cubicBezTo>
                  <a:pt x="4013800" y="5281340"/>
                  <a:pt x="4010786" y="5288207"/>
                  <a:pt x="4005846" y="5290131"/>
                </a:cubicBezTo>
                <a:cubicBezTo>
                  <a:pt x="4005846" y="5290131"/>
                  <a:pt x="4003921" y="5285190"/>
                  <a:pt x="4006936" y="5278323"/>
                </a:cubicBezTo>
                <a:cubicBezTo>
                  <a:pt x="4006936" y="5278323"/>
                  <a:pt x="4006936" y="5278323"/>
                  <a:pt x="4009950" y="5271457"/>
                </a:cubicBezTo>
                <a:cubicBezTo>
                  <a:pt x="4003921" y="5285190"/>
                  <a:pt x="3998145" y="5270364"/>
                  <a:pt x="4014054" y="5252781"/>
                </a:cubicBezTo>
                <a:cubicBezTo>
                  <a:pt x="4014054" y="5252781"/>
                  <a:pt x="4014054" y="5252781"/>
                  <a:pt x="4020918" y="5255799"/>
                </a:cubicBezTo>
                <a:cubicBezTo>
                  <a:pt x="4025859" y="5253874"/>
                  <a:pt x="4028873" y="5247008"/>
                  <a:pt x="4028873" y="5247008"/>
                </a:cubicBezTo>
                <a:cubicBezTo>
                  <a:pt x="4035738" y="5250025"/>
                  <a:pt x="4030799" y="5251950"/>
                  <a:pt x="4027784" y="5258816"/>
                </a:cubicBezTo>
                <a:cubicBezTo>
                  <a:pt x="4027784" y="5258816"/>
                  <a:pt x="4027784" y="5258816"/>
                  <a:pt x="4024769" y="5265682"/>
                </a:cubicBezTo>
                <a:cubicBezTo>
                  <a:pt x="4045619" y="5246176"/>
                  <a:pt x="4073585" y="5201129"/>
                  <a:pt x="4069734" y="5191244"/>
                </a:cubicBezTo>
                <a:cubicBezTo>
                  <a:pt x="4097702" y="5146196"/>
                  <a:pt x="4134459" y="5109107"/>
                  <a:pt x="4139652" y="5078624"/>
                </a:cubicBezTo>
                <a:cubicBezTo>
                  <a:pt x="4156650" y="5049234"/>
                  <a:pt x="4157486" y="5065984"/>
                  <a:pt x="4173395" y="5048402"/>
                </a:cubicBezTo>
                <a:cubicBezTo>
                  <a:pt x="4190393" y="5019012"/>
                  <a:pt x="4178588" y="5017919"/>
                  <a:pt x="4187632" y="4997320"/>
                </a:cubicBezTo>
                <a:cubicBezTo>
                  <a:pt x="4216435" y="4969022"/>
                  <a:pt x="4228493" y="4941556"/>
                  <a:pt x="4237537" y="4920957"/>
                </a:cubicBezTo>
                <a:cubicBezTo>
                  <a:pt x="4246580" y="4900358"/>
                  <a:pt x="4253699" y="4874816"/>
                  <a:pt x="4275637" y="4843501"/>
                </a:cubicBezTo>
                <a:cubicBezTo>
                  <a:pt x="4285516" y="4839652"/>
                  <a:pt x="4293471" y="4830861"/>
                  <a:pt x="4292382" y="4842669"/>
                </a:cubicBezTo>
                <a:cubicBezTo>
                  <a:pt x="4340361" y="4761364"/>
                  <a:pt x="4355687" y="4698473"/>
                  <a:pt x="4386922" y="4618000"/>
                </a:cubicBezTo>
                <a:cubicBezTo>
                  <a:pt x="4381981" y="4619925"/>
                  <a:pt x="4371013" y="4635583"/>
                  <a:pt x="4367162" y="4625699"/>
                </a:cubicBezTo>
                <a:cubicBezTo>
                  <a:pt x="4380917" y="4573381"/>
                  <a:pt x="4403194" y="4559366"/>
                  <a:pt x="4425731" y="4531642"/>
                </a:cubicBezTo>
                <a:lnTo>
                  <a:pt x="4440463" y="4509053"/>
                </a:lnTo>
                <a:lnTo>
                  <a:pt x="4496479" y="4324901"/>
                </a:lnTo>
                <a:cubicBezTo>
                  <a:pt x="4521568" y="4233685"/>
                  <a:pt x="4543234" y="4141480"/>
                  <a:pt x="4558379" y="4048002"/>
                </a:cubicBezTo>
                <a:cubicBezTo>
                  <a:pt x="4569850" y="3998639"/>
                  <a:pt x="4590786" y="3955149"/>
                  <a:pt x="4558015" y="3905566"/>
                </a:cubicBezTo>
                <a:cubicBezTo>
                  <a:pt x="4538300" y="3877199"/>
                  <a:pt x="4553615" y="3836270"/>
                  <a:pt x="4557679" y="3800467"/>
                </a:cubicBezTo>
                <a:cubicBezTo>
                  <a:pt x="4590780" y="3612230"/>
                  <a:pt x="4599074" y="3421712"/>
                  <a:pt x="4604555" y="3232475"/>
                </a:cubicBezTo>
                <a:cubicBezTo>
                  <a:pt x="4605057" y="3218665"/>
                  <a:pt x="4606838" y="3207668"/>
                  <a:pt x="4591997" y="3197452"/>
                </a:cubicBezTo>
                <a:close/>
                <a:moveTo>
                  <a:pt x="6452746" y="3122946"/>
                </a:moveTo>
                <a:lnTo>
                  <a:pt x="6453162" y="3130579"/>
                </a:lnTo>
                <a:cubicBezTo>
                  <a:pt x="6454002" y="3144398"/>
                  <a:pt x="6455020" y="3157082"/>
                  <a:pt x="6456587" y="3167050"/>
                </a:cubicBezTo>
                <a:lnTo>
                  <a:pt x="6461451" y="3181937"/>
                </a:lnTo>
                <a:lnTo>
                  <a:pt x="6467043" y="3130919"/>
                </a:lnTo>
                <a:lnTo>
                  <a:pt x="6466334" y="3130706"/>
                </a:lnTo>
                <a:cubicBezTo>
                  <a:pt x="6460900" y="3134825"/>
                  <a:pt x="6459629" y="3169723"/>
                  <a:pt x="6458257" y="3143801"/>
                </a:cubicBezTo>
                <a:cubicBezTo>
                  <a:pt x="6457582" y="3137599"/>
                  <a:pt x="6456467" y="3132892"/>
                  <a:pt x="6455200" y="3129015"/>
                </a:cubicBezTo>
                <a:close/>
                <a:moveTo>
                  <a:pt x="5899755" y="3090904"/>
                </a:moveTo>
                <a:lnTo>
                  <a:pt x="5899749" y="3090971"/>
                </a:lnTo>
                <a:cubicBezTo>
                  <a:pt x="5919838" y="3123943"/>
                  <a:pt x="5908169" y="3206962"/>
                  <a:pt x="5913876" y="3255517"/>
                </a:cubicBezTo>
                <a:cubicBezTo>
                  <a:pt x="5910883" y="3274399"/>
                  <a:pt x="5906986" y="3270802"/>
                  <a:pt x="5902787" y="3259712"/>
                </a:cubicBezTo>
                <a:cubicBezTo>
                  <a:pt x="5907589" y="3285788"/>
                  <a:pt x="5901302" y="3316058"/>
                  <a:pt x="5909097" y="3323253"/>
                </a:cubicBezTo>
                <a:cubicBezTo>
                  <a:pt x="5907008" y="3364613"/>
                  <a:pt x="5904317" y="3390988"/>
                  <a:pt x="5905223" y="3413467"/>
                </a:cubicBezTo>
                <a:cubicBezTo>
                  <a:pt x="5902530" y="3439842"/>
                  <a:pt x="5899538" y="3458724"/>
                  <a:pt x="5889655" y="3492889"/>
                </a:cubicBezTo>
                <a:cubicBezTo>
                  <a:pt x="5882162" y="3493189"/>
                  <a:pt x="5885456" y="3481799"/>
                  <a:pt x="5877964" y="3482098"/>
                </a:cubicBezTo>
                <a:cubicBezTo>
                  <a:pt x="5875272" y="3508474"/>
                  <a:pt x="5874304" y="3531026"/>
                  <a:pt x="5873297" y="3552644"/>
                </a:cubicBezTo>
                <a:lnTo>
                  <a:pt x="5868721" y="3613366"/>
                </a:lnTo>
                <a:lnTo>
                  <a:pt x="5868626" y="3615664"/>
                </a:lnTo>
                <a:cubicBezTo>
                  <a:pt x="5868626" y="3657842"/>
                  <a:pt x="5885498" y="3615664"/>
                  <a:pt x="5902370" y="3649406"/>
                </a:cubicBezTo>
                <a:cubicBezTo>
                  <a:pt x="5893933" y="3691583"/>
                  <a:pt x="5902370" y="3708456"/>
                  <a:pt x="5893933" y="3759069"/>
                </a:cubicBezTo>
                <a:cubicBezTo>
                  <a:pt x="5902370" y="3759071"/>
                  <a:pt x="5910805" y="3742199"/>
                  <a:pt x="5910807" y="3708454"/>
                </a:cubicBezTo>
                <a:cubicBezTo>
                  <a:pt x="5910806" y="3716891"/>
                  <a:pt x="5912915" y="3725327"/>
                  <a:pt x="5913969" y="3735871"/>
                </a:cubicBezTo>
                <a:lnTo>
                  <a:pt x="5913771" y="3738386"/>
                </a:lnTo>
                <a:lnTo>
                  <a:pt x="5919568" y="3702380"/>
                </a:lnTo>
                <a:cubicBezTo>
                  <a:pt x="5922793" y="3683032"/>
                  <a:pt x="5924516" y="3666146"/>
                  <a:pt x="5920803" y="3653480"/>
                </a:cubicBezTo>
                <a:cubicBezTo>
                  <a:pt x="5922843" y="3624570"/>
                  <a:pt x="5929754" y="3637108"/>
                  <a:pt x="5935379" y="3617663"/>
                </a:cubicBezTo>
                <a:cubicBezTo>
                  <a:pt x="5937419" y="3588753"/>
                  <a:pt x="5927953" y="3592333"/>
                  <a:pt x="5927180" y="3573144"/>
                </a:cubicBezTo>
                <a:cubicBezTo>
                  <a:pt x="5938686" y="3540652"/>
                  <a:pt x="5937656" y="3515068"/>
                  <a:pt x="5936885" y="3495878"/>
                </a:cubicBezTo>
                <a:cubicBezTo>
                  <a:pt x="5936112" y="3476689"/>
                  <a:pt x="5932013" y="3454430"/>
                  <a:pt x="5937123" y="3422193"/>
                </a:cubicBezTo>
                <a:cubicBezTo>
                  <a:pt x="5943262" y="3415542"/>
                  <a:pt x="5946073" y="3405820"/>
                  <a:pt x="5949659" y="3415287"/>
                </a:cubicBezTo>
                <a:cubicBezTo>
                  <a:pt x="5952847" y="3375119"/>
                  <a:pt x="5951495" y="3341537"/>
                  <a:pt x="5948577" y="3308820"/>
                </a:cubicBezTo>
                <a:lnTo>
                  <a:pt x="5940173" y="3227623"/>
                </a:lnTo>
                <a:lnTo>
                  <a:pt x="5936112" y="3227623"/>
                </a:lnTo>
                <a:lnTo>
                  <a:pt x="5934113" y="3216005"/>
                </a:lnTo>
                <a:lnTo>
                  <a:pt x="5933300" y="3217735"/>
                </a:lnTo>
                <a:cubicBezTo>
                  <a:pt x="5931445" y="3221411"/>
                  <a:pt x="5929143" y="3223905"/>
                  <a:pt x="5925816" y="3220835"/>
                </a:cubicBezTo>
                <a:cubicBezTo>
                  <a:pt x="5922807" y="3205739"/>
                  <a:pt x="5922115" y="3193554"/>
                  <a:pt x="5922789" y="3182917"/>
                </a:cubicBezTo>
                <a:lnTo>
                  <a:pt x="5925668" y="3166923"/>
                </a:lnTo>
                <a:lnTo>
                  <a:pt x="5922799" y="3150253"/>
                </a:lnTo>
                <a:close/>
                <a:moveTo>
                  <a:pt x="6470079" y="2971783"/>
                </a:moveTo>
                <a:lnTo>
                  <a:pt x="6459848" y="2985189"/>
                </a:lnTo>
                <a:lnTo>
                  <a:pt x="6446665" y="2989730"/>
                </a:lnTo>
                <a:lnTo>
                  <a:pt x="6447438" y="2994236"/>
                </a:lnTo>
                <a:cubicBezTo>
                  <a:pt x="6455446" y="3014611"/>
                  <a:pt x="6450136" y="3019049"/>
                  <a:pt x="6440386" y="3018174"/>
                </a:cubicBezTo>
                <a:cubicBezTo>
                  <a:pt x="6446611" y="3031019"/>
                  <a:pt x="6449095" y="3058268"/>
                  <a:pt x="6450805" y="3087293"/>
                </a:cubicBezTo>
                <a:lnTo>
                  <a:pt x="6451373" y="3097752"/>
                </a:lnTo>
                <a:lnTo>
                  <a:pt x="6456557" y="3096583"/>
                </a:lnTo>
                <a:cubicBezTo>
                  <a:pt x="6460436" y="3093129"/>
                  <a:pt x="6463655" y="3087372"/>
                  <a:pt x="6467490" y="3085383"/>
                </a:cubicBezTo>
                <a:lnTo>
                  <a:pt x="6469775" y="3085600"/>
                </a:lnTo>
                <a:lnTo>
                  <a:pt x="6473655" y="3017169"/>
                </a:lnTo>
                <a:lnTo>
                  <a:pt x="6473968" y="2994029"/>
                </a:lnTo>
                <a:close/>
                <a:moveTo>
                  <a:pt x="5796128" y="2808658"/>
                </a:moveTo>
                <a:lnTo>
                  <a:pt x="5796854" y="2813211"/>
                </a:lnTo>
                <a:cubicBezTo>
                  <a:pt x="5798396" y="2839886"/>
                  <a:pt x="5796605" y="2865287"/>
                  <a:pt x="5790016" y="2888065"/>
                </a:cubicBezTo>
                <a:cubicBezTo>
                  <a:pt x="5810105" y="2921037"/>
                  <a:pt x="5798436" y="3004057"/>
                  <a:pt x="5804143" y="3052612"/>
                </a:cubicBezTo>
                <a:cubicBezTo>
                  <a:pt x="5801150" y="3071493"/>
                  <a:pt x="5797254" y="3067897"/>
                  <a:pt x="5793054" y="3056806"/>
                </a:cubicBezTo>
                <a:cubicBezTo>
                  <a:pt x="5797857" y="3082882"/>
                  <a:pt x="5791569" y="3113152"/>
                  <a:pt x="5799363" y="3120348"/>
                </a:cubicBezTo>
                <a:cubicBezTo>
                  <a:pt x="5797275" y="3161707"/>
                  <a:pt x="5794584" y="3188083"/>
                  <a:pt x="5795489" y="3210561"/>
                </a:cubicBezTo>
                <a:cubicBezTo>
                  <a:pt x="5792798" y="3236936"/>
                  <a:pt x="5789805" y="3255817"/>
                  <a:pt x="5779922" y="3289984"/>
                </a:cubicBezTo>
                <a:cubicBezTo>
                  <a:pt x="5772429" y="3290282"/>
                  <a:pt x="5775723" y="3278894"/>
                  <a:pt x="5768230" y="3279192"/>
                </a:cubicBezTo>
                <a:cubicBezTo>
                  <a:pt x="5762848" y="3331941"/>
                  <a:pt x="5764356" y="3369406"/>
                  <a:pt x="5758672" y="3414663"/>
                </a:cubicBezTo>
                <a:cubicBezTo>
                  <a:pt x="5759576" y="3437141"/>
                  <a:pt x="5758607" y="3459695"/>
                  <a:pt x="5755841" y="3484197"/>
                </a:cubicBezTo>
                <a:lnTo>
                  <a:pt x="5751250" y="3511578"/>
                </a:lnTo>
                <a:lnTo>
                  <a:pt x="5753689" y="3558722"/>
                </a:lnTo>
                <a:cubicBezTo>
                  <a:pt x="5752634" y="3581921"/>
                  <a:pt x="5750526" y="3607228"/>
                  <a:pt x="5750526" y="3632535"/>
                </a:cubicBezTo>
                <a:cubicBezTo>
                  <a:pt x="5792705" y="3674714"/>
                  <a:pt x="5826448" y="3531308"/>
                  <a:pt x="5834884" y="3413208"/>
                </a:cubicBezTo>
                <a:cubicBezTo>
                  <a:pt x="5843319" y="3404771"/>
                  <a:pt x="5851757" y="3413208"/>
                  <a:pt x="5868624" y="3387901"/>
                </a:cubicBezTo>
                <a:cubicBezTo>
                  <a:pt x="5864407" y="3400555"/>
                  <a:pt x="5864408" y="3406882"/>
                  <a:pt x="5866517" y="3410045"/>
                </a:cubicBezTo>
                <a:lnTo>
                  <a:pt x="5867131" y="3410229"/>
                </a:lnTo>
                <a:lnTo>
                  <a:pt x="5872246" y="3386637"/>
                </a:lnTo>
                <a:cubicBezTo>
                  <a:pt x="5873515" y="3371576"/>
                  <a:pt x="5872988" y="3358464"/>
                  <a:pt x="5872535" y="3347224"/>
                </a:cubicBezTo>
                <a:cubicBezTo>
                  <a:pt x="5871631" y="3324746"/>
                  <a:pt x="5866829" y="3298669"/>
                  <a:pt x="5872815" y="3260906"/>
                </a:cubicBezTo>
                <a:cubicBezTo>
                  <a:pt x="5880007" y="3253114"/>
                  <a:pt x="5883301" y="3241726"/>
                  <a:pt x="5887499" y="3252816"/>
                </a:cubicBezTo>
                <a:cubicBezTo>
                  <a:pt x="5893102" y="3182233"/>
                  <a:pt x="5886739" y="3129014"/>
                  <a:pt x="5880163" y="3070525"/>
                </a:cubicBezTo>
                <a:lnTo>
                  <a:pt x="5878087" y="3050101"/>
                </a:lnTo>
                <a:lnTo>
                  <a:pt x="5870867" y="3036635"/>
                </a:lnTo>
                <a:lnTo>
                  <a:pt x="5865140" y="3025482"/>
                </a:lnTo>
                <a:lnTo>
                  <a:pt x="5864600" y="3026174"/>
                </a:lnTo>
                <a:cubicBezTo>
                  <a:pt x="5863166" y="3026994"/>
                  <a:pt x="5861518" y="3026824"/>
                  <a:pt x="5859570" y="3025027"/>
                </a:cubicBezTo>
                <a:lnTo>
                  <a:pt x="5858588" y="3012722"/>
                </a:lnTo>
                <a:lnTo>
                  <a:pt x="5843319" y="2982990"/>
                </a:lnTo>
                <a:cubicBezTo>
                  <a:pt x="5843319" y="2982990"/>
                  <a:pt x="5834884" y="2999862"/>
                  <a:pt x="5834884" y="3016734"/>
                </a:cubicBezTo>
                <a:cubicBezTo>
                  <a:pt x="5818011" y="2982990"/>
                  <a:pt x="5826447" y="2915505"/>
                  <a:pt x="5818012" y="2864891"/>
                </a:cubicBezTo>
                <a:cubicBezTo>
                  <a:pt x="5813794" y="2854346"/>
                  <a:pt x="5809049" y="2842220"/>
                  <a:pt x="5804304" y="2829962"/>
                </a:cubicBezTo>
                <a:close/>
                <a:moveTo>
                  <a:pt x="6508420" y="2779156"/>
                </a:moveTo>
                <a:lnTo>
                  <a:pt x="6507136" y="2780799"/>
                </a:lnTo>
                <a:cubicBezTo>
                  <a:pt x="6504933" y="2782308"/>
                  <a:pt x="6502604" y="2782226"/>
                  <a:pt x="6500134" y="2779246"/>
                </a:cubicBezTo>
                <a:lnTo>
                  <a:pt x="6502399" y="2890359"/>
                </a:lnTo>
                <a:lnTo>
                  <a:pt x="6505686" y="2887611"/>
                </a:lnTo>
                <a:cubicBezTo>
                  <a:pt x="6501246" y="2882298"/>
                  <a:pt x="6502116" y="2872547"/>
                  <a:pt x="6511866" y="2873422"/>
                </a:cubicBezTo>
                <a:lnTo>
                  <a:pt x="6513497" y="2877577"/>
                </a:lnTo>
                <a:lnTo>
                  <a:pt x="6514565" y="2898237"/>
                </a:lnTo>
                <a:cubicBezTo>
                  <a:pt x="6519875" y="2893798"/>
                  <a:pt x="6519875" y="2893798"/>
                  <a:pt x="6519875" y="2893798"/>
                </a:cubicBezTo>
                <a:lnTo>
                  <a:pt x="6513497" y="2877577"/>
                </a:lnTo>
                <a:close/>
                <a:moveTo>
                  <a:pt x="5404661" y="2763661"/>
                </a:moveTo>
                <a:cubicBezTo>
                  <a:pt x="5413098" y="2772097"/>
                  <a:pt x="5413098" y="2780533"/>
                  <a:pt x="5413098" y="2788968"/>
                </a:cubicBezTo>
                <a:lnTo>
                  <a:pt x="5413098" y="2797406"/>
                </a:lnTo>
                <a:lnTo>
                  <a:pt x="5413098" y="2805841"/>
                </a:lnTo>
                <a:lnTo>
                  <a:pt x="5413098" y="2814276"/>
                </a:lnTo>
                <a:cubicBezTo>
                  <a:pt x="5413098" y="2814276"/>
                  <a:pt x="5413098" y="2805841"/>
                  <a:pt x="5404662" y="2797406"/>
                </a:cubicBezTo>
                <a:close/>
                <a:moveTo>
                  <a:pt x="6368014" y="2752114"/>
                </a:moveTo>
                <a:cubicBezTo>
                  <a:pt x="6361883" y="2766999"/>
                  <a:pt x="6357505" y="2781884"/>
                  <a:pt x="6354550" y="2796770"/>
                </a:cubicBezTo>
                <a:lnTo>
                  <a:pt x="6353593" y="2805446"/>
                </a:lnTo>
                <a:lnTo>
                  <a:pt x="6374570" y="2874671"/>
                </a:lnTo>
                <a:cubicBezTo>
                  <a:pt x="6377359" y="2953548"/>
                  <a:pt x="6392599" y="3058113"/>
                  <a:pt x="6409578" y="3143175"/>
                </a:cubicBezTo>
                <a:cubicBezTo>
                  <a:pt x="6409578" y="3143175"/>
                  <a:pt x="6409578" y="3143175"/>
                  <a:pt x="6414888" y="3138739"/>
                </a:cubicBezTo>
                <a:cubicBezTo>
                  <a:pt x="6410448" y="3133425"/>
                  <a:pt x="6411318" y="3123676"/>
                  <a:pt x="6421068" y="3124551"/>
                </a:cubicBezTo>
                <a:lnTo>
                  <a:pt x="6422700" y="3128706"/>
                </a:lnTo>
                <a:lnTo>
                  <a:pt x="6423768" y="3149362"/>
                </a:lnTo>
                <a:cubicBezTo>
                  <a:pt x="6429077" y="3144926"/>
                  <a:pt x="6429077" y="3144926"/>
                  <a:pt x="6429077" y="3144926"/>
                </a:cubicBezTo>
                <a:lnTo>
                  <a:pt x="6422700" y="3128706"/>
                </a:lnTo>
                <a:lnTo>
                  <a:pt x="6417015" y="3018534"/>
                </a:lnTo>
                <a:lnTo>
                  <a:pt x="6414015" y="2972866"/>
                </a:lnTo>
                <a:lnTo>
                  <a:pt x="6406544" y="2951752"/>
                </a:lnTo>
                <a:cubicBezTo>
                  <a:pt x="6399536" y="2902718"/>
                  <a:pt x="6396034" y="2853683"/>
                  <a:pt x="6389030" y="2804652"/>
                </a:cubicBezTo>
                <a:cubicBezTo>
                  <a:pt x="6385527" y="2787139"/>
                  <a:pt x="6378521" y="2769626"/>
                  <a:pt x="6368014" y="2752114"/>
                </a:cubicBezTo>
                <a:close/>
                <a:moveTo>
                  <a:pt x="6478241" y="2723750"/>
                </a:moveTo>
                <a:lnTo>
                  <a:pt x="6481412" y="2772854"/>
                </a:lnTo>
                <a:lnTo>
                  <a:pt x="6481359" y="2778262"/>
                </a:lnTo>
                <a:lnTo>
                  <a:pt x="6492255" y="2843453"/>
                </a:lnTo>
                <a:lnTo>
                  <a:pt x="6492103" y="2836567"/>
                </a:lnTo>
                <a:cubicBezTo>
                  <a:pt x="6492048" y="2801324"/>
                  <a:pt x="6492633" y="2775345"/>
                  <a:pt x="6487688" y="2751180"/>
                </a:cubicBezTo>
                <a:close/>
                <a:moveTo>
                  <a:pt x="6471948" y="2602764"/>
                </a:moveTo>
                <a:lnTo>
                  <a:pt x="6470476" y="2603507"/>
                </a:lnTo>
                <a:lnTo>
                  <a:pt x="6474714" y="2669154"/>
                </a:lnTo>
                <a:lnTo>
                  <a:pt x="6474578" y="2659237"/>
                </a:lnTo>
                <a:cubicBezTo>
                  <a:pt x="6473389" y="2642640"/>
                  <a:pt x="6472642" y="2627182"/>
                  <a:pt x="6476460" y="2609956"/>
                </a:cubicBezTo>
                <a:cubicBezTo>
                  <a:pt x="6474690" y="2605393"/>
                  <a:pt x="6473234" y="2603332"/>
                  <a:pt x="6471948" y="2602764"/>
                </a:cubicBezTo>
                <a:close/>
                <a:moveTo>
                  <a:pt x="6458450" y="2239645"/>
                </a:moveTo>
                <a:cubicBezTo>
                  <a:pt x="6455459" y="2243561"/>
                  <a:pt x="6453724" y="2259548"/>
                  <a:pt x="6450161" y="2257976"/>
                </a:cubicBezTo>
                <a:cubicBezTo>
                  <a:pt x="6441034" y="2261513"/>
                  <a:pt x="6433952" y="2243260"/>
                  <a:pt x="6433952" y="2243260"/>
                </a:cubicBezTo>
                <a:cubicBezTo>
                  <a:pt x="6424825" y="2246796"/>
                  <a:pt x="6430606" y="2302294"/>
                  <a:pt x="6419984" y="2274915"/>
                </a:cubicBezTo>
                <a:lnTo>
                  <a:pt x="6412070" y="2253880"/>
                </a:lnTo>
                <a:lnTo>
                  <a:pt x="6438066" y="2377354"/>
                </a:lnTo>
                <a:lnTo>
                  <a:pt x="6458698" y="2510576"/>
                </a:lnTo>
                <a:lnTo>
                  <a:pt x="6465170" y="2512554"/>
                </a:lnTo>
                <a:cubicBezTo>
                  <a:pt x="6473098" y="2508251"/>
                  <a:pt x="6469603" y="2484017"/>
                  <a:pt x="6466949" y="2477172"/>
                </a:cubicBezTo>
                <a:cubicBezTo>
                  <a:pt x="6485203" y="2470102"/>
                  <a:pt x="6495824" y="2497480"/>
                  <a:pt x="6512779" y="2527655"/>
                </a:cubicBezTo>
                <a:cubicBezTo>
                  <a:pt x="6520415" y="2493203"/>
                  <a:pt x="6487059" y="2380153"/>
                  <a:pt x="6482025" y="2340112"/>
                </a:cubicBezTo>
                <a:cubicBezTo>
                  <a:pt x="6482025" y="2340112"/>
                  <a:pt x="6479231" y="2346442"/>
                  <a:pt x="6479231" y="2346442"/>
                </a:cubicBezTo>
                <a:cubicBezTo>
                  <a:pt x="6482772" y="2355569"/>
                  <a:pt x="6476437" y="2352774"/>
                  <a:pt x="6476437" y="2352774"/>
                </a:cubicBezTo>
                <a:cubicBezTo>
                  <a:pt x="6476437" y="2352774"/>
                  <a:pt x="6472897" y="2343650"/>
                  <a:pt x="6472897" y="2343650"/>
                </a:cubicBezTo>
                <a:cubicBezTo>
                  <a:pt x="6469356" y="2334523"/>
                  <a:pt x="6472151" y="2328192"/>
                  <a:pt x="6472151" y="2328192"/>
                </a:cubicBezTo>
                <a:cubicBezTo>
                  <a:pt x="6472151" y="2328192"/>
                  <a:pt x="6472151" y="2328192"/>
                  <a:pt x="6469356" y="2334523"/>
                </a:cubicBezTo>
                <a:cubicBezTo>
                  <a:pt x="6466563" y="2340854"/>
                  <a:pt x="6454448" y="2282560"/>
                  <a:pt x="6467117" y="2288151"/>
                </a:cubicBezTo>
                <a:cubicBezTo>
                  <a:pt x="6467117" y="2288151"/>
                  <a:pt x="6467117" y="2288151"/>
                  <a:pt x="6460782" y="2285355"/>
                </a:cubicBezTo>
                <a:cubicBezTo>
                  <a:pt x="6460782" y="2285355"/>
                  <a:pt x="6463577" y="2279024"/>
                  <a:pt x="6457242" y="2276229"/>
                </a:cubicBezTo>
                <a:cubicBezTo>
                  <a:pt x="6457242" y="2276229"/>
                  <a:pt x="6460035" y="2269898"/>
                  <a:pt x="6460035" y="2269898"/>
                </a:cubicBezTo>
                <a:cubicBezTo>
                  <a:pt x="6462830" y="2263567"/>
                  <a:pt x="6462830" y="2263567"/>
                  <a:pt x="6462830" y="2263567"/>
                </a:cubicBezTo>
                <a:cubicBezTo>
                  <a:pt x="6462830" y="2263567"/>
                  <a:pt x="6462830" y="2263567"/>
                  <a:pt x="6466369" y="2272693"/>
                </a:cubicBezTo>
                <a:cubicBezTo>
                  <a:pt x="6466369" y="2272693"/>
                  <a:pt x="6466369" y="2272693"/>
                  <a:pt x="6469164" y="2266362"/>
                </a:cubicBezTo>
                <a:cubicBezTo>
                  <a:pt x="6466136" y="2251789"/>
                  <a:pt x="6463830" y="2244153"/>
                  <a:pt x="6461975" y="2240852"/>
                </a:cubicBezTo>
                <a:cubicBezTo>
                  <a:pt x="6460585" y="2238377"/>
                  <a:pt x="6459448" y="2238340"/>
                  <a:pt x="6458450" y="2239645"/>
                </a:cubicBezTo>
                <a:close/>
                <a:moveTo>
                  <a:pt x="6119324" y="1470230"/>
                </a:moveTo>
                <a:cubicBezTo>
                  <a:pt x="6115822" y="1561292"/>
                  <a:pt x="6154350" y="1634845"/>
                  <a:pt x="6182372" y="1708395"/>
                </a:cubicBezTo>
                <a:cubicBezTo>
                  <a:pt x="6189377" y="1722403"/>
                  <a:pt x="6199884" y="1729407"/>
                  <a:pt x="6213896" y="1718901"/>
                </a:cubicBezTo>
                <a:lnTo>
                  <a:pt x="6230856" y="1709003"/>
                </a:lnTo>
                <a:lnTo>
                  <a:pt x="6226890" y="1691895"/>
                </a:lnTo>
                <a:cubicBezTo>
                  <a:pt x="6216009" y="1640162"/>
                  <a:pt x="6210799" y="1608540"/>
                  <a:pt x="6185731" y="1576670"/>
                </a:cubicBezTo>
                <a:cubicBezTo>
                  <a:pt x="6183285" y="1554923"/>
                  <a:pt x="6178063" y="1537891"/>
                  <a:pt x="6173508" y="1521886"/>
                </a:cubicBezTo>
                <a:lnTo>
                  <a:pt x="6172469" y="1515742"/>
                </a:lnTo>
                <a:lnTo>
                  <a:pt x="6170551" y="1514447"/>
                </a:lnTo>
                <a:cubicBezTo>
                  <a:pt x="6154351" y="1500000"/>
                  <a:pt x="6138589" y="1484239"/>
                  <a:pt x="6119324" y="1470230"/>
                </a:cubicBezTo>
                <a:close/>
                <a:moveTo>
                  <a:pt x="6220785" y="1467284"/>
                </a:moveTo>
                <a:lnTo>
                  <a:pt x="6224419" y="1484860"/>
                </a:lnTo>
                <a:cubicBezTo>
                  <a:pt x="6225363" y="1494458"/>
                  <a:pt x="6224677" y="1501829"/>
                  <a:pt x="6221902" y="1506545"/>
                </a:cubicBezTo>
                <a:cubicBezTo>
                  <a:pt x="6228674" y="1507988"/>
                  <a:pt x="6228674" y="1507988"/>
                  <a:pt x="6228674" y="1507988"/>
                </a:cubicBezTo>
                <a:cubicBezTo>
                  <a:pt x="6228674" y="1507988"/>
                  <a:pt x="6228674" y="1507988"/>
                  <a:pt x="6234004" y="1516199"/>
                </a:cubicBezTo>
                <a:cubicBezTo>
                  <a:pt x="6232563" y="1522967"/>
                  <a:pt x="6231122" y="1529734"/>
                  <a:pt x="6229680" y="1536503"/>
                </a:cubicBezTo>
                <a:cubicBezTo>
                  <a:pt x="6229680" y="1536503"/>
                  <a:pt x="6229680" y="1536503"/>
                  <a:pt x="6224350" y="1528292"/>
                </a:cubicBezTo>
                <a:cubicBezTo>
                  <a:pt x="6224350" y="1528292"/>
                  <a:pt x="6224350" y="1528292"/>
                  <a:pt x="6223684" y="1527266"/>
                </a:cubicBezTo>
                <a:lnTo>
                  <a:pt x="6220817" y="1522851"/>
                </a:lnTo>
                <a:lnTo>
                  <a:pt x="6221874" y="1531073"/>
                </a:lnTo>
                <a:lnTo>
                  <a:pt x="6242353" y="1609953"/>
                </a:lnTo>
                <a:cubicBezTo>
                  <a:pt x="6235580" y="1608511"/>
                  <a:pt x="6235144" y="1643795"/>
                  <a:pt x="6223042" y="1634143"/>
                </a:cubicBezTo>
                <a:lnTo>
                  <a:pt x="6239473" y="1705560"/>
                </a:lnTo>
                <a:lnTo>
                  <a:pt x="6250673" y="1702375"/>
                </a:lnTo>
                <a:cubicBezTo>
                  <a:pt x="6280226" y="1699420"/>
                  <a:pt x="6290078" y="1732912"/>
                  <a:pt x="6297961" y="1764435"/>
                </a:cubicBezTo>
                <a:cubicBezTo>
                  <a:pt x="6324230" y="1866004"/>
                  <a:pt x="6349624" y="1967573"/>
                  <a:pt x="6373267" y="2069581"/>
                </a:cubicBezTo>
                <a:lnTo>
                  <a:pt x="6384393" y="2122429"/>
                </a:lnTo>
                <a:lnTo>
                  <a:pt x="6393144" y="2124321"/>
                </a:lnTo>
                <a:cubicBezTo>
                  <a:pt x="6402890" y="2133585"/>
                  <a:pt x="6408237" y="2160056"/>
                  <a:pt x="6418298" y="2175842"/>
                </a:cubicBezTo>
                <a:cubicBezTo>
                  <a:pt x="6424633" y="2178638"/>
                  <a:pt x="6410471" y="2142131"/>
                  <a:pt x="6419599" y="2138595"/>
                </a:cubicBezTo>
                <a:cubicBezTo>
                  <a:pt x="6412518" y="2120343"/>
                  <a:pt x="6408231" y="2095758"/>
                  <a:pt x="6401898" y="2092964"/>
                </a:cubicBezTo>
                <a:cubicBezTo>
                  <a:pt x="6379716" y="1954590"/>
                  <a:pt x="6328103" y="1848610"/>
                  <a:pt x="6319338" y="1731284"/>
                </a:cubicBezTo>
                <a:cubicBezTo>
                  <a:pt x="6308716" y="1703905"/>
                  <a:pt x="6301637" y="1685652"/>
                  <a:pt x="6294555" y="1667400"/>
                </a:cubicBezTo>
                <a:cubicBezTo>
                  <a:pt x="6285979" y="1618233"/>
                  <a:pt x="6286728" y="1633689"/>
                  <a:pt x="6274614" y="1575398"/>
                </a:cubicBezTo>
                <a:cubicBezTo>
                  <a:pt x="6271073" y="1566271"/>
                  <a:pt x="6261945" y="1569807"/>
                  <a:pt x="6261945" y="1569807"/>
                </a:cubicBezTo>
                <a:cubicBezTo>
                  <a:pt x="6246386" y="1536467"/>
                  <a:pt x="6235766" y="1509088"/>
                  <a:pt x="6227264" y="1485482"/>
                </a:cubicBezTo>
                <a:close/>
                <a:moveTo>
                  <a:pt x="6163232" y="1291657"/>
                </a:moveTo>
                <a:lnTo>
                  <a:pt x="6169423" y="1308672"/>
                </a:lnTo>
                <a:lnTo>
                  <a:pt x="6164862" y="1292485"/>
                </a:lnTo>
                <a:close/>
                <a:moveTo>
                  <a:pt x="4999747" y="1084964"/>
                </a:moveTo>
                <a:lnTo>
                  <a:pt x="5004170" y="1092826"/>
                </a:lnTo>
                <a:lnTo>
                  <a:pt x="5000801" y="1092344"/>
                </a:lnTo>
                <a:cubicBezTo>
                  <a:pt x="4999746" y="1091291"/>
                  <a:pt x="4999746" y="1089181"/>
                  <a:pt x="4999747" y="1084964"/>
                </a:cubicBezTo>
                <a:close/>
                <a:moveTo>
                  <a:pt x="4933923" y="1003153"/>
                </a:moveTo>
                <a:lnTo>
                  <a:pt x="4947450" y="1028780"/>
                </a:lnTo>
                <a:lnTo>
                  <a:pt x="4940697" y="1009043"/>
                </a:lnTo>
                <a:close/>
                <a:moveTo>
                  <a:pt x="4932262" y="644497"/>
                </a:moveTo>
                <a:lnTo>
                  <a:pt x="4940697" y="654745"/>
                </a:lnTo>
                <a:lnTo>
                  <a:pt x="4932262" y="646309"/>
                </a:lnTo>
                <a:close/>
                <a:moveTo>
                  <a:pt x="5581482" y="244629"/>
                </a:moveTo>
                <a:cubicBezTo>
                  <a:pt x="5579541" y="245432"/>
                  <a:pt x="5578623" y="247668"/>
                  <a:pt x="5577991" y="250629"/>
                </a:cubicBezTo>
                <a:lnTo>
                  <a:pt x="5577495" y="252297"/>
                </a:lnTo>
                <a:lnTo>
                  <a:pt x="5647778" y="373537"/>
                </a:lnTo>
                <a:cubicBezTo>
                  <a:pt x="5670983" y="417754"/>
                  <a:pt x="5692000" y="463286"/>
                  <a:pt x="5709512" y="510569"/>
                </a:cubicBezTo>
                <a:cubicBezTo>
                  <a:pt x="5776063" y="689191"/>
                  <a:pt x="5863627" y="857308"/>
                  <a:pt x="5951197" y="1025425"/>
                </a:cubicBezTo>
                <a:cubicBezTo>
                  <a:pt x="5956451" y="1006161"/>
                  <a:pt x="5952071" y="961505"/>
                  <a:pt x="5942878" y="913784"/>
                </a:cubicBezTo>
                <a:lnTo>
                  <a:pt x="5930115" y="859785"/>
                </a:lnTo>
                <a:lnTo>
                  <a:pt x="5902782" y="807112"/>
                </a:lnTo>
                <a:cubicBezTo>
                  <a:pt x="5874423" y="753314"/>
                  <a:pt x="5848241" y="701749"/>
                  <a:pt x="5831966" y="645218"/>
                </a:cubicBezTo>
                <a:cubicBezTo>
                  <a:pt x="5815975" y="620586"/>
                  <a:pt x="5805316" y="604166"/>
                  <a:pt x="5794655" y="587744"/>
                </a:cubicBezTo>
                <a:cubicBezTo>
                  <a:pt x="5776216" y="541367"/>
                  <a:pt x="5780106" y="556344"/>
                  <a:pt x="5756339" y="501756"/>
                </a:cubicBezTo>
                <a:cubicBezTo>
                  <a:pt x="5751007" y="493545"/>
                  <a:pt x="5742795" y="498872"/>
                  <a:pt x="5742795" y="498872"/>
                </a:cubicBezTo>
                <a:cubicBezTo>
                  <a:pt x="5698711" y="439955"/>
                  <a:pt x="5678833" y="400346"/>
                  <a:pt x="5657513" y="367504"/>
                </a:cubicBezTo>
                <a:cubicBezTo>
                  <a:pt x="5630862" y="326451"/>
                  <a:pt x="5616312" y="295051"/>
                  <a:pt x="5591104" y="247231"/>
                </a:cubicBezTo>
                <a:cubicBezTo>
                  <a:pt x="5586386" y="244457"/>
                  <a:pt x="5583423" y="243826"/>
                  <a:pt x="5581482" y="244629"/>
                </a:cubicBezTo>
                <a:close/>
                <a:moveTo>
                  <a:pt x="4684964" y="0"/>
                </a:moveTo>
                <a:lnTo>
                  <a:pt x="5380578" y="0"/>
                </a:lnTo>
                <a:lnTo>
                  <a:pt x="5478611" y="117479"/>
                </a:lnTo>
                <a:lnTo>
                  <a:pt x="5500013" y="146283"/>
                </a:lnTo>
                <a:lnTo>
                  <a:pt x="5500055" y="142937"/>
                </a:lnTo>
                <a:cubicBezTo>
                  <a:pt x="5505385" y="151146"/>
                  <a:pt x="5513598" y="145819"/>
                  <a:pt x="5534919" y="178662"/>
                </a:cubicBezTo>
                <a:cubicBezTo>
                  <a:pt x="5515041" y="139053"/>
                  <a:pt x="5481616" y="96559"/>
                  <a:pt x="5448194" y="54062"/>
                </a:cubicBezTo>
                <a:lnTo>
                  <a:pt x="5412460" y="0"/>
                </a:lnTo>
                <a:lnTo>
                  <a:pt x="5476134" y="0"/>
                </a:lnTo>
                <a:lnTo>
                  <a:pt x="5485373" y="12455"/>
                </a:lnTo>
                <a:cubicBezTo>
                  <a:pt x="5516129" y="50844"/>
                  <a:pt x="5544834" y="90565"/>
                  <a:pt x="5571665" y="130771"/>
                </a:cubicBezTo>
                <a:lnTo>
                  <a:pt x="5619902" y="208686"/>
                </a:lnTo>
                <a:lnTo>
                  <a:pt x="5662149" y="253738"/>
                </a:lnTo>
                <a:lnTo>
                  <a:pt x="5686327" y="295355"/>
                </a:lnTo>
                <a:lnTo>
                  <a:pt x="5686913" y="295939"/>
                </a:lnTo>
                <a:lnTo>
                  <a:pt x="5696157" y="311903"/>
                </a:lnTo>
                <a:lnTo>
                  <a:pt x="5731531" y="366614"/>
                </a:lnTo>
                <a:cubicBezTo>
                  <a:pt x="5757825" y="405636"/>
                  <a:pt x="5786052" y="444566"/>
                  <a:pt x="5812509" y="478933"/>
                </a:cubicBezTo>
                <a:cubicBezTo>
                  <a:pt x="5812509" y="478933"/>
                  <a:pt x="5812509" y="478933"/>
                  <a:pt x="5815302" y="472602"/>
                </a:cubicBezTo>
                <a:cubicBezTo>
                  <a:pt x="5808968" y="469807"/>
                  <a:pt x="5805428" y="460680"/>
                  <a:pt x="5814555" y="457145"/>
                </a:cubicBezTo>
                <a:lnTo>
                  <a:pt x="5817860" y="460147"/>
                </a:lnTo>
                <a:lnTo>
                  <a:pt x="5827972" y="478193"/>
                </a:lnTo>
                <a:cubicBezTo>
                  <a:pt x="5830766" y="471862"/>
                  <a:pt x="5830766" y="471862"/>
                  <a:pt x="5830766" y="471862"/>
                </a:cubicBezTo>
                <a:lnTo>
                  <a:pt x="5817860" y="460147"/>
                </a:lnTo>
                <a:lnTo>
                  <a:pt x="5763946" y="363899"/>
                </a:lnTo>
                <a:cubicBezTo>
                  <a:pt x="5742496" y="328904"/>
                  <a:pt x="5723072" y="295751"/>
                  <a:pt x="5712077" y="260643"/>
                </a:cubicBezTo>
                <a:cubicBezTo>
                  <a:pt x="5682453" y="224878"/>
                  <a:pt x="5630286" y="171603"/>
                  <a:pt x="5647795" y="149075"/>
                </a:cubicBezTo>
                <a:cubicBezTo>
                  <a:pt x="5687293" y="196760"/>
                  <a:pt x="5713379" y="223399"/>
                  <a:pt x="5750084" y="277415"/>
                </a:cubicBezTo>
                <a:cubicBezTo>
                  <a:pt x="5743749" y="274620"/>
                  <a:pt x="5740956" y="280951"/>
                  <a:pt x="5737415" y="271824"/>
                </a:cubicBezTo>
                <a:cubicBezTo>
                  <a:pt x="5734621" y="278156"/>
                  <a:pt x="5776912" y="319511"/>
                  <a:pt x="5780454" y="328637"/>
                </a:cubicBezTo>
                <a:cubicBezTo>
                  <a:pt x="5796661" y="343354"/>
                  <a:pt x="5793868" y="349685"/>
                  <a:pt x="5784739" y="353221"/>
                </a:cubicBezTo>
                <a:cubicBezTo>
                  <a:pt x="5807282" y="370734"/>
                  <a:pt x="5841940" y="446537"/>
                  <a:pt x="5865230" y="479507"/>
                </a:cubicBezTo>
                <a:cubicBezTo>
                  <a:pt x="5875105" y="491429"/>
                  <a:pt x="5881440" y="494224"/>
                  <a:pt x="5891313" y="506145"/>
                </a:cubicBezTo>
                <a:cubicBezTo>
                  <a:pt x="5958388" y="611383"/>
                  <a:pt x="6004412" y="730027"/>
                  <a:pt x="6056025" y="836005"/>
                </a:cubicBezTo>
                <a:cubicBezTo>
                  <a:pt x="6076520" y="875305"/>
                  <a:pt x="6122354" y="925785"/>
                  <a:pt x="6104098" y="932857"/>
                </a:cubicBezTo>
                <a:cubicBezTo>
                  <a:pt x="6114718" y="960236"/>
                  <a:pt x="6125341" y="987615"/>
                  <a:pt x="6138008" y="993205"/>
                </a:cubicBezTo>
                <a:cubicBezTo>
                  <a:pt x="6142295" y="1017789"/>
                  <a:pt x="6138754" y="1008663"/>
                  <a:pt x="6123293" y="1009405"/>
                </a:cubicBezTo>
                <a:cubicBezTo>
                  <a:pt x="6079508" y="937134"/>
                  <a:pt x="6046897" y="839540"/>
                  <a:pt x="6012986" y="779192"/>
                </a:cubicBezTo>
                <a:cubicBezTo>
                  <a:pt x="6015781" y="772861"/>
                  <a:pt x="6009445" y="770065"/>
                  <a:pt x="6006652" y="776396"/>
                </a:cubicBezTo>
                <a:cubicBezTo>
                  <a:pt x="6006652" y="776396"/>
                  <a:pt x="6010193" y="785523"/>
                  <a:pt x="6010193" y="785523"/>
                </a:cubicBezTo>
                <a:cubicBezTo>
                  <a:pt x="6020068" y="797446"/>
                  <a:pt x="6017273" y="803776"/>
                  <a:pt x="6014480" y="810107"/>
                </a:cubicBezTo>
                <a:lnTo>
                  <a:pt x="6004788" y="798404"/>
                </a:lnTo>
                <a:lnTo>
                  <a:pt x="6001064" y="789058"/>
                </a:lnTo>
                <a:cubicBezTo>
                  <a:pt x="6004605" y="798185"/>
                  <a:pt x="6004605" y="798185"/>
                  <a:pt x="6004605" y="798185"/>
                </a:cubicBezTo>
                <a:lnTo>
                  <a:pt x="6004788" y="798404"/>
                </a:lnTo>
                <a:lnTo>
                  <a:pt x="6051771" y="916385"/>
                </a:lnTo>
                <a:cubicBezTo>
                  <a:pt x="6070427" y="957710"/>
                  <a:pt x="6090225" y="998593"/>
                  <a:pt x="6109323" y="1041059"/>
                </a:cubicBezTo>
                <a:cubicBezTo>
                  <a:pt x="6153855" y="1128785"/>
                  <a:pt x="6189259" y="1220047"/>
                  <a:pt x="6218330" y="1308516"/>
                </a:cubicBezTo>
                <a:cubicBezTo>
                  <a:pt x="6225408" y="1326767"/>
                  <a:pt x="6235284" y="1338689"/>
                  <a:pt x="6248699" y="1359737"/>
                </a:cubicBezTo>
                <a:cubicBezTo>
                  <a:pt x="6274229" y="1439077"/>
                  <a:pt x="6291930" y="1484709"/>
                  <a:pt x="6317460" y="1564049"/>
                </a:cubicBezTo>
                <a:lnTo>
                  <a:pt x="6327364" y="1565758"/>
                </a:lnTo>
                <a:lnTo>
                  <a:pt x="6405224" y="1840478"/>
                </a:lnTo>
                <a:lnTo>
                  <a:pt x="6402944" y="1841928"/>
                </a:lnTo>
                <a:cubicBezTo>
                  <a:pt x="6401363" y="1841231"/>
                  <a:pt x="6400479" y="1838947"/>
                  <a:pt x="6401876" y="1835782"/>
                </a:cubicBezTo>
                <a:lnTo>
                  <a:pt x="6399693" y="1834088"/>
                </a:lnTo>
                <a:lnTo>
                  <a:pt x="6398335" y="1826656"/>
                </a:lnTo>
                <a:cubicBezTo>
                  <a:pt x="6396938" y="1829822"/>
                  <a:pt x="6397823" y="1832103"/>
                  <a:pt x="6399057" y="1833594"/>
                </a:cubicBezTo>
                <a:lnTo>
                  <a:pt x="6399693" y="1834088"/>
                </a:lnTo>
                <a:lnTo>
                  <a:pt x="6403601" y="1855454"/>
                </a:lnTo>
                <a:cubicBezTo>
                  <a:pt x="6404065" y="1865114"/>
                  <a:pt x="6403741" y="1874425"/>
                  <a:pt x="6404114" y="1882153"/>
                </a:cubicBezTo>
                <a:cubicBezTo>
                  <a:pt x="6426850" y="1967824"/>
                  <a:pt x="6455919" y="2056293"/>
                  <a:pt x="6473067" y="2154626"/>
                </a:cubicBezTo>
                <a:cubicBezTo>
                  <a:pt x="6477354" y="2179210"/>
                  <a:pt x="6481640" y="2203794"/>
                  <a:pt x="6483134" y="2234707"/>
                </a:cubicBezTo>
                <a:cubicBezTo>
                  <a:pt x="6493200" y="2314789"/>
                  <a:pt x="6510347" y="2413122"/>
                  <a:pt x="6520415" y="2493203"/>
                </a:cubicBezTo>
                <a:cubicBezTo>
                  <a:pt x="6527965" y="2553265"/>
                  <a:pt x="6535096" y="2604631"/>
                  <a:pt x="6531980" y="2633394"/>
                </a:cubicBezTo>
                <a:lnTo>
                  <a:pt x="6527593" y="2646575"/>
                </a:lnTo>
                <a:lnTo>
                  <a:pt x="6529126" y="2655889"/>
                </a:lnTo>
                <a:lnTo>
                  <a:pt x="6530629" y="2656552"/>
                </a:lnTo>
                <a:cubicBezTo>
                  <a:pt x="6531421" y="2656903"/>
                  <a:pt x="6531421" y="2656903"/>
                  <a:pt x="6531421" y="2656903"/>
                </a:cubicBezTo>
                <a:cubicBezTo>
                  <a:pt x="6531421" y="2656903"/>
                  <a:pt x="6531421" y="2656903"/>
                  <a:pt x="6534962" y="2666028"/>
                </a:cubicBezTo>
                <a:lnTo>
                  <a:pt x="6531926" y="2672908"/>
                </a:lnTo>
                <a:lnTo>
                  <a:pt x="6533706" y="2683731"/>
                </a:lnTo>
                <a:lnTo>
                  <a:pt x="6528462" y="2680756"/>
                </a:lnTo>
                <a:lnTo>
                  <a:pt x="6526580" y="2685022"/>
                </a:lnTo>
                <a:cubicBezTo>
                  <a:pt x="6526580" y="2685022"/>
                  <a:pt x="6526580" y="2685022"/>
                  <a:pt x="6526136" y="2683881"/>
                </a:cubicBezTo>
                <a:lnTo>
                  <a:pt x="6524812" y="2680466"/>
                </a:lnTo>
                <a:lnTo>
                  <a:pt x="6524804" y="2684545"/>
                </a:lnTo>
                <a:cubicBezTo>
                  <a:pt x="6528033" y="2702572"/>
                  <a:pt x="6538888" y="2735796"/>
                  <a:pt x="6538236" y="2743109"/>
                </a:cubicBezTo>
                <a:cubicBezTo>
                  <a:pt x="6546244" y="2763483"/>
                  <a:pt x="6540935" y="2767921"/>
                  <a:pt x="6531185" y="2767044"/>
                </a:cubicBezTo>
                <a:cubicBezTo>
                  <a:pt x="6543635" y="2792734"/>
                  <a:pt x="6541116" y="2876049"/>
                  <a:pt x="6547385" y="2915923"/>
                </a:cubicBezTo>
                <a:cubicBezTo>
                  <a:pt x="6550954" y="2930986"/>
                  <a:pt x="6555394" y="2936299"/>
                  <a:pt x="6558964" y="2951360"/>
                </a:cubicBezTo>
                <a:cubicBezTo>
                  <a:pt x="6572463" y="3075426"/>
                  <a:pt x="6561154" y="3202178"/>
                  <a:pt x="6560463" y="3320054"/>
                </a:cubicBezTo>
                <a:cubicBezTo>
                  <a:pt x="6561422" y="3364367"/>
                  <a:pt x="6580142" y="3429930"/>
                  <a:pt x="6560643" y="3428182"/>
                </a:cubicBezTo>
                <a:cubicBezTo>
                  <a:pt x="6558034" y="3457430"/>
                  <a:pt x="6555423" y="3486683"/>
                  <a:pt x="6564303" y="3497307"/>
                </a:cubicBezTo>
                <a:cubicBezTo>
                  <a:pt x="6557253" y="3521245"/>
                  <a:pt x="6558122" y="3511495"/>
                  <a:pt x="6543934" y="3505308"/>
                </a:cubicBezTo>
                <a:cubicBezTo>
                  <a:pt x="6536705" y="3421119"/>
                  <a:pt x="6550714" y="3319179"/>
                  <a:pt x="6547053" y="3250053"/>
                </a:cubicBezTo>
                <a:cubicBezTo>
                  <a:pt x="6552364" y="3245615"/>
                  <a:pt x="6547924" y="3240302"/>
                  <a:pt x="6542614" y="3244740"/>
                </a:cubicBezTo>
                <a:cubicBezTo>
                  <a:pt x="6542614" y="3244740"/>
                  <a:pt x="6541744" y="3254490"/>
                  <a:pt x="6541744" y="3254490"/>
                </a:cubicBezTo>
                <a:cubicBezTo>
                  <a:pt x="6545314" y="3269553"/>
                  <a:pt x="6540003" y="3273991"/>
                  <a:pt x="6534694" y="3278429"/>
                </a:cubicBezTo>
                <a:lnTo>
                  <a:pt x="6531190" y="3263643"/>
                </a:lnTo>
                <a:lnTo>
                  <a:pt x="6531994" y="3253615"/>
                </a:lnTo>
                <a:cubicBezTo>
                  <a:pt x="6531124" y="3263366"/>
                  <a:pt x="6531124" y="3263366"/>
                  <a:pt x="6531124" y="3263366"/>
                </a:cubicBezTo>
                <a:lnTo>
                  <a:pt x="6531190" y="3263643"/>
                </a:lnTo>
                <a:lnTo>
                  <a:pt x="6521033" y="3390229"/>
                </a:lnTo>
                <a:cubicBezTo>
                  <a:pt x="6519446" y="3435541"/>
                  <a:pt x="6519078" y="3480963"/>
                  <a:pt x="6517384" y="3527497"/>
                </a:cubicBezTo>
                <a:cubicBezTo>
                  <a:pt x="6518434" y="3625872"/>
                  <a:pt x="6509734" y="3723373"/>
                  <a:pt x="6496595" y="3815563"/>
                </a:cubicBezTo>
                <a:cubicBezTo>
                  <a:pt x="6494852" y="3835063"/>
                  <a:pt x="6498424" y="3850126"/>
                  <a:pt x="6501124" y="3874940"/>
                </a:cubicBezTo>
                <a:cubicBezTo>
                  <a:pt x="6488855" y="3957377"/>
                  <a:pt x="6484504" y="4006129"/>
                  <a:pt x="6472234" y="4088567"/>
                </a:cubicBezTo>
                <a:lnTo>
                  <a:pt x="6480357" y="4094487"/>
                </a:lnTo>
                <a:lnTo>
                  <a:pt x="6428427" y="4375267"/>
                </a:lnTo>
                <a:lnTo>
                  <a:pt x="6425741" y="4375556"/>
                </a:lnTo>
                <a:cubicBezTo>
                  <a:pt x="6424632" y="4374230"/>
                  <a:pt x="6424851" y="4371791"/>
                  <a:pt x="6427506" y="4369573"/>
                </a:cubicBezTo>
                <a:lnTo>
                  <a:pt x="6426300" y="4367087"/>
                </a:lnTo>
                <a:lnTo>
                  <a:pt x="6428376" y="4359822"/>
                </a:lnTo>
                <a:cubicBezTo>
                  <a:pt x="6425720" y="4362041"/>
                  <a:pt x="6425503" y="4364479"/>
                  <a:pt x="6425949" y="4366362"/>
                </a:cubicBezTo>
                <a:lnTo>
                  <a:pt x="6426300" y="4367087"/>
                </a:lnTo>
                <a:lnTo>
                  <a:pt x="6420336" y="4387972"/>
                </a:lnTo>
                <a:cubicBezTo>
                  <a:pt x="6416472" y="4396839"/>
                  <a:pt x="6412054" y="4405041"/>
                  <a:pt x="6408966" y="4412135"/>
                </a:cubicBezTo>
                <a:cubicBezTo>
                  <a:pt x="6391387" y="4499011"/>
                  <a:pt x="6378246" y="4591201"/>
                  <a:pt x="6350047" y="4686953"/>
                </a:cubicBezTo>
                <a:cubicBezTo>
                  <a:pt x="6342997" y="4710891"/>
                  <a:pt x="6335946" y="4734828"/>
                  <a:pt x="6323588" y="4763203"/>
                </a:cubicBezTo>
                <a:cubicBezTo>
                  <a:pt x="6297128" y="4839455"/>
                  <a:pt x="6268928" y="4935206"/>
                  <a:pt x="6242470" y="5011457"/>
                </a:cubicBezTo>
                <a:cubicBezTo>
                  <a:pt x="6229240" y="5049583"/>
                  <a:pt x="6217555" y="5084162"/>
                  <a:pt x="6206632" y="5110210"/>
                </a:cubicBezTo>
                <a:lnTo>
                  <a:pt x="6191507" y="5140673"/>
                </a:lnTo>
                <a:lnTo>
                  <a:pt x="6172300" y="5199455"/>
                </a:lnTo>
                <a:lnTo>
                  <a:pt x="6156345" y="5277115"/>
                </a:lnTo>
                <a:cubicBezTo>
                  <a:pt x="6121202" y="5347784"/>
                  <a:pt x="6084760" y="5446969"/>
                  <a:pt x="6059140" y="5529842"/>
                </a:cubicBezTo>
                <a:cubicBezTo>
                  <a:pt x="6059140" y="5529842"/>
                  <a:pt x="6059140" y="5529842"/>
                  <a:pt x="6065922" y="5528472"/>
                </a:cubicBezTo>
                <a:cubicBezTo>
                  <a:pt x="6064552" y="5521685"/>
                  <a:pt x="6069964" y="5513528"/>
                  <a:pt x="6078119" y="5518945"/>
                </a:cubicBezTo>
                <a:lnTo>
                  <a:pt x="6077573" y="5523376"/>
                </a:lnTo>
                <a:lnTo>
                  <a:pt x="6068664" y="5542046"/>
                </a:lnTo>
                <a:cubicBezTo>
                  <a:pt x="6075448" y="5540675"/>
                  <a:pt x="6075448" y="5540675"/>
                  <a:pt x="6075448" y="5540675"/>
                </a:cubicBezTo>
                <a:lnTo>
                  <a:pt x="6077573" y="5523376"/>
                </a:lnTo>
                <a:lnTo>
                  <a:pt x="6125089" y="5423814"/>
                </a:lnTo>
                <a:cubicBezTo>
                  <a:pt x="6141297" y="5386105"/>
                  <a:pt x="6157174" y="5351113"/>
                  <a:pt x="6179507" y="5321879"/>
                </a:cubicBezTo>
                <a:cubicBezTo>
                  <a:pt x="6191633" y="5277050"/>
                  <a:pt x="6205055" y="5203704"/>
                  <a:pt x="6233557" y="5205010"/>
                </a:cubicBezTo>
                <a:cubicBezTo>
                  <a:pt x="6217393" y="5264783"/>
                  <a:pt x="6210681" y="5301457"/>
                  <a:pt x="6187733" y="5362599"/>
                </a:cubicBezTo>
                <a:cubicBezTo>
                  <a:pt x="6186363" y="5355812"/>
                  <a:pt x="6179580" y="5357183"/>
                  <a:pt x="6184992" y="5349026"/>
                </a:cubicBezTo>
                <a:cubicBezTo>
                  <a:pt x="6178209" y="5350396"/>
                  <a:pt x="6168826" y="5408799"/>
                  <a:pt x="6163414" y="5416956"/>
                </a:cubicBezTo>
                <a:cubicBezTo>
                  <a:pt x="6160743" y="5438684"/>
                  <a:pt x="6153959" y="5440054"/>
                  <a:pt x="6145805" y="5434638"/>
                </a:cubicBezTo>
                <a:cubicBezTo>
                  <a:pt x="6144506" y="5463155"/>
                  <a:pt x="6102581" y="5535195"/>
                  <a:pt x="6089085" y="5573237"/>
                </a:cubicBezTo>
                <a:cubicBezTo>
                  <a:pt x="6085044" y="5588181"/>
                  <a:pt x="6086414" y="5594968"/>
                  <a:pt x="6082373" y="5609909"/>
                </a:cubicBezTo>
                <a:cubicBezTo>
                  <a:pt x="6035107" y="5725408"/>
                  <a:pt x="5964746" y="5831446"/>
                  <a:pt x="5907955" y="5934742"/>
                </a:cubicBezTo>
                <a:cubicBezTo>
                  <a:pt x="5887677" y="5974154"/>
                  <a:pt x="5872883" y="6040713"/>
                  <a:pt x="5856575" y="6029882"/>
                </a:cubicBezTo>
                <a:cubicBezTo>
                  <a:pt x="5840339" y="6054351"/>
                  <a:pt x="5824102" y="6078822"/>
                  <a:pt x="5826843" y="6092393"/>
                </a:cubicBezTo>
                <a:cubicBezTo>
                  <a:pt x="5809236" y="6110077"/>
                  <a:pt x="5814648" y="6101919"/>
                  <a:pt x="5805124" y="6089719"/>
                </a:cubicBezTo>
                <a:cubicBezTo>
                  <a:pt x="5838897" y="6012262"/>
                  <a:pt x="5899801" y="5929325"/>
                  <a:pt x="5929533" y="5866812"/>
                </a:cubicBezTo>
                <a:cubicBezTo>
                  <a:pt x="5936316" y="5865442"/>
                  <a:pt x="5934945" y="5858655"/>
                  <a:pt x="5928163" y="5860025"/>
                </a:cubicBezTo>
                <a:cubicBezTo>
                  <a:pt x="5928163" y="5860025"/>
                  <a:pt x="5922749" y="5868182"/>
                  <a:pt x="5922749" y="5868182"/>
                </a:cubicBezTo>
                <a:cubicBezTo>
                  <a:pt x="5918709" y="5883126"/>
                  <a:pt x="5911926" y="5884496"/>
                  <a:pt x="5905143" y="5885866"/>
                </a:cubicBezTo>
                <a:lnTo>
                  <a:pt x="5909110" y="5871199"/>
                </a:lnTo>
                <a:lnTo>
                  <a:pt x="5914596" y="5862765"/>
                </a:lnTo>
                <a:cubicBezTo>
                  <a:pt x="5909184" y="5870922"/>
                  <a:pt x="5909184" y="5870922"/>
                  <a:pt x="5909184" y="5870922"/>
                </a:cubicBezTo>
                <a:lnTo>
                  <a:pt x="5909110" y="5871199"/>
                </a:lnTo>
                <a:lnTo>
                  <a:pt x="5839843" y="5977637"/>
                </a:lnTo>
                <a:cubicBezTo>
                  <a:pt x="5816850" y="6016715"/>
                  <a:pt x="5794878" y="6056470"/>
                  <a:pt x="5771208" y="6096571"/>
                </a:cubicBezTo>
                <a:cubicBezTo>
                  <a:pt x="5725241" y="6183551"/>
                  <a:pt x="5671120" y="6265118"/>
                  <a:pt x="5615626" y="6339899"/>
                </a:cubicBezTo>
                <a:cubicBezTo>
                  <a:pt x="5604802" y="6356211"/>
                  <a:pt x="5600760" y="6371154"/>
                  <a:pt x="5591306" y="6394255"/>
                </a:cubicBezTo>
                <a:cubicBezTo>
                  <a:pt x="5541227" y="6460877"/>
                  <a:pt x="5514166" y="6501661"/>
                  <a:pt x="5464086" y="6568285"/>
                </a:cubicBezTo>
                <a:lnTo>
                  <a:pt x="5468405" y="6577359"/>
                </a:lnTo>
                <a:lnTo>
                  <a:pt x="5288922" y="6799441"/>
                </a:lnTo>
                <a:lnTo>
                  <a:pt x="5286422" y="6798415"/>
                </a:lnTo>
                <a:cubicBezTo>
                  <a:pt x="5286080" y="6796720"/>
                  <a:pt x="5287433" y="6794680"/>
                  <a:pt x="5290826" y="6793995"/>
                </a:cubicBezTo>
                <a:lnTo>
                  <a:pt x="5290950" y="6791235"/>
                </a:lnTo>
                <a:lnTo>
                  <a:pt x="5296238" y="6785838"/>
                </a:lnTo>
                <a:cubicBezTo>
                  <a:pt x="5292846" y="6786523"/>
                  <a:pt x="5291491" y="6788563"/>
                  <a:pt x="5290987" y="6790431"/>
                </a:cubicBezTo>
                <a:lnTo>
                  <a:pt x="5290950" y="6791235"/>
                </a:lnTo>
                <a:lnTo>
                  <a:pt x="5275753" y="6806752"/>
                </a:lnTo>
                <a:cubicBezTo>
                  <a:pt x="5268129" y="6812705"/>
                  <a:pt x="5260336" y="6817811"/>
                  <a:pt x="5254239" y="6822575"/>
                </a:cubicBezTo>
                <a:lnTo>
                  <a:pt x="5225321" y="6858000"/>
                </a:lnTo>
                <a:lnTo>
                  <a:pt x="5157501" y="6858000"/>
                </a:lnTo>
                <a:lnTo>
                  <a:pt x="5208211" y="6795673"/>
                </a:lnTo>
                <a:cubicBezTo>
                  <a:pt x="5246285" y="6748251"/>
                  <a:pt x="5283178" y="6703716"/>
                  <a:pt x="5328568" y="6666293"/>
                </a:cubicBezTo>
                <a:cubicBezTo>
                  <a:pt x="5344804" y="6641822"/>
                  <a:pt x="5355629" y="6625510"/>
                  <a:pt x="5366453" y="6609197"/>
                </a:cubicBezTo>
                <a:cubicBezTo>
                  <a:pt x="5401667" y="6573829"/>
                  <a:pt x="5389473" y="6583356"/>
                  <a:pt x="5430099" y="6539833"/>
                </a:cubicBezTo>
                <a:cubicBezTo>
                  <a:pt x="5435512" y="6531676"/>
                  <a:pt x="5427358" y="6526259"/>
                  <a:pt x="5427358" y="6526259"/>
                </a:cubicBezTo>
                <a:cubicBezTo>
                  <a:pt x="5463873" y="6462376"/>
                  <a:pt x="5492303" y="6428381"/>
                  <a:pt x="5513952" y="6395753"/>
                </a:cubicBezTo>
                <a:cubicBezTo>
                  <a:pt x="5541014" y="6354970"/>
                  <a:pt x="5564033" y="6329129"/>
                  <a:pt x="5597877" y="6286977"/>
                </a:cubicBezTo>
                <a:cubicBezTo>
                  <a:pt x="5599212" y="6276112"/>
                  <a:pt x="5595478" y="6275100"/>
                  <a:pt x="5589542" y="6276299"/>
                </a:cubicBezTo>
                <a:cubicBezTo>
                  <a:pt x="5586574" y="6276898"/>
                  <a:pt x="5583056" y="6278050"/>
                  <a:pt x="5579347" y="6278801"/>
                </a:cubicBezTo>
                <a:lnTo>
                  <a:pt x="5572013" y="6278854"/>
                </a:lnTo>
                <a:lnTo>
                  <a:pt x="5561199" y="6297181"/>
                </a:lnTo>
                <a:cubicBezTo>
                  <a:pt x="5561198" y="6290257"/>
                  <a:pt x="5554278" y="6290256"/>
                  <a:pt x="5561199" y="6283333"/>
                </a:cubicBezTo>
                <a:cubicBezTo>
                  <a:pt x="5554278" y="6283333"/>
                  <a:pt x="5533518" y="6338722"/>
                  <a:pt x="5526598" y="6345645"/>
                </a:cubicBezTo>
                <a:cubicBezTo>
                  <a:pt x="5519678" y="6366415"/>
                  <a:pt x="5512758" y="6366415"/>
                  <a:pt x="5505837" y="6359491"/>
                </a:cubicBezTo>
                <a:cubicBezTo>
                  <a:pt x="5498917" y="6387186"/>
                  <a:pt x="5443558" y="6449499"/>
                  <a:pt x="5422797" y="6484116"/>
                </a:cubicBezTo>
                <a:cubicBezTo>
                  <a:pt x="5415877" y="6497964"/>
                  <a:pt x="5415878" y="6504888"/>
                  <a:pt x="5408957" y="6518733"/>
                </a:cubicBezTo>
                <a:cubicBezTo>
                  <a:pt x="5339758" y="6622587"/>
                  <a:pt x="5249796" y="6712595"/>
                  <a:pt x="5173676" y="6802601"/>
                </a:cubicBezTo>
                <a:cubicBezTo>
                  <a:pt x="5166756" y="6811255"/>
                  <a:pt x="5159836" y="6821640"/>
                  <a:pt x="5153132" y="6832134"/>
                </a:cubicBezTo>
                <a:lnTo>
                  <a:pt x="5136638" y="6858000"/>
                </a:lnTo>
                <a:lnTo>
                  <a:pt x="5106051" y="6858000"/>
                </a:lnTo>
                <a:lnTo>
                  <a:pt x="5127832" y="6832026"/>
                </a:lnTo>
                <a:cubicBezTo>
                  <a:pt x="5158107" y="6799139"/>
                  <a:pt x="5187517" y="6767983"/>
                  <a:pt x="5208277" y="6740288"/>
                </a:cubicBezTo>
                <a:cubicBezTo>
                  <a:pt x="5215197" y="6740288"/>
                  <a:pt x="5215197" y="6733364"/>
                  <a:pt x="5208277" y="6733364"/>
                </a:cubicBezTo>
                <a:cubicBezTo>
                  <a:pt x="5208277" y="6733364"/>
                  <a:pt x="5201357" y="6740288"/>
                  <a:pt x="5201357" y="6740288"/>
                </a:cubicBezTo>
                <a:cubicBezTo>
                  <a:pt x="5194437" y="6754136"/>
                  <a:pt x="5187517" y="6754136"/>
                  <a:pt x="5180596" y="6754136"/>
                </a:cubicBezTo>
                <a:lnTo>
                  <a:pt x="5187389" y="6740544"/>
                </a:lnTo>
                <a:lnTo>
                  <a:pt x="5194437" y="6733364"/>
                </a:lnTo>
                <a:cubicBezTo>
                  <a:pt x="5187516" y="6740288"/>
                  <a:pt x="5187516" y="6740288"/>
                  <a:pt x="5187516" y="6740288"/>
                </a:cubicBezTo>
                <a:lnTo>
                  <a:pt x="5187389" y="6740544"/>
                </a:lnTo>
                <a:lnTo>
                  <a:pt x="5098421" y="6831161"/>
                </a:lnTo>
                <a:lnTo>
                  <a:pt x="5074751" y="6858000"/>
                </a:lnTo>
                <a:lnTo>
                  <a:pt x="4627783" y="6858000"/>
                </a:lnTo>
                <a:lnTo>
                  <a:pt x="4759894" y="6716663"/>
                </a:lnTo>
                <a:cubicBezTo>
                  <a:pt x="5450268" y="5934815"/>
                  <a:pt x="5893935" y="4941647"/>
                  <a:pt x="5986727" y="3868735"/>
                </a:cubicBezTo>
                <a:cubicBezTo>
                  <a:pt x="5995162" y="3759071"/>
                  <a:pt x="6003598" y="3657840"/>
                  <a:pt x="6003597" y="3548178"/>
                </a:cubicBezTo>
                <a:cubicBezTo>
                  <a:pt x="6003597" y="3548178"/>
                  <a:pt x="6012034" y="3548178"/>
                  <a:pt x="6012034" y="3539742"/>
                </a:cubicBezTo>
                <a:lnTo>
                  <a:pt x="6012033" y="3514433"/>
                </a:lnTo>
                <a:lnTo>
                  <a:pt x="6003597" y="3506001"/>
                </a:lnTo>
                <a:lnTo>
                  <a:pt x="6003597" y="3269799"/>
                </a:lnTo>
                <a:cubicBezTo>
                  <a:pt x="5995162" y="3084217"/>
                  <a:pt x="5978291" y="2907070"/>
                  <a:pt x="5952984" y="2721484"/>
                </a:cubicBezTo>
                <a:cubicBezTo>
                  <a:pt x="5868626" y="2122549"/>
                  <a:pt x="5683041" y="1557361"/>
                  <a:pt x="5404662" y="1051221"/>
                </a:cubicBezTo>
                <a:cubicBezTo>
                  <a:pt x="5261257" y="764409"/>
                  <a:pt x="5075668" y="486032"/>
                  <a:pt x="4873211" y="224525"/>
                </a:cubicBezTo>
                <a:cubicBezTo>
                  <a:pt x="4881646" y="232961"/>
                  <a:pt x="4881646" y="232961"/>
                  <a:pt x="4890083" y="232961"/>
                </a:cubicBezTo>
                <a:cubicBezTo>
                  <a:pt x="4873213" y="207654"/>
                  <a:pt x="4831032" y="157040"/>
                  <a:pt x="4797289" y="114861"/>
                </a:cubicBezTo>
                <a:cubicBezTo>
                  <a:pt x="4771984" y="89556"/>
                  <a:pt x="4755110" y="64247"/>
                  <a:pt x="4738239" y="55811"/>
                </a:cubicBezTo>
                <a:close/>
                <a:moveTo>
                  <a:pt x="0" y="0"/>
                </a:moveTo>
                <a:lnTo>
                  <a:pt x="4229922" y="0"/>
                </a:lnTo>
                <a:lnTo>
                  <a:pt x="4372273" y="157015"/>
                </a:lnTo>
                <a:cubicBezTo>
                  <a:pt x="4431688" y="226187"/>
                  <a:pt x="4489090" y="297230"/>
                  <a:pt x="4543809" y="370769"/>
                </a:cubicBezTo>
                <a:cubicBezTo>
                  <a:pt x="4656128" y="524172"/>
                  <a:pt x="4758013" y="681691"/>
                  <a:pt x="4849592" y="843375"/>
                </a:cubicBezTo>
                <a:lnTo>
                  <a:pt x="4914877" y="967066"/>
                </a:lnTo>
                <a:lnTo>
                  <a:pt x="4925933" y="979122"/>
                </a:lnTo>
                <a:cubicBezTo>
                  <a:pt x="4944916" y="1006408"/>
                  <a:pt x="4963897" y="1049113"/>
                  <a:pt x="4982878" y="1068093"/>
                </a:cubicBezTo>
                <a:cubicBezTo>
                  <a:pt x="4982877" y="1070904"/>
                  <a:pt x="4982877" y="1073716"/>
                  <a:pt x="4982876" y="1076527"/>
                </a:cubicBezTo>
                <a:lnTo>
                  <a:pt x="4982876" y="1084962"/>
                </a:lnTo>
                <a:lnTo>
                  <a:pt x="4991312" y="1084964"/>
                </a:lnTo>
                <a:cubicBezTo>
                  <a:pt x="5008182" y="1110271"/>
                  <a:pt x="4999747" y="1110271"/>
                  <a:pt x="5008183" y="1127139"/>
                </a:cubicBezTo>
                <a:lnTo>
                  <a:pt x="5008183" y="1135577"/>
                </a:lnTo>
                <a:lnTo>
                  <a:pt x="5016618" y="1144015"/>
                </a:lnTo>
                <a:lnTo>
                  <a:pt x="5016619" y="1135576"/>
                </a:lnTo>
                <a:cubicBezTo>
                  <a:pt x="5041926" y="1177757"/>
                  <a:pt x="5050362" y="1203064"/>
                  <a:pt x="5075670" y="1228369"/>
                </a:cubicBezTo>
                <a:lnTo>
                  <a:pt x="5067232" y="1228371"/>
                </a:lnTo>
                <a:lnTo>
                  <a:pt x="5067232" y="1236805"/>
                </a:lnTo>
                <a:cubicBezTo>
                  <a:pt x="5067235" y="1245241"/>
                  <a:pt x="5075669" y="1245241"/>
                  <a:pt x="5075669" y="1245241"/>
                </a:cubicBezTo>
                <a:lnTo>
                  <a:pt x="5084105" y="1245241"/>
                </a:lnTo>
                <a:cubicBezTo>
                  <a:pt x="5084106" y="1248053"/>
                  <a:pt x="5084106" y="1250866"/>
                  <a:pt x="5084107" y="1253677"/>
                </a:cubicBezTo>
                <a:cubicBezTo>
                  <a:pt x="5100976" y="1278984"/>
                  <a:pt x="5092540" y="1287420"/>
                  <a:pt x="5100976" y="1304291"/>
                </a:cubicBezTo>
                <a:cubicBezTo>
                  <a:pt x="5109412" y="1304291"/>
                  <a:pt x="5109411" y="1295855"/>
                  <a:pt x="5117847" y="1312726"/>
                </a:cubicBezTo>
                <a:cubicBezTo>
                  <a:pt x="5117848" y="1321162"/>
                  <a:pt x="5126283" y="1321162"/>
                  <a:pt x="5126282" y="1329598"/>
                </a:cubicBezTo>
                <a:cubicBezTo>
                  <a:pt x="5117847" y="1329598"/>
                  <a:pt x="5117847" y="1329598"/>
                  <a:pt x="5117847" y="1338033"/>
                </a:cubicBezTo>
                <a:lnTo>
                  <a:pt x="5126283" y="1346469"/>
                </a:lnTo>
                <a:cubicBezTo>
                  <a:pt x="5126283" y="1346469"/>
                  <a:pt x="5126285" y="1354905"/>
                  <a:pt x="5134719" y="1354905"/>
                </a:cubicBezTo>
                <a:cubicBezTo>
                  <a:pt x="5143154" y="1371778"/>
                  <a:pt x="5185333" y="1439263"/>
                  <a:pt x="5176898" y="1430824"/>
                </a:cubicBezTo>
                <a:cubicBezTo>
                  <a:pt x="5193769" y="1422391"/>
                  <a:pt x="5151590" y="1405518"/>
                  <a:pt x="5168461" y="1397082"/>
                </a:cubicBezTo>
                <a:cubicBezTo>
                  <a:pt x="5160025" y="1388648"/>
                  <a:pt x="5151590" y="1380211"/>
                  <a:pt x="5143155" y="1363341"/>
                </a:cubicBezTo>
                <a:lnTo>
                  <a:pt x="5143154" y="1354903"/>
                </a:lnTo>
                <a:lnTo>
                  <a:pt x="5143155" y="1346469"/>
                </a:lnTo>
                <a:cubicBezTo>
                  <a:pt x="5143155" y="1338034"/>
                  <a:pt x="5134719" y="1329598"/>
                  <a:pt x="5134719" y="1329598"/>
                </a:cubicBezTo>
                <a:cubicBezTo>
                  <a:pt x="5134719" y="1304291"/>
                  <a:pt x="5109411" y="1295855"/>
                  <a:pt x="5092539" y="1262112"/>
                </a:cubicBezTo>
                <a:cubicBezTo>
                  <a:pt x="5100976" y="1262115"/>
                  <a:pt x="5100976" y="1253677"/>
                  <a:pt x="5092540" y="1245241"/>
                </a:cubicBezTo>
                <a:lnTo>
                  <a:pt x="5092539" y="1236803"/>
                </a:lnTo>
                <a:lnTo>
                  <a:pt x="5092539" y="1219933"/>
                </a:lnTo>
                <a:cubicBezTo>
                  <a:pt x="5084107" y="1219935"/>
                  <a:pt x="5084105" y="1211496"/>
                  <a:pt x="5084107" y="1219935"/>
                </a:cubicBezTo>
                <a:lnTo>
                  <a:pt x="5075668" y="1219935"/>
                </a:lnTo>
                <a:cubicBezTo>
                  <a:pt x="5075669" y="1194627"/>
                  <a:pt x="5058796" y="1203064"/>
                  <a:pt x="5050362" y="1186189"/>
                </a:cubicBezTo>
                <a:cubicBezTo>
                  <a:pt x="5041926" y="1160885"/>
                  <a:pt x="5033490" y="1144012"/>
                  <a:pt x="5025055" y="1135578"/>
                </a:cubicBezTo>
                <a:lnTo>
                  <a:pt x="5025054" y="1127141"/>
                </a:lnTo>
                <a:lnTo>
                  <a:pt x="5025055" y="1118707"/>
                </a:lnTo>
                <a:cubicBezTo>
                  <a:pt x="5016619" y="1110270"/>
                  <a:pt x="5012403" y="1106052"/>
                  <a:pt x="5009238" y="1101833"/>
                </a:cubicBezTo>
                <a:lnTo>
                  <a:pt x="5004170" y="1092826"/>
                </a:lnTo>
                <a:lnTo>
                  <a:pt x="5008183" y="1093400"/>
                </a:lnTo>
                <a:lnTo>
                  <a:pt x="5008182" y="1084964"/>
                </a:lnTo>
                <a:lnTo>
                  <a:pt x="4999746" y="1076527"/>
                </a:lnTo>
                <a:lnTo>
                  <a:pt x="4991312" y="1068091"/>
                </a:lnTo>
                <a:cubicBezTo>
                  <a:pt x="4991314" y="1059657"/>
                  <a:pt x="4991314" y="1059657"/>
                  <a:pt x="4982876" y="1042786"/>
                </a:cubicBezTo>
                <a:cubicBezTo>
                  <a:pt x="4982876" y="1051221"/>
                  <a:pt x="4974440" y="1042787"/>
                  <a:pt x="4966004" y="1025912"/>
                </a:cubicBezTo>
                <a:cubicBezTo>
                  <a:pt x="4974440" y="1025914"/>
                  <a:pt x="4974440" y="1034350"/>
                  <a:pt x="4982876" y="1034349"/>
                </a:cubicBezTo>
                <a:cubicBezTo>
                  <a:pt x="4966005" y="1009043"/>
                  <a:pt x="4966004" y="1025912"/>
                  <a:pt x="4957571" y="1009043"/>
                </a:cubicBezTo>
                <a:cubicBezTo>
                  <a:pt x="4949132" y="983737"/>
                  <a:pt x="4957569" y="1000607"/>
                  <a:pt x="4932262" y="966864"/>
                </a:cubicBezTo>
                <a:cubicBezTo>
                  <a:pt x="4940697" y="958427"/>
                  <a:pt x="4949132" y="966864"/>
                  <a:pt x="4957569" y="966864"/>
                </a:cubicBezTo>
                <a:lnTo>
                  <a:pt x="4923825" y="933123"/>
                </a:lnTo>
                <a:lnTo>
                  <a:pt x="4932261" y="933122"/>
                </a:lnTo>
                <a:lnTo>
                  <a:pt x="4932262" y="924686"/>
                </a:lnTo>
                <a:cubicBezTo>
                  <a:pt x="4932262" y="924686"/>
                  <a:pt x="4923828" y="924686"/>
                  <a:pt x="4923825" y="916250"/>
                </a:cubicBezTo>
                <a:cubicBezTo>
                  <a:pt x="4915392" y="907814"/>
                  <a:pt x="4906952" y="890943"/>
                  <a:pt x="4898518" y="890943"/>
                </a:cubicBezTo>
                <a:cubicBezTo>
                  <a:pt x="4898518" y="890943"/>
                  <a:pt x="4890085" y="882507"/>
                  <a:pt x="4890083" y="874073"/>
                </a:cubicBezTo>
                <a:lnTo>
                  <a:pt x="4881646" y="865638"/>
                </a:lnTo>
                <a:lnTo>
                  <a:pt x="4881647" y="874073"/>
                </a:lnTo>
                <a:lnTo>
                  <a:pt x="4881647" y="882507"/>
                </a:lnTo>
                <a:cubicBezTo>
                  <a:pt x="4856340" y="857200"/>
                  <a:pt x="4847904" y="831895"/>
                  <a:pt x="4839470" y="815023"/>
                </a:cubicBezTo>
                <a:cubicBezTo>
                  <a:pt x="4847904" y="815024"/>
                  <a:pt x="4856341" y="823461"/>
                  <a:pt x="4864776" y="823459"/>
                </a:cubicBezTo>
                <a:cubicBezTo>
                  <a:pt x="4839469" y="781279"/>
                  <a:pt x="4814160" y="739104"/>
                  <a:pt x="4814160" y="772843"/>
                </a:cubicBezTo>
                <a:cubicBezTo>
                  <a:pt x="4797289" y="730666"/>
                  <a:pt x="4797289" y="730666"/>
                  <a:pt x="4771982" y="705360"/>
                </a:cubicBezTo>
                <a:cubicBezTo>
                  <a:pt x="4771982" y="705360"/>
                  <a:pt x="4780421" y="705359"/>
                  <a:pt x="4780419" y="713795"/>
                </a:cubicBezTo>
                <a:lnTo>
                  <a:pt x="4788853" y="713795"/>
                </a:lnTo>
                <a:cubicBezTo>
                  <a:pt x="4797291" y="722229"/>
                  <a:pt x="4797292" y="713795"/>
                  <a:pt x="4797292" y="713795"/>
                </a:cubicBezTo>
                <a:cubicBezTo>
                  <a:pt x="4797289" y="705360"/>
                  <a:pt x="4797289" y="705360"/>
                  <a:pt x="4788854" y="696923"/>
                </a:cubicBezTo>
                <a:lnTo>
                  <a:pt x="4797290" y="696923"/>
                </a:lnTo>
                <a:lnTo>
                  <a:pt x="4805728" y="705359"/>
                </a:lnTo>
                <a:cubicBezTo>
                  <a:pt x="4805727" y="708171"/>
                  <a:pt x="4805727" y="710983"/>
                  <a:pt x="4805726" y="713795"/>
                </a:cubicBezTo>
                <a:lnTo>
                  <a:pt x="4814160" y="722229"/>
                </a:lnTo>
                <a:lnTo>
                  <a:pt x="4822596" y="730666"/>
                </a:lnTo>
                <a:cubicBezTo>
                  <a:pt x="4881647" y="823459"/>
                  <a:pt x="4932262" y="907814"/>
                  <a:pt x="4991311" y="1000607"/>
                </a:cubicBezTo>
                <a:lnTo>
                  <a:pt x="4991312" y="1009043"/>
                </a:lnTo>
                <a:lnTo>
                  <a:pt x="4999746" y="1017476"/>
                </a:lnTo>
                <a:cubicBezTo>
                  <a:pt x="5025057" y="1042786"/>
                  <a:pt x="5016619" y="1042785"/>
                  <a:pt x="5033490" y="1068093"/>
                </a:cubicBezTo>
                <a:cubicBezTo>
                  <a:pt x="5033490" y="1076527"/>
                  <a:pt x="5033489" y="1084964"/>
                  <a:pt x="5041925" y="1093401"/>
                </a:cubicBezTo>
                <a:lnTo>
                  <a:pt x="5050362" y="1101835"/>
                </a:lnTo>
                <a:cubicBezTo>
                  <a:pt x="5067233" y="1127141"/>
                  <a:pt x="5075669" y="1152450"/>
                  <a:pt x="5092540" y="1160885"/>
                </a:cubicBezTo>
                <a:lnTo>
                  <a:pt x="5100975" y="1169321"/>
                </a:lnTo>
                <a:lnTo>
                  <a:pt x="5100976" y="1194627"/>
                </a:lnTo>
                <a:cubicBezTo>
                  <a:pt x="5109412" y="1194627"/>
                  <a:pt x="5126283" y="1236805"/>
                  <a:pt x="5143155" y="1253676"/>
                </a:cubicBezTo>
                <a:lnTo>
                  <a:pt x="5151590" y="1262112"/>
                </a:lnTo>
                <a:lnTo>
                  <a:pt x="5151590" y="1270548"/>
                </a:lnTo>
                <a:cubicBezTo>
                  <a:pt x="5185332" y="1346469"/>
                  <a:pt x="5219076" y="1430825"/>
                  <a:pt x="5261254" y="1506748"/>
                </a:cubicBezTo>
                <a:cubicBezTo>
                  <a:pt x="5261255" y="1515180"/>
                  <a:pt x="5269690" y="1523617"/>
                  <a:pt x="5278126" y="1532055"/>
                </a:cubicBezTo>
                <a:cubicBezTo>
                  <a:pt x="5278126" y="1540489"/>
                  <a:pt x="5278125" y="1548926"/>
                  <a:pt x="5278128" y="1557362"/>
                </a:cubicBezTo>
                <a:cubicBezTo>
                  <a:pt x="5278125" y="1548926"/>
                  <a:pt x="5286562" y="1557361"/>
                  <a:pt x="5294998" y="1557362"/>
                </a:cubicBezTo>
                <a:cubicBezTo>
                  <a:pt x="5294997" y="1565794"/>
                  <a:pt x="5303433" y="1574233"/>
                  <a:pt x="5303433" y="1574233"/>
                </a:cubicBezTo>
                <a:cubicBezTo>
                  <a:pt x="5320305" y="1616412"/>
                  <a:pt x="5328741" y="1658590"/>
                  <a:pt x="5345614" y="1692332"/>
                </a:cubicBezTo>
                <a:cubicBezTo>
                  <a:pt x="5345613" y="1695144"/>
                  <a:pt x="5345613" y="1697956"/>
                  <a:pt x="5345612" y="1700767"/>
                </a:cubicBezTo>
                <a:lnTo>
                  <a:pt x="5345612" y="1717637"/>
                </a:lnTo>
                <a:lnTo>
                  <a:pt x="5354048" y="1717639"/>
                </a:lnTo>
                <a:cubicBezTo>
                  <a:pt x="5379355" y="1768251"/>
                  <a:pt x="5404662" y="1810432"/>
                  <a:pt x="5413098" y="1844173"/>
                </a:cubicBezTo>
                <a:cubicBezTo>
                  <a:pt x="5438404" y="1869479"/>
                  <a:pt x="5455275" y="1945401"/>
                  <a:pt x="5480584" y="2012887"/>
                </a:cubicBezTo>
                <a:cubicBezTo>
                  <a:pt x="5497455" y="2029761"/>
                  <a:pt x="5505890" y="2088808"/>
                  <a:pt x="5514328" y="2105680"/>
                </a:cubicBezTo>
                <a:lnTo>
                  <a:pt x="5514328" y="2114117"/>
                </a:lnTo>
                <a:lnTo>
                  <a:pt x="5514327" y="2122551"/>
                </a:lnTo>
                <a:lnTo>
                  <a:pt x="5514328" y="2130987"/>
                </a:lnTo>
                <a:cubicBezTo>
                  <a:pt x="5522762" y="2139423"/>
                  <a:pt x="5522762" y="2139423"/>
                  <a:pt x="5522762" y="2130987"/>
                </a:cubicBezTo>
                <a:cubicBezTo>
                  <a:pt x="5531197" y="2156294"/>
                  <a:pt x="5531198" y="2139423"/>
                  <a:pt x="5539633" y="2139424"/>
                </a:cubicBezTo>
                <a:cubicBezTo>
                  <a:pt x="5531196" y="2164730"/>
                  <a:pt x="5556505" y="2164730"/>
                  <a:pt x="5556503" y="2198472"/>
                </a:cubicBezTo>
                <a:cubicBezTo>
                  <a:pt x="5564941" y="2190038"/>
                  <a:pt x="5564939" y="2215344"/>
                  <a:pt x="5573376" y="2215344"/>
                </a:cubicBezTo>
                <a:cubicBezTo>
                  <a:pt x="5556504" y="2181601"/>
                  <a:pt x="5548068" y="2122551"/>
                  <a:pt x="5531197" y="2114117"/>
                </a:cubicBezTo>
                <a:lnTo>
                  <a:pt x="5531198" y="2097245"/>
                </a:lnTo>
                <a:lnTo>
                  <a:pt x="5522762" y="2088808"/>
                </a:lnTo>
                <a:cubicBezTo>
                  <a:pt x="5522762" y="2038194"/>
                  <a:pt x="5497455" y="1996017"/>
                  <a:pt x="5480583" y="1953837"/>
                </a:cubicBezTo>
                <a:cubicBezTo>
                  <a:pt x="5438405" y="1844173"/>
                  <a:pt x="5404661" y="1734510"/>
                  <a:pt x="5362484" y="1641717"/>
                </a:cubicBezTo>
                <a:cubicBezTo>
                  <a:pt x="5328740" y="1565794"/>
                  <a:pt x="5294998" y="1447698"/>
                  <a:pt x="5235948" y="1346470"/>
                </a:cubicBezTo>
                <a:cubicBezTo>
                  <a:pt x="5227512" y="1329599"/>
                  <a:pt x="5210641" y="1321163"/>
                  <a:pt x="5210643" y="1304291"/>
                </a:cubicBezTo>
                <a:cubicBezTo>
                  <a:pt x="5168462" y="1228369"/>
                  <a:pt x="5143155" y="1152450"/>
                  <a:pt x="5109412" y="1093400"/>
                </a:cubicBezTo>
                <a:cubicBezTo>
                  <a:pt x="5075669" y="1051221"/>
                  <a:pt x="5092540" y="1076527"/>
                  <a:pt x="5067234" y="1025914"/>
                </a:cubicBezTo>
                <a:cubicBezTo>
                  <a:pt x="5041926" y="966866"/>
                  <a:pt x="5008183" y="916250"/>
                  <a:pt x="4974440" y="882507"/>
                </a:cubicBezTo>
                <a:cubicBezTo>
                  <a:pt x="4940696" y="806586"/>
                  <a:pt x="4856339" y="705359"/>
                  <a:pt x="4814162" y="637873"/>
                </a:cubicBezTo>
                <a:cubicBezTo>
                  <a:pt x="4797289" y="612566"/>
                  <a:pt x="4788854" y="621003"/>
                  <a:pt x="4771983" y="595695"/>
                </a:cubicBezTo>
                <a:cubicBezTo>
                  <a:pt x="4788854" y="587259"/>
                  <a:pt x="4755109" y="545082"/>
                  <a:pt x="4729804" y="519774"/>
                </a:cubicBezTo>
                <a:cubicBezTo>
                  <a:pt x="4729804" y="519774"/>
                  <a:pt x="4721369" y="519774"/>
                  <a:pt x="4712933" y="511338"/>
                </a:cubicBezTo>
                <a:cubicBezTo>
                  <a:pt x="4687626" y="486033"/>
                  <a:pt x="4670753" y="426982"/>
                  <a:pt x="4628576" y="393238"/>
                </a:cubicBezTo>
                <a:cubicBezTo>
                  <a:pt x="4620140" y="384804"/>
                  <a:pt x="4611704" y="393238"/>
                  <a:pt x="4594833" y="376368"/>
                </a:cubicBezTo>
                <a:cubicBezTo>
                  <a:pt x="4594833" y="376368"/>
                  <a:pt x="4594833" y="351062"/>
                  <a:pt x="4577960" y="342623"/>
                </a:cubicBezTo>
                <a:cubicBezTo>
                  <a:pt x="4510475" y="249831"/>
                  <a:pt x="4400810" y="148604"/>
                  <a:pt x="4324890" y="72683"/>
                </a:cubicBezTo>
                <a:cubicBezTo>
                  <a:pt x="4308018" y="55812"/>
                  <a:pt x="4291147" y="36832"/>
                  <a:pt x="4273221" y="16797"/>
                </a:cubicBezTo>
                <a:lnTo>
                  <a:pt x="4257562" y="0"/>
                </a:lnTo>
                <a:lnTo>
                  <a:pt x="4303981" y="0"/>
                </a:lnTo>
                <a:lnTo>
                  <a:pt x="4319485" y="14161"/>
                </a:lnTo>
                <a:cubicBezTo>
                  <a:pt x="4325944" y="20488"/>
                  <a:pt x="4333325" y="28396"/>
                  <a:pt x="4341761" y="38940"/>
                </a:cubicBezTo>
                <a:lnTo>
                  <a:pt x="4333323" y="38940"/>
                </a:lnTo>
                <a:lnTo>
                  <a:pt x="4341761" y="47377"/>
                </a:lnTo>
                <a:cubicBezTo>
                  <a:pt x="4341762" y="64247"/>
                  <a:pt x="4324890" y="38940"/>
                  <a:pt x="4316454" y="38940"/>
                </a:cubicBezTo>
                <a:cubicBezTo>
                  <a:pt x="4333323" y="64247"/>
                  <a:pt x="4341762" y="64247"/>
                  <a:pt x="4358630" y="64247"/>
                </a:cubicBezTo>
                <a:cubicBezTo>
                  <a:pt x="4358633" y="72683"/>
                  <a:pt x="4358633" y="72683"/>
                  <a:pt x="4367067" y="81121"/>
                </a:cubicBezTo>
                <a:cubicBezTo>
                  <a:pt x="4367069" y="89554"/>
                  <a:pt x="4375504" y="89556"/>
                  <a:pt x="4375504" y="89556"/>
                </a:cubicBezTo>
                <a:lnTo>
                  <a:pt x="4383940" y="81120"/>
                </a:lnTo>
                <a:cubicBezTo>
                  <a:pt x="4392373" y="114861"/>
                  <a:pt x="4409246" y="89554"/>
                  <a:pt x="4434553" y="131733"/>
                </a:cubicBezTo>
                <a:lnTo>
                  <a:pt x="4442990" y="140168"/>
                </a:lnTo>
                <a:lnTo>
                  <a:pt x="4451426" y="140168"/>
                </a:lnTo>
                <a:cubicBezTo>
                  <a:pt x="4510474" y="207654"/>
                  <a:pt x="4561090" y="258268"/>
                  <a:pt x="4611704" y="300447"/>
                </a:cubicBezTo>
                <a:cubicBezTo>
                  <a:pt x="4603266" y="300447"/>
                  <a:pt x="4603267" y="334190"/>
                  <a:pt x="4620140" y="325755"/>
                </a:cubicBezTo>
                <a:cubicBezTo>
                  <a:pt x="4611704" y="308881"/>
                  <a:pt x="4628575" y="317318"/>
                  <a:pt x="4637011" y="334188"/>
                </a:cubicBezTo>
                <a:cubicBezTo>
                  <a:pt x="4662316" y="367932"/>
                  <a:pt x="4712933" y="418545"/>
                  <a:pt x="4755110" y="477595"/>
                </a:cubicBezTo>
                <a:cubicBezTo>
                  <a:pt x="4797290" y="528209"/>
                  <a:pt x="4839469" y="587259"/>
                  <a:pt x="4873211" y="629438"/>
                </a:cubicBezTo>
                <a:cubicBezTo>
                  <a:pt x="4864775" y="621002"/>
                  <a:pt x="4873211" y="654745"/>
                  <a:pt x="4881646" y="654745"/>
                </a:cubicBezTo>
                <a:cubicBezTo>
                  <a:pt x="4873211" y="637873"/>
                  <a:pt x="4881647" y="637873"/>
                  <a:pt x="4890082" y="646309"/>
                </a:cubicBezTo>
                <a:cubicBezTo>
                  <a:pt x="4890083" y="663180"/>
                  <a:pt x="4923827" y="705359"/>
                  <a:pt x="4949133" y="739102"/>
                </a:cubicBezTo>
                <a:cubicBezTo>
                  <a:pt x="4974440" y="772843"/>
                  <a:pt x="4999747" y="798150"/>
                  <a:pt x="4991312" y="798150"/>
                </a:cubicBezTo>
                <a:cubicBezTo>
                  <a:pt x="5025055" y="831895"/>
                  <a:pt x="5041926" y="865638"/>
                  <a:pt x="5058797" y="899380"/>
                </a:cubicBezTo>
                <a:cubicBezTo>
                  <a:pt x="5084104" y="941557"/>
                  <a:pt x="5100976" y="983736"/>
                  <a:pt x="5143155" y="1034350"/>
                </a:cubicBezTo>
                <a:lnTo>
                  <a:pt x="5143154" y="1051222"/>
                </a:lnTo>
                <a:cubicBezTo>
                  <a:pt x="5176898" y="1059657"/>
                  <a:pt x="5202205" y="1169322"/>
                  <a:pt x="5227512" y="1203064"/>
                </a:cubicBezTo>
                <a:cubicBezTo>
                  <a:pt x="5235949" y="1211497"/>
                  <a:pt x="5235950" y="1203065"/>
                  <a:pt x="5244383" y="1219935"/>
                </a:cubicBezTo>
                <a:cubicBezTo>
                  <a:pt x="5261254" y="1245241"/>
                  <a:pt x="5261256" y="1270548"/>
                  <a:pt x="5278126" y="1295855"/>
                </a:cubicBezTo>
                <a:cubicBezTo>
                  <a:pt x="5286561" y="1312728"/>
                  <a:pt x="5295000" y="1321162"/>
                  <a:pt x="5311869" y="1338033"/>
                </a:cubicBezTo>
                <a:cubicBezTo>
                  <a:pt x="5337176" y="1388648"/>
                  <a:pt x="5354048" y="1464569"/>
                  <a:pt x="5379354" y="1523620"/>
                </a:cubicBezTo>
                <a:cubicBezTo>
                  <a:pt x="5413098" y="1591105"/>
                  <a:pt x="5446840" y="1692332"/>
                  <a:pt x="5480584" y="1768253"/>
                </a:cubicBezTo>
                <a:cubicBezTo>
                  <a:pt x="5489019" y="1793560"/>
                  <a:pt x="5505891" y="1818865"/>
                  <a:pt x="5514328" y="1835738"/>
                </a:cubicBezTo>
                <a:lnTo>
                  <a:pt x="5505890" y="1827301"/>
                </a:lnTo>
                <a:cubicBezTo>
                  <a:pt x="5514327" y="1861046"/>
                  <a:pt x="5531197" y="1894789"/>
                  <a:pt x="5539634" y="1920094"/>
                </a:cubicBezTo>
                <a:lnTo>
                  <a:pt x="5539634" y="1945401"/>
                </a:lnTo>
                <a:cubicBezTo>
                  <a:pt x="5564941" y="2029760"/>
                  <a:pt x="5598683" y="2139423"/>
                  <a:pt x="5623989" y="2215343"/>
                </a:cubicBezTo>
                <a:lnTo>
                  <a:pt x="5615554" y="2215342"/>
                </a:lnTo>
                <a:lnTo>
                  <a:pt x="5615555" y="2223779"/>
                </a:lnTo>
                <a:lnTo>
                  <a:pt x="5623988" y="2232216"/>
                </a:lnTo>
                <a:cubicBezTo>
                  <a:pt x="5632426" y="2257524"/>
                  <a:pt x="5640861" y="2350315"/>
                  <a:pt x="5649298" y="2325008"/>
                </a:cubicBezTo>
                <a:lnTo>
                  <a:pt x="5649298" y="2333444"/>
                </a:lnTo>
                <a:lnTo>
                  <a:pt x="5649298" y="2341878"/>
                </a:lnTo>
                <a:lnTo>
                  <a:pt x="5657733" y="2341879"/>
                </a:lnTo>
                <a:lnTo>
                  <a:pt x="5657733" y="2333443"/>
                </a:lnTo>
                <a:cubicBezTo>
                  <a:pt x="5674605" y="2325008"/>
                  <a:pt x="5666171" y="2358751"/>
                  <a:pt x="5666169" y="2367185"/>
                </a:cubicBezTo>
                <a:cubicBezTo>
                  <a:pt x="5674605" y="2350315"/>
                  <a:pt x="5691476" y="2400928"/>
                  <a:pt x="5683040" y="2367183"/>
                </a:cubicBezTo>
                <a:cubicBezTo>
                  <a:pt x="5674605" y="2367186"/>
                  <a:pt x="5674605" y="2341878"/>
                  <a:pt x="5674605" y="2341878"/>
                </a:cubicBezTo>
                <a:cubicBezTo>
                  <a:pt x="5683041" y="2358751"/>
                  <a:pt x="5683041" y="2350315"/>
                  <a:pt x="5683040" y="2341879"/>
                </a:cubicBezTo>
                <a:cubicBezTo>
                  <a:pt x="5666171" y="2333443"/>
                  <a:pt x="5666171" y="2299699"/>
                  <a:pt x="5649298" y="2274394"/>
                </a:cubicBezTo>
                <a:lnTo>
                  <a:pt x="5649298" y="2257524"/>
                </a:lnTo>
                <a:lnTo>
                  <a:pt x="5649298" y="2249087"/>
                </a:lnTo>
                <a:lnTo>
                  <a:pt x="5649297" y="2240649"/>
                </a:lnTo>
                <a:lnTo>
                  <a:pt x="5640860" y="2240651"/>
                </a:lnTo>
                <a:cubicBezTo>
                  <a:pt x="5640862" y="2232213"/>
                  <a:pt x="5640862" y="2232213"/>
                  <a:pt x="5640862" y="2223779"/>
                </a:cubicBezTo>
                <a:cubicBezTo>
                  <a:pt x="5649297" y="2215342"/>
                  <a:pt x="5649296" y="2232217"/>
                  <a:pt x="5657734" y="2232217"/>
                </a:cubicBezTo>
                <a:cubicBezTo>
                  <a:pt x="5657734" y="2215345"/>
                  <a:pt x="5649297" y="2215342"/>
                  <a:pt x="5649298" y="2206908"/>
                </a:cubicBezTo>
                <a:lnTo>
                  <a:pt x="5649298" y="2198470"/>
                </a:lnTo>
                <a:lnTo>
                  <a:pt x="5649297" y="2190035"/>
                </a:lnTo>
                <a:lnTo>
                  <a:pt x="5649298" y="2181601"/>
                </a:lnTo>
                <a:lnTo>
                  <a:pt x="5640859" y="2147859"/>
                </a:lnTo>
                <a:lnTo>
                  <a:pt x="5632426" y="2139423"/>
                </a:lnTo>
                <a:cubicBezTo>
                  <a:pt x="5615553" y="2088809"/>
                  <a:pt x="5615555" y="2105681"/>
                  <a:pt x="5607121" y="2055067"/>
                </a:cubicBezTo>
                <a:cubicBezTo>
                  <a:pt x="5607121" y="2046628"/>
                  <a:pt x="5607121" y="2046628"/>
                  <a:pt x="5607118" y="2038194"/>
                </a:cubicBezTo>
                <a:cubicBezTo>
                  <a:pt x="5598683" y="2029760"/>
                  <a:pt x="5598683" y="2029760"/>
                  <a:pt x="5598684" y="2038192"/>
                </a:cubicBezTo>
                <a:cubicBezTo>
                  <a:pt x="5598684" y="2012887"/>
                  <a:pt x="5590248" y="1970710"/>
                  <a:pt x="5573377" y="1962273"/>
                </a:cubicBezTo>
                <a:cubicBezTo>
                  <a:pt x="5581812" y="1979144"/>
                  <a:pt x="5573375" y="1979146"/>
                  <a:pt x="5564941" y="1962273"/>
                </a:cubicBezTo>
                <a:lnTo>
                  <a:pt x="5564941" y="1953837"/>
                </a:lnTo>
                <a:lnTo>
                  <a:pt x="5573376" y="1953838"/>
                </a:lnTo>
                <a:cubicBezTo>
                  <a:pt x="5573375" y="1951025"/>
                  <a:pt x="5573377" y="1948213"/>
                  <a:pt x="5573377" y="1945401"/>
                </a:cubicBezTo>
                <a:lnTo>
                  <a:pt x="5564941" y="1936967"/>
                </a:lnTo>
                <a:cubicBezTo>
                  <a:pt x="5564941" y="1886353"/>
                  <a:pt x="5505889" y="1759817"/>
                  <a:pt x="5489019" y="1700769"/>
                </a:cubicBezTo>
                <a:cubicBezTo>
                  <a:pt x="5480583" y="1667026"/>
                  <a:pt x="5489018" y="1658589"/>
                  <a:pt x="5472148" y="1633282"/>
                </a:cubicBezTo>
                <a:cubicBezTo>
                  <a:pt x="5472148" y="1616412"/>
                  <a:pt x="5455276" y="1607977"/>
                  <a:pt x="5446841" y="1591103"/>
                </a:cubicBezTo>
                <a:cubicBezTo>
                  <a:pt x="5438404" y="1557360"/>
                  <a:pt x="5438404" y="1532053"/>
                  <a:pt x="5413098" y="1523619"/>
                </a:cubicBezTo>
                <a:cubicBezTo>
                  <a:pt x="5362483" y="1363341"/>
                  <a:pt x="5269690" y="1186189"/>
                  <a:pt x="5176900" y="1034350"/>
                </a:cubicBezTo>
                <a:cubicBezTo>
                  <a:pt x="5185335" y="1025912"/>
                  <a:pt x="5185335" y="1025912"/>
                  <a:pt x="5185333" y="1017477"/>
                </a:cubicBezTo>
                <a:cubicBezTo>
                  <a:pt x="5185334" y="1020289"/>
                  <a:pt x="5185334" y="1023100"/>
                  <a:pt x="5185335" y="1025912"/>
                </a:cubicBezTo>
                <a:lnTo>
                  <a:pt x="5193769" y="1025914"/>
                </a:lnTo>
                <a:cubicBezTo>
                  <a:pt x="5193769" y="1025914"/>
                  <a:pt x="5193768" y="1017477"/>
                  <a:pt x="5185332" y="1009044"/>
                </a:cubicBezTo>
                <a:lnTo>
                  <a:pt x="5185332" y="983737"/>
                </a:lnTo>
                <a:cubicBezTo>
                  <a:pt x="5176898" y="992171"/>
                  <a:pt x="5168462" y="983736"/>
                  <a:pt x="5151590" y="958427"/>
                </a:cubicBezTo>
                <a:lnTo>
                  <a:pt x="5151589" y="949995"/>
                </a:lnTo>
                <a:cubicBezTo>
                  <a:pt x="5151589" y="949995"/>
                  <a:pt x="5143156" y="949995"/>
                  <a:pt x="5143155" y="941557"/>
                </a:cubicBezTo>
                <a:lnTo>
                  <a:pt x="5143155" y="933122"/>
                </a:lnTo>
                <a:lnTo>
                  <a:pt x="5134718" y="933123"/>
                </a:lnTo>
                <a:cubicBezTo>
                  <a:pt x="5134719" y="924686"/>
                  <a:pt x="5134719" y="924686"/>
                  <a:pt x="5126283" y="916250"/>
                </a:cubicBezTo>
                <a:cubicBezTo>
                  <a:pt x="5134721" y="899379"/>
                  <a:pt x="5100976" y="874073"/>
                  <a:pt x="5109414" y="874074"/>
                </a:cubicBezTo>
                <a:lnTo>
                  <a:pt x="5117847" y="874073"/>
                </a:lnTo>
                <a:lnTo>
                  <a:pt x="5126285" y="882507"/>
                </a:lnTo>
                <a:cubicBezTo>
                  <a:pt x="5126283" y="874073"/>
                  <a:pt x="5117847" y="874073"/>
                  <a:pt x="5117848" y="865636"/>
                </a:cubicBezTo>
                <a:lnTo>
                  <a:pt x="5109412" y="857200"/>
                </a:lnTo>
                <a:cubicBezTo>
                  <a:pt x="5100976" y="840329"/>
                  <a:pt x="5092540" y="823459"/>
                  <a:pt x="5084104" y="823460"/>
                </a:cubicBezTo>
                <a:lnTo>
                  <a:pt x="5084105" y="815023"/>
                </a:lnTo>
                <a:cubicBezTo>
                  <a:pt x="5084105" y="815023"/>
                  <a:pt x="5084105" y="806586"/>
                  <a:pt x="5075670" y="798150"/>
                </a:cubicBezTo>
                <a:lnTo>
                  <a:pt x="5067233" y="798150"/>
                </a:lnTo>
                <a:lnTo>
                  <a:pt x="5067232" y="806587"/>
                </a:lnTo>
                <a:cubicBezTo>
                  <a:pt x="5067233" y="798150"/>
                  <a:pt x="5067233" y="789717"/>
                  <a:pt x="5058798" y="781279"/>
                </a:cubicBezTo>
                <a:cubicBezTo>
                  <a:pt x="5058797" y="789717"/>
                  <a:pt x="5050364" y="789716"/>
                  <a:pt x="5041925" y="781279"/>
                </a:cubicBezTo>
                <a:cubicBezTo>
                  <a:pt x="5050361" y="781278"/>
                  <a:pt x="5041928" y="772846"/>
                  <a:pt x="5041926" y="764409"/>
                </a:cubicBezTo>
                <a:lnTo>
                  <a:pt x="5033489" y="755973"/>
                </a:lnTo>
                <a:lnTo>
                  <a:pt x="5033489" y="747536"/>
                </a:lnTo>
                <a:lnTo>
                  <a:pt x="5025055" y="747536"/>
                </a:lnTo>
                <a:lnTo>
                  <a:pt x="5025055" y="755973"/>
                </a:lnTo>
                <a:cubicBezTo>
                  <a:pt x="4999747" y="713795"/>
                  <a:pt x="4974442" y="671616"/>
                  <a:pt x="4957570" y="663182"/>
                </a:cubicBezTo>
                <a:cubicBezTo>
                  <a:pt x="4949133" y="654745"/>
                  <a:pt x="4949133" y="654745"/>
                  <a:pt x="4949133" y="646309"/>
                </a:cubicBezTo>
                <a:cubicBezTo>
                  <a:pt x="4940697" y="637873"/>
                  <a:pt x="4940697" y="637873"/>
                  <a:pt x="4932264" y="637873"/>
                </a:cubicBezTo>
                <a:cubicBezTo>
                  <a:pt x="4932263" y="640081"/>
                  <a:pt x="4932263" y="642288"/>
                  <a:pt x="4932262" y="644497"/>
                </a:cubicBezTo>
                <a:lnTo>
                  <a:pt x="4910645" y="618234"/>
                </a:lnTo>
                <a:cubicBezTo>
                  <a:pt x="4886921" y="587787"/>
                  <a:pt x="4877430" y="570388"/>
                  <a:pt x="4839468" y="519774"/>
                </a:cubicBezTo>
                <a:cubicBezTo>
                  <a:pt x="4814159" y="502903"/>
                  <a:pt x="4805728" y="494466"/>
                  <a:pt x="4797289" y="494466"/>
                </a:cubicBezTo>
                <a:lnTo>
                  <a:pt x="4797289" y="469162"/>
                </a:lnTo>
                <a:cubicBezTo>
                  <a:pt x="4780419" y="469159"/>
                  <a:pt x="4780419" y="443852"/>
                  <a:pt x="4755109" y="418545"/>
                </a:cubicBezTo>
                <a:cubicBezTo>
                  <a:pt x="4729804" y="393238"/>
                  <a:pt x="4746678" y="435418"/>
                  <a:pt x="4721368" y="401675"/>
                </a:cubicBezTo>
                <a:cubicBezTo>
                  <a:pt x="4746676" y="418545"/>
                  <a:pt x="4721369" y="384804"/>
                  <a:pt x="4696060" y="359495"/>
                </a:cubicBezTo>
                <a:lnTo>
                  <a:pt x="4704496" y="359495"/>
                </a:lnTo>
                <a:cubicBezTo>
                  <a:pt x="4712932" y="367932"/>
                  <a:pt x="4721370" y="376368"/>
                  <a:pt x="4721369" y="367932"/>
                </a:cubicBezTo>
                <a:cubicBezTo>
                  <a:pt x="4721369" y="367932"/>
                  <a:pt x="4721369" y="359495"/>
                  <a:pt x="4712933" y="351061"/>
                </a:cubicBezTo>
                <a:lnTo>
                  <a:pt x="4704497" y="342625"/>
                </a:lnTo>
                <a:cubicBezTo>
                  <a:pt x="4712932" y="342625"/>
                  <a:pt x="4721369" y="367932"/>
                  <a:pt x="4729804" y="359495"/>
                </a:cubicBezTo>
                <a:cubicBezTo>
                  <a:pt x="4712932" y="342625"/>
                  <a:pt x="4704497" y="325754"/>
                  <a:pt x="4696060" y="325754"/>
                </a:cubicBezTo>
                <a:cubicBezTo>
                  <a:pt x="4687627" y="325755"/>
                  <a:pt x="4687627" y="325755"/>
                  <a:pt x="4687626" y="317318"/>
                </a:cubicBezTo>
                <a:cubicBezTo>
                  <a:pt x="4679192" y="308881"/>
                  <a:pt x="4670753" y="300448"/>
                  <a:pt x="4662317" y="300447"/>
                </a:cubicBezTo>
                <a:cubicBezTo>
                  <a:pt x="4662317" y="300447"/>
                  <a:pt x="4662317" y="308882"/>
                  <a:pt x="4670754" y="317320"/>
                </a:cubicBezTo>
                <a:lnTo>
                  <a:pt x="4670753" y="325755"/>
                </a:lnTo>
                <a:cubicBezTo>
                  <a:pt x="4653882" y="317319"/>
                  <a:pt x="4653882" y="334188"/>
                  <a:pt x="4645447" y="300448"/>
                </a:cubicBezTo>
                <a:cubicBezTo>
                  <a:pt x="4637010" y="308882"/>
                  <a:pt x="4653883" y="325754"/>
                  <a:pt x="4653882" y="334188"/>
                </a:cubicBezTo>
                <a:cubicBezTo>
                  <a:pt x="4628576" y="300447"/>
                  <a:pt x="4637009" y="292011"/>
                  <a:pt x="4620140" y="275141"/>
                </a:cubicBezTo>
                <a:cubicBezTo>
                  <a:pt x="4628578" y="275140"/>
                  <a:pt x="4628578" y="283575"/>
                  <a:pt x="4628578" y="283575"/>
                </a:cubicBezTo>
                <a:cubicBezTo>
                  <a:pt x="4637009" y="292011"/>
                  <a:pt x="4637009" y="292011"/>
                  <a:pt x="4645446" y="283575"/>
                </a:cubicBezTo>
                <a:lnTo>
                  <a:pt x="4628576" y="266706"/>
                </a:lnTo>
                <a:cubicBezTo>
                  <a:pt x="4645447" y="275142"/>
                  <a:pt x="4645447" y="266704"/>
                  <a:pt x="4628576" y="258268"/>
                </a:cubicBezTo>
                <a:cubicBezTo>
                  <a:pt x="4628577" y="255456"/>
                  <a:pt x="4628577" y="252643"/>
                  <a:pt x="4628578" y="249831"/>
                </a:cubicBezTo>
                <a:cubicBezTo>
                  <a:pt x="4637010" y="258268"/>
                  <a:pt x="4637010" y="249831"/>
                  <a:pt x="4637010" y="249831"/>
                </a:cubicBezTo>
                <a:cubicBezTo>
                  <a:pt x="4628575" y="241395"/>
                  <a:pt x="4628575" y="241395"/>
                  <a:pt x="4620140" y="241397"/>
                </a:cubicBezTo>
                <a:lnTo>
                  <a:pt x="4611704" y="232961"/>
                </a:lnTo>
                <a:lnTo>
                  <a:pt x="4594835" y="199218"/>
                </a:lnTo>
                <a:lnTo>
                  <a:pt x="4603267" y="207654"/>
                </a:lnTo>
                <a:cubicBezTo>
                  <a:pt x="4611703" y="216090"/>
                  <a:pt x="4620140" y="216090"/>
                  <a:pt x="4620140" y="216090"/>
                </a:cubicBezTo>
                <a:cubicBezTo>
                  <a:pt x="4620139" y="207656"/>
                  <a:pt x="4611704" y="199218"/>
                  <a:pt x="4603267" y="190783"/>
                </a:cubicBezTo>
                <a:lnTo>
                  <a:pt x="4594832" y="182347"/>
                </a:lnTo>
                <a:lnTo>
                  <a:pt x="4586397" y="173911"/>
                </a:lnTo>
                <a:cubicBezTo>
                  <a:pt x="4577961" y="165475"/>
                  <a:pt x="4569526" y="165475"/>
                  <a:pt x="4569526" y="173913"/>
                </a:cubicBezTo>
                <a:cubicBezTo>
                  <a:pt x="4569526" y="173913"/>
                  <a:pt x="4569525" y="182347"/>
                  <a:pt x="4577960" y="190784"/>
                </a:cubicBezTo>
                <a:lnTo>
                  <a:pt x="4586396" y="190783"/>
                </a:lnTo>
                <a:lnTo>
                  <a:pt x="4594835" y="199218"/>
                </a:lnTo>
                <a:cubicBezTo>
                  <a:pt x="4552654" y="182347"/>
                  <a:pt x="4586399" y="207656"/>
                  <a:pt x="4603267" y="232961"/>
                </a:cubicBezTo>
                <a:lnTo>
                  <a:pt x="4594833" y="224525"/>
                </a:lnTo>
                <a:cubicBezTo>
                  <a:pt x="4594833" y="227338"/>
                  <a:pt x="4594833" y="230149"/>
                  <a:pt x="4594835" y="232961"/>
                </a:cubicBezTo>
                <a:cubicBezTo>
                  <a:pt x="4594833" y="235772"/>
                  <a:pt x="4594834" y="238584"/>
                  <a:pt x="4594833" y="241395"/>
                </a:cubicBezTo>
                <a:lnTo>
                  <a:pt x="4603266" y="241396"/>
                </a:lnTo>
                <a:lnTo>
                  <a:pt x="4611704" y="249833"/>
                </a:lnTo>
                <a:lnTo>
                  <a:pt x="4603267" y="249831"/>
                </a:lnTo>
                <a:lnTo>
                  <a:pt x="4611704" y="258268"/>
                </a:lnTo>
                <a:lnTo>
                  <a:pt x="4611703" y="266704"/>
                </a:lnTo>
                <a:cubicBezTo>
                  <a:pt x="4586397" y="258268"/>
                  <a:pt x="4577960" y="241397"/>
                  <a:pt x="4552654" y="207654"/>
                </a:cubicBezTo>
                <a:lnTo>
                  <a:pt x="4561090" y="207654"/>
                </a:lnTo>
                <a:lnTo>
                  <a:pt x="4569525" y="207654"/>
                </a:lnTo>
                <a:lnTo>
                  <a:pt x="4561090" y="199218"/>
                </a:lnTo>
                <a:lnTo>
                  <a:pt x="4552654" y="199219"/>
                </a:lnTo>
                <a:lnTo>
                  <a:pt x="4544217" y="190783"/>
                </a:lnTo>
                <a:cubicBezTo>
                  <a:pt x="4535785" y="182348"/>
                  <a:pt x="4544217" y="173913"/>
                  <a:pt x="4527347" y="157040"/>
                </a:cubicBezTo>
                <a:lnTo>
                  <a:pt x="4527346" y="148604"/>
                </a:lnTo>
                <a:cubicBezTo>
                  <a:pt x="4518911" y="148604"/>
                  <a:pt x="4518910" y="140168"/>
                  <a:pt x="4518910" y="140168"/>
                </a:cubicBezTo>
                <a:lnTo>
                  <a:pt x="4510474" y="140168"/>
                </a:lnTo>
                <a:lnTo>
                  <a:pt x="4510474" y="148604"/>
                </a:lnTo>
                <a:cubicBezTo>
                  <a:pt x="4493604" y="131734"/>
                  <a:pt x="4493604" y="106427"/>
                  <a:pt x="4476732" y="106427"/>
                </a:cubicBezTo>
                <a:cubicBezTo>
                  <a:pt x="4476732" y="106427"/>
                  <a:pt x="4468297" y="106427"/>
                  <a:pt x="4468297" y="97990"/>
                </a:cubicBezTo>
                <a:lnTo>
                  <a:pt x="4459861" y="97990"/>
                </a:lnTo>
                <a:lnTo>
                  <a:pt x="4459861" y="106428"/>
                </a:lnTo>
                <a:cubicBezTo>
                  <a:pt x="4426117" y="47377"/>
                  <a:pt x="4442992" y="89554"/>
                  <a:pt x="4426117" y="89554"/>
                </a:cubicBezTo>
                <a:cubicBezTo>
                  <a:pt x="4421899" y="72683"/>
                  <a:pt x="4407137" y="51593"/>
                  <a:pt x="4388156" y="29450"/>
                </a:cubicBezTo>
                <a:lnTo>
                  <a:pt x="4360109" y="0"/>
                </a:lnTo>
                <a:lnTo>
                  <a:pt x="4638592" y="0"/>
                </a:lnTo>
                <a:lnTo>
                  <a:pt x="4699158" y="62995"/>
                </a:lnTo>
                <a:cubicBezTo>
                  <a:pt x="4971672" y="360550"/>
                  <a:pt x="5209586" y="692705"/>
                  <a:pt x="5404662" y="1051221"/>
                </a:cubicBezTo>
                <a:cubicBezTo>
                  <a:pt x="5699912" y="1626956"/>
                  <a:pt x="5885366" y="2260817"/>
                  <a:pt x="5938418" y="2935851"/>
                </a:cubicBezTo>
                <a:lnTo>
                  <a:pt x="5947253" y="3112842"/>
                </a:lnTo>
                <a:lnTo>
                  <a:pt x="5951125" y="3133338"/>
                </a:lnTo>
                <a:cubicBezTo>
                  <a:pt x="5947799" y="3130267"/>
                  <a:pt x="5947799" y="3130267"/>
                  <a:pt x="5950868" y="3126941"/>
                </a:cubicBezTo>
                <a:cubicBezTo>
                  <a:pt x="5950611" y="3120546"/>
                  <a:pt x="5953680" y="3117220"/>
                  <a:pt x="5953938" y="3123616"/>
                </a:cubicBezTo>
                <a:cubicBezTo>
                  <a:pt x="5953938" y="3123616"/>
                  <a:pt x="5957523" y="3133084"/>
                  <a:pt x="5954453" y="3136408"/>
                </a:cubicBezTo>
                <a:cubicBezTo>
                  <a:pt x="5954453" y="3136408"/>
                  <a:pt x="5957779" y="3139480"/>
                  <a:pt x="5957779" y="3139480"/>
                </a:cubicBezTo>
                <a:cubicBezTo>
                  <a:pt x="5957779" y="3139480"/>
                  <a:pt x="5957779" y="3139480"/>
                  <a:pt x="5954710" y="3142804"/>
                </a:cubicBezTo>
                <a:cubicBezTo>
                  <a:pt x="5966236" y="3190395"/>
                  <a:pt x="5971363" y="3238241"/>
                  <a:pt x="5960116" y="3277128"/>
                </a:cubicBezTo>
                <a:cubicBezTo>
                  <a:pt x="5977265" y="3305275"/>
                  <a:pt x="5967303" y="3376144"/>
                  <a:pt x="5972174" y="3417593"/>
                </a:cubicBezTo>
                <a:cubicBezTo>
                  <a:pt x="5969620" y="3433712"/>
                  <a:pt x="5966293" y="3430640"/>
                  <a:pt x="5962709" y="3421173"/>
                </a:cubicBezTo>
                <a:cubicBezTo>
                  <a:pt x="5966808" y="3443433"/>
                  <a:pt x="5961440" y="3469273"/>
                  <a:pt x="5968094" y="3475415"/>
                </a:cubicBezTo>
                <a:cubicBezTo>
                  <a:pt x="5966312" y="3510722"/>
                  <a:pt x="5964014" y="3533237"/>
                  <a:pt x="5964787" y="3552426"/>
                </a:cubicBezTo>
                <a:cubicBezTo>
                  <a:pt x="5962490" y="3574940"/>
                  <a:pt x="5959935" y="3591059"/>
                  <a:pt x="5951498" y="3620225"/>
                </a:cubicBezTo>
                <a:cubicBezTo>
                  <a:pt x="5945102" y="3620480"/>
                  <a:pt x="5947914" y="3610758"/>
                  <a:pt x="5941518" y="3611013"/>
                </a:cubicBezTo>
                <a:cubicBezTo>
                  <a:pt x="5936923" y="3656042"/>
                  <a:pt x="5938210" y="3688023"/>
                  <a:pt x="5933358" y="3726657"/>
                </a:cubicBezTo>
                <a:lnTo>
                  <a:pt x="5932401" y="3750159"/>
                </a:lnTo>
                <a:lnTo>
                  <a:pt x="5936112" y="3742197"/>
                </a:lnTo>
                <a:lnTo>
                  <a:pt x="5931041" y="3783572"/>
                </a:lnTo>
                <a:lnTo>
                  <a:pt x="5930942" y="3786013"/>
                </a:lnTo>
                <a:lnTo>
                  <a:pt x="5930199" y="3790443"/>
                </a:lnTo>
                <a:lnTo>
                  <a:pt x="5909750" y="3957308"/>
                </a:lnTo>
                <a:cubicBezTo>
                  <a:pt x="5900259" y="4029011"/>
                  <a:pt x="5889716" y="4100713"/>
                  <a:pt x="5877062" y="4172416"/>
                </a:cubicBezTo>
                <a:cubicBezTo>
                  <a:pt x="5877062" y="4189290"/>
                  <a:pt x="5877061" y="4206160"/>
                  <a:pt x="5868625" y="4214595"/>
                </a:cubicBezTo>
                <a:cubicBezTo>
                  <a:pt x="5811685" y="4534097"/>
                  <a:pt x="5724197" y="4842625"/>
                  <a:pt x="5609277" y="5137233"/>
                </a:cubicBezTo>
                <a:lnTo>
                  <a:pt x="5491924" y="5411666"/>
                </a:lnTo>
                <a:lnTo>
                  <a:pt x="5491547" y="5414872"/>
                </a:lnTo>
                <a:cubicBezTo>
                  <a:pt x="5490882" y="5418118"/>
                  <a:pt x="5489618" y="5421648"/>
                  <a:pt x="5487221" y="5422780"/>
                </a:cubicBezTo>
                <a:cubicBezTo>
                  <a:pt x="5487221" y="5422780"/>
                  <a:pt x="5489486" y="5427576"/>
                  <a:pt x="5489486" y="5427576"/>
                </a:cubicBezTo>
                <a:cubicBezTo>
                  <a:pt x="5489486" y="5427576"/>
                  <a:pt x="5489486" y="5427576"/>
                  <a:pt x="5484693" y="5429840"/>
                </a:cubicBezTo>
                <a:cubicBezTo>
                  <a:pt x="5476322" y="5486587"/>
                  <a:pt x="5460891" y="5540803"/>
                  <a:pt x="5431604" y="5578103"/>
                </a:cubicBezTo>
                <a:cubicBezTo>
                  <a:pt x="5437875" y="5616199"/>
                  <a:pt x="5395949" y="5688799"/>
                  <a:pt x="5383045" y="5735954"/>
                </a:cubicBezTo>
                <a:cubicBezTo>
                  <a:pt x="5373196" y="5752339"/>
                  <a:pt x="5370931" y="5747543"/>
                  <a:pt x="5371193" y="5735689"/>
                </a:cubicBezTo>
                <a:cubicBezTo>
                  <a:pt x="5365875" y="5761664"/>
                  <a:pt x="5348704" y="5787374"/>
                  <a:pt x="5353234" y="5796964"/>
                </a:cubicBezTo>
                <a:cubicBezTo>
                  <a:pt x="5335800" y="5834529"/>
                  <a:pt x="5323423" y="5857974"/>
                  <a:pt x="5315838" y="5879154"/>
                </a:cubicBezTo>
                <a:cubicBezTo>
                  <a:pt x="5303461" y="5902599"/>
                  <a:pt x="5293610" y="5918984"/>
                  <a:pt x="5271646" y="5946958"/>
                </a:cubicBezTo>
                <a:cubicBezTo>
                  <a:pt x="5264588" y="5944427"/>
                  <a:pt x="5271909" y="5935102"/>
                  <a:pt x="5264849" y="5932571"/>
                </a:cubicBezTo>
                <a:cubicBezTo>
                  <a:pt x="5240094" y="5979461"/>
                  <a:pt x="5227454" y="6014761"/>
                  <a:pt x="5205226" y="6054591"/>
                </a:cubicBezTo>
                <a:cubicBezTo>
                  <a:pt x="5190059" y="6096952"/>
                  <a:pt x="5167831" y="6136781"/>
                  <a:pt x="5133488" y="6188200"/>
                </a:cubicBezTo>
                <a:cubicBezTo>
                  <a:pt x="5148394" y="6157694"/>
                  <a:pt x="5131486" y="6171548"/>
                  <a:pt x="5117105" y="6178342"/>
                </a:cubicBezTo>
                <a:cubicBezTo>
                  <a:pt x="5112311" y="6180607"/>
                  <a:pt x="5109783" y="6187667"/>
                  <a:pt x="5104989" y="6189932"/>
                </a:cubicBezTo>
                <a:cubicBezTo>
                  <a:pt x="5104989" y="6189932"/>
                  <a:pt x="5102724" y="6185136"/>
                  <a:pt x="5105252" y="6178076"/>
                </a:cubicBezTo>
                <a:cubicBezTo>
                  <a:pt x="5105252" y="6178076"/>
                  <a:pt x="5105252" y="6178076"/>
                  <a:pt x="5107780" y="6171017"/>
                </a:cubicBezTo>
                <a:cubicBezTo>
                  <a:pt x="5102724" y="6185136"/>
                  <a:pt x="5095927" y="6170750"/>
                  <a:pt x="5110570" y="6152101"/>
                </a:cubicBezTo>
                <a:cubicBezTo>
                  <a:pt x="5110570" y="6152101"/>
                  <a:pt x="5110570" y="6152101"/>
                  <a:pt x="5117630" y="6154631"/>
                </a:cubicBezTo>
                <a:cubicBezTo>
                  <a:pt x="5122423" y="6152366"/>
                  <a:pt x="5124951" y="6145306"/>
                  <a:pt x="5124951" y="6145306"/>
                </a:cubicBezTo>
                <a:cubicBezTo>
                  <a:pt x="5132010" y="6147837"/>
                  <a:pt x="5127217" y="6150102"/>
                  <a:pt x="5124689" y="6157162"/>
                </a:cubicBezTo>
                <a:cubicBezTo>
                  <a:pt x="5124689" y="6157162"/>
                  <a:pt x="5124689" y="6157162"/>
                  <a:pt x="5122160" y="6164222"/>
                </a:cubicBezTo>
                <a:cubicBezTo>
                  <a:pt x="5141597" y="6143308"/>
                  <a:pt x="5166353" y="6096419"/>
                  <a:pt x="5161821" y="6086827"/>
                </a:cubicBezTo>
                <a:cubicBezTo>
                  <a:pt x="5186577" y="6039938"/>
                  <a:pt x="5220658" y="6000375"/>
                  <a:pt x="5223710" y="5969604"/>
                </a:cubicBezTo>
                <a:cubicBezTo>
                  <a:pt x="5238616" y="5939099"/>
                  <a:pt x="5240620" y="5955750"/>
                  <a:pt x="5255262" y="5937100"/>
                </a:cubicBezTo>
                <a:cubicBezTo>
                  <a:pt x="5270168" y="5906595"/>
                  <a:pt x="5258316" y="5906330"/>
                  <a:pt x="5265899" y="5885149"/>
                </a:cubicBezTo>
                <a:cubicBezTo>
                  <a:pt x="5292658" y="5854910"/>
                  <a:pt x="5302771" y="5826670"/>
                  <a:pt x="5310355" y="5805490"/>
                </a:cubicBezTo>
                <a:cubicBezTo>
                  <a:pt x="5317939" y="5784310"/>
                  <a:pt x="5323258" y="5758334"/>
                  <a:pt x="5342957" y="5725565"/>
                </a:cubicBezTo>
                <a:cubicBezTo>
                  <a:pt x="5352544" y="5721035"/>
                  <a:pt x="5359865" y="5711711"/>
                  <a:pt x="5359603" y="5723566"/>
                </a:cubicBezTo>
                <a:cubicBezTo>
                  <a:pt x="5380698" y="5681339"/>
                  <a:pt x="5393970" y="5644274"/>
                  <a:pt x="5405162" y="5607458"/>
                </a:cubicBezTo>
                <a:lnTo>
                  <a:pt x="5419834" y="5556614"/>
                </a:lnTo>
                <a:lnTo>
                  <a:pt x="5343783" y="5707015"/>
                </a:lnTo>
                <a:cubicBezTo>
                  <a:pt x="5137377" y="6084780"/>
                  <a:pt x="4883032" y="6432513"/>
                  <a:pt x="4588841" y="6742552"/>
                </a:cubicBezTo>
                <a:lnTo>
                  <a:pt x="4469515" y="6858000"/>
                </a:lnTo>
                <a:lnTo>
                  <a:pt x="4102414" y="6858000"/>
                </a:lnTo>
                <a:lnTo>
                  <a:pt x="4156175" y="6787476"/>
                </a:lnTo>
                <a:cubicBezTo>
                  <a:pt x="4215224" y="6694684"/>
                  <a:pt x="4274274" y="6610327"/>
                  <a:pt x="4333324" y="6525971"/>
                </a:cubicBezTo>
                <a:cubicBezTo>
                  <a:pt x="4350199" y="6525971"/>
                  <a:pt x="4350197" y="6534407"/>
                  <a:pt x="4350197" y="6551277"/>
                </a:cubicBezTo>
                <a:cubicBezTo>
                  <a:pt x="4392373" y="6475355"/>
                  <a:pt x="4426118" y="6424743"/>
                  <a:pt x="4451424" y="6365693"/>
                </a:cubicBezTo>
                <a:cubicBezTo>
                  <a:pt x="4476730" y="6321404"/>
                  <a:pt x="4497293" y="6277118"/>
                  <a:pt x="4527346" y="6225714"/>
                </a:cubicBezTo>
                <a:lnTo>
                  <a:pt x="4556321" y="6179312"/>
                </a:lnTo>
                <a:lnTo>
                  <a:pt x="4561089" y="6180105"/>
                </a:lnTo>
                <a:cubicBezTo>
                  <a:pt x="4561089" y="6180105"/>
                  <a:pt x="4569528" y="6180107"/>
                  <a:pt x="4577961" y="6171673"/>
                </a:cubicBezTo>
                <a:lnTo>
                  <a:pt x="4586396" y="6171671"/>
                </a:lnTo>
                <a:cubicBezTo>
                  <a:pt x="4594833" y="6154801"/>
                  <a:pt x="4611704" y="6137929"/>
                  <a:pt x="4603267" y="6129493"/>
                </a:cubicBezTo>
                <a:cubicBezTo>
                  <a:pt x="4611704" y="6129493"/>
                  <a:pt x="4620140" y="6121059"/>
                  <a:pt x="4620139" y="6112623"/>
                </a:cubicBezTo>
                <a:lnTo>
                  <a:pt x="4620140" y="6104185"/>
                </a:lnTo>
                <a:lnTo>
                  <a:pt x="4611704" y="6104186"/>
                </a:lnTo>
                <a:cubicBezTo>
                  <a:pt x="4628575" y="6083098"/>
                  <a:pt x="4637011" y="6066227"/>
                  <a:pt x="4645446" y="6049356"/>
                </a:cubicBezTo>
                <a:lnTo>
                  <a:pt x="4658579" y="6024607"/>
                </a:lnTo>
                <a:lnTo>
                  <a:pt x="4657191" y="6022823"/>
                </a:lnTo>
                <a:cubicBezTo>
                  <a:pt x="4653015" y="6023181"/>
                  <a:pt x="4645022" y="6028074"/>
                  <a:pt x="4637720" y="6031225"/>
                </a:cubicBezTo>
                <a:cubicBezTo>
                  <a:pt x="4632853" y="6033324"/>
                  <a:pt x="4630086" y="6040295"/>
                  <a:pt x="4625218" y="6042395"/>
                </a:cubicBezTo>
                <a:lnTo>
                  <a:pt x="4625358" y="6039920"/>
                </a:lnTo>
                <a:lnTo>
                  <a:pt x="4603267" y="6062007"/>
                </a:lnTo>
                <a:cubicBezTo>
                  <a:pt x="4611704" y="6053573"/>
                  <a:pt x="4620140" y="6045137"/>
                  <a:pt x="4620139" y="6036700"/>
                </a:cubicBezTo>
                <a:cubicBezTo>
                  <a:pt x="4586397" y="6078878"/>
                  <a:pt x="4544217" y="6129493"/>
                  <a:pt x="4502039" y="6188543"/>
                </a:cubicBezTo>
                <a:cubicBezTo>
                  <a:pt x="4459860" y="6247593"/>
                  <a:pt x="4417681" y="6306643"/>
                  <a:pt x="4383940" y="6357257"/>
                </a:cubicBezTo>
                <a:cubicBezTo>
                  <a:pt x="4383939" y="6348819"/>
                  <a:pt x="4375504" y="6348821"/>
                  <a:pt x="4367067" y="6357256"/>
                </a:cubicBezTo>
                <a:cubicBezTo>
                  <a:pt x="4324889" y="6407871"/>
                  <a:pt x="4291146" y="6450050"/>
                  <a:pt x="4240530" y="6492227"/>
                </a:cubicBezTo>
                <a:cubicBezTo>
                  <a:pt x="4248967" y="6509098"/>
                  <a:pt x="4206790" y="6525971"/>
                  <a:pt x="4189918" y="6542842"/>
                </a:cubicBezTo>
                <a:cubicBezTo>
                  <a:pt x="4181480" y="6551277"/>
                  <a:pt x="4189918" y="6559714"/>
                  <a:pt x="4173045" y="6568148"/>
                </a:cubicBezTo>
                <a:cubicBezTo>
                  <a:pt x="4173044" y="6576584"/>
                  <a:pt x="4147738" y="6585021"/>
                  <a:pt x="4130868" y="6601891"/>
                </a:cubicBezTo>
                <a:cubicBezTo>
                  <a:pt x="4105561" y="6627198"/>
                  <a:pt x="4080254" y="6660939"/>
                  <a:pt x="4054944" y="6686246"/>
                </a:cubicBezTo>
                <a:cubicBezTo>
                  <a:pt x="4021201" y="6719991"/>
                  <a:pt x="4021201" y="6728426"/>
                  <a:pt x="3979024" y="6762169"/>
                </a:cubicBezTo>
                <a:cubicBezTo>
                  <a:pt x="3960044" y="6783258"/>
                  <a:pt x="3938427" y="6803820"/>
                  <a:pt x="3916151" y="6823459"/>
                </a:cubicBezTo>
                <a:lnTo>
                  <a:pt x="3874750" y="6858000"/>
                </a:lnTo>
                <a:lnTo>
                  <a:pt x="3809992" y="6858000"/>
                </a:lnTo>
                <a:lnTo>
                  <a:pt x="3835617" y="6838089"/>
                </a:lnTo>
                <a:cubicBezTo>
                  <a:pt x="3945281" y="6753734"/>
                  <a:pt x="4046511" y="6660941"/>
                  <a:pt x="4139304" y="6576584"/>
                </a:cubicBezTo>
                <a:cubicBezTo>
                  <a:pt x="4113995" y="6576584"/>
                  <a:pt x="4080253" y="6635634"/>
                  <a:pt x="4046510" y="6652505"/>
                </a:cubicBezTo>
                <a:cubicBezTo>
                  <a:pt x="4046511" y="6660941"/>
                  <a:pt x="4029637" y="6660942"/>
                  <a:pt x="4021202" y="6660941"/>
                </a:cubicBezTo>
                <a:cubicBezTo>
                  <a:pt x="3962152" y="6711555"/>
                  <a:pt x="3886231" y="6779041"/>
                  <a:pt x="3810311" y="6829655"/>
                </a:cubicBezTo>
                <a:lnTo>
                  <a:pt x="3774445" y="6858000"/>
                </a:lnTo>
                <a:lnTo>
                  <a:pt x="3720522" y="6858000"/>
                </a:lnTo>
                <a:lnTo>
                  <a:pt x="3734388" y="6846525"/>
                </a:lnTo>
                <a:cubicBezTo>
                  <a:pt x="3759695" y="6829655"/>
                  <a:pt x="3785001" y="6821219"/>
                  <a:pt x="3768132" y="6821217"/>
                </a:cubicBezTo>
                <a:cubicBezTo>
                  <a:pt x="3793438" y="6795912"/>
                  <a:pt x="3827182" y="6770605"/>
                  <a:pt x="3869358" y="6745298"/>
                </a:cubicBezTo>
                <a:cubicBezTo>
                  <a:pt x="3877794" y="6736862"/>
                  <a:pt x="3894670" y="6719991"/>
                  <a:pt x="3911538" y="6711555"/>
                </a:cubicBezTo>
                <a:lnTo>
                  <a:pt x="3919975" y="6711555"/>
                </a:lnTo>
                <a:lnTo>
                  <a:pt x="3928411" y="6703118"/>
                </a:lnTo>
                <a:lnTo>
                  <a:pt x="3928411" y="6694684"/>
                </a:lnTo>
                <a:lnTo>
                  <a:pt x="3936845" y="6694684"/>
                </a:lnTo>
                <a:cubicBezTo>
                  <a:pt x="3995895" y="6644071"/>
                  <a:pt x="4054944" y="6593455"/>
                  <a:pt x="4097124" y="6551277"/>
                </a:cubicBezTo>
                <a:cubicBezTo>
                  <a:pt x="4105561" y="6551277"/>
                  <a:pt x="4113995" y="6551277"/>
                  <a:pt x="4113995" y="6542841"/>
                </a:cubicBezTo>
                <a:lnTo>
                  <a:pt x="4122431" y="6542841"/>
                </a:lnTo>
                <a:cubicBezTo>
                  <a:pt x="4122431" y="6542841"/>
                  <a:pt x="4130867" y="6542841"/>
                  <a:pt x="4130869" y="6534407"/>
                </a:cubicBezTo>
                <a:cubicBezTo>
                  <a:pt x="4130868" y="6531595"/>
                  <a:pt x="4130867" y="6528783"/>
                  <a:pt x="4130868" y="6525971"/>
                </a:cubicBezTo>
                <a:cubicBezTo>
                  <a:pt x="4156175" y="6500664"/>
                  <a:pt x="4215225" y="6450050"/>
                  <a:pt x="4189919" y="6458484"/>
                </a:cubicBezTo>
                <a:lnTo>
                  <a:pt x="4198354" y="6450050"/>
                </a:lnTo>
                <a:cubicBezTo>
                  <a:pt x="4206788" y="6450048"/>
                  <a:pt x="4206790" y="6433178"/>
                  <a:pt x="4206790" y="6433178"/>
                </a:cubicBezTo>
                <a:lnTo>
                  <a:pt x="4190270" y="6433178"/>
                </a:lnTo>
                <a:lnTo>
                  <a:pt x="4207843" y="6416307"/>
                </a:lnTo>
                <a:lnTo>
                  <a:pt x="4215199" y="6391088"/>
                </a:lnTo>
                <a:cubicBezTo>
                  <a:pt x="4215259" y="6391032"/>
                  <a:pt x="4215318" y="6390975"/>
                  <a:pt x="4215378" y="6390919"/>
                </a:cubicBezTo>
                <a:lnTo>
                  <a:pt x="4244751" y="6375183"/>
                </a:lnTo>
                <a:cubicBezTo>
                  <a:pt x="4253186" y="6365692"/>
                  <a:pt x="4261622" y="6353038"/>
                  <a:pt x="4274275" y="6340386"/>
                </a:cubicBezTo>
                <a:lnTo>
                  <a:pt x="4282710" y="6340386"/>
                </a:lnTo>
                <a:cubicBezTo>
                  <a:pt x="4282712" y="6331950"/>
                  <a:pt x="4291146" y="6331950"/>
                  <a:pt x="4282712" y="6331950"/>
                </a:cubicBezTo>
                <a:cubicBezTo>
                  <a:pt x="4282712" y="6329138"/>
                  <a:pt x="4282711" y="6326326"/>
                  <a:pt x="4282711" y="6323514"/>
                </a:cubicBezTo>
                <a:cubicBezTo>
                  <a:pt x="4291147" y="6315079"/>
                  <a:pt x="4299581" y="6315079"/>
                  <a:pt x="4308018" y="6315078"/>
                </a:cubicBezTo>
                <a:lnTo>
                  <a:pt x="4299581" y="6323514"/>
                </a:lnTo>
                <a:cubicBezTo>
                  <a:pt x="4291146" y="6331950"/>
                  <a:pt x="4291147" y="6340386"/>
                  <a:pt x="4291147" y="6340386"/>
                </a:cubicBezTo>
                <a:cubicBezTo>
                  <a:pt x="4299583" y="6340386"/>
                  <a:pt x="4308017" y="6340384"/>
                  <a:pt x="4308019" y="6331950"/>
                </a:cubicBezTo>
                <a:lnTo>
                  <a:pt x="4316453" y="6331950"/>
                </a:lnTo>
                <a:cubicBezTo>
                  <a:pt x="4316454" y="6340386"/>
                  <a:pt x="4274274" y="6365693"/>
                  <a:pt x="4282711" y="6374128"/>
                </a:cubicBezTo>
                <a:cubicBezTo>
                  <a:pt x="4358631" y="6289771"/>
                  <a:pt x="4459860" y="6196979"/>
                  <a:pt x="4544217" y="6104187"/>
                </a:cubicBezTo>
                <a:cubicBezTo>
                  <a:pt x="4552653" y="6095750"/>
                  <a:pt x="4561090" y="6078880"/>
                  <a:pt x="4569526" y="6070442"/>
                </a:cubicBezTo>
                <a:lnTo>
                  <a:pt x="4577961" y="6062009"/>
                </a:lnTo>
                <a:cubicBezTo>
                  <a:pt x="4611704" y="6024048"/>
                  <a:pt x="4647556" y="5979761"/>
                  <a:pt x="4683408" y="5931256"/>
                </a:cubicBezTo>
                <a:lnTo>
                  <a:pt x="4748312" y="5835198"/>
                </a:lnTo>
                <a:lnTo>
                  <a:pt x="4751363" y="5826231"/>
                </a:lnTo>
                <a:cubicBezTo>
                  <a:pt x="4759329" y="5811241"/>
                  <a:pt x="4763672" y="5807923"/>
                  <a:pt x="4767931" y="5806085"/>
                </a:cubicBezTo>
                <a:lnTo>
                  <a:pt x="4768003" y="5806053"/>
                </a:lnTo>
                <a:lnTo>
                  <a:pt x="4788853" y="5775196"/>
                </a:lnTo>
                <a:lnTo>
                  <a:pt x="4792070" y="5772856"/>
                </a:lnTo>
                <a:lnTo>
                  <a:pt x="4793063" y="5765638"/>
                </a:lnTo>
                <a:cubicBezTo>
                  <a:pt x="4793133" y="5759110"/>
                  <a:pt x="4792249" y="5753715"/>
                  <a:pt x="4796398" y="5743259"/>
                </a:cubicBezTo>
                <a:cubicBezTo>
                  <a:pt x="4824170" y="5713949"/>
                  <a:pt x="4835236" y="5686068"/>
                  <a:pt x="4843536" y="5665159"/>
                </a:cubicBezTo>
                <a:cubicBezTo>
                  <a:pt x="4851836" y="5644248"/>
                  <a:pt x="4858035" y="5618468"/>
                  <a:pt x="4878837" y="5586387"/>
                </a:cubicBezTo>
                <a:cubicBezTo>
                  <a:pt x="4888572" y="5582186"/>
                  <a:pt x="4896207" y="5573116"/>
                  <a:pt x="4895541" y="5584956"/>
                </a:cubicBezTo>
                <a:cubicBezTo>
                  <a:pt x="4940577" y="5501985"/>
                  <a:pt x="4953640" y="5438585"/>
                  <a:pt x="4981973" y="5357045"/>
                </a:cubicBezTo>
                <a:cubicBezTo>
                  <a:pt x="4977105" y="5359145"/>
                  <a:pt x="4966704" y="5375186"/>
                  <a:pt x="4962502" y="5365447"/>
                </a:cubicBezTo>
                <a:cubicBezTo>
                  <a:pt x="4978331" y="5295077"/>
                  <a:pt x="5011740" y="5292214"/>
                  <a:pt x="5038742" y="5234354"/>
                </a:cubicBezTo>
                <a:cubicBezTo>
                  <a:pt x="5047812" y="5241993"/>
                  <a:pt x="5029775" y="5267103"/>
                  <a:pt x="5031211" y="5283813"/>
                </a:cubicBezTo>
                <a:cubicBezTo>
                  <a:pt x="5029110" y="5278944"/>
                  <a:pt x="5029110" y="5278944"/>
                  <a:pt x="5033979" y="5276843"/>
                </a:cubicBezTo>
                <a:cubicBezTo>
                  <a:pt x="5036744" y="5269873"/>
                  <a:pt x="5041612" y="5267773"/>
                  <a:pt x="5038846" y="5274743"/>
                </a:cubicBezTo>
                <a:cubicBezTo>
                  <a:pt x="5038846" y="5274743"/>
                  <a:pt x="5038180" y="5286582"/>
                  <a:pt x="5033312" y="5288683"/>
                </a:cubicBezTo>
                <a:cubicBezTo>
                  <a:pt x="5033312" y="5288683"/>
                  <a:pt x="5035413" y="5293552"/>
                  <a:pt x="5035413" y="5293552"/>
                </a:cubicBezTo>
                <a:cubicBezTo>
                  <a:pt x="5035413" y="5293552"/>
                  <a:pt x="5035413" y="5293552"/>
                  <a:pt x="5030545" y="5295653"/>
                </a:cubicBezTo>
                <a:cubicBezTo>
                  <a:pt x="5020249" y="5352082"/>
                  <a:pt x="5002985" y="5405743"/>
                  <a:pt x="4972446" y="5442024"/>
                </a:cubicBezTo>
                <a:cubicBezTo>
                  <a:pt x="4977419" y="5480313"/>
                  <a:pt x="4933047" y="5551444"/>
                  <a:pt x="4918549" y="5598134"/>
                </a:cubicBezTo>
                <a:cubicBezTo>
                  <a:pt x="4908148" y="5614175"/>
                  <a:pt x="4906047" y="5609305"/>
                  <a:pt x="4906713" y="5597465"/>
                </a:cubicBezTo>
                <a:cubicBezTo>
                  <a:pt x="4900514" y="5623245"/>
                  <a:pt x="4882478" y="5648356"/>
                  <a:pt x="4886681" y="5658095"/>
                </a:cubicBezTo>
                <a:cubicBezTo>
                  <a:pt x="4867979" y="5695045"/>
                  <a:pt x="4854812" y="5718056"/>
                  <a:pt x="4846511" y="5738966"/>
                </a:cubicBezTo>
                <a:cubicBezTo>
                  <a:pt x="4833344" y="5761976"/>
                  <a:pt x="4822943" y="5778017"/>
                  <a:pt x="4800039" y="5805228"/>
                </a:cubicBezTo>
                <a:cubicBezTo>
                  <a:pt x="4796555" y="5803844"/>
                  <a:pt x="4796721" y="5800883"/>
                  <a:pt x="4796888" y="5797923"/>
                </a:cubicBezTo>
                <a:lnTo>
                  <a:pt x="4793961" y="5791139"/>
                </a:lnTo>
                <a:lnTo>
                  <a:pt x="4788854" y="5800502"/>
                </a:lnTo>
                <a:lnTo>
                  <a:pt x="4788524" y="5800530"/>
                </a:lnTo>
                <a:lnTo>
                  <a:pt x="4772434" y="5831127"/>
                </a:lnTo>
                <a:lnTo>
                  <a:pt x="4771983" y="5834245"/>
                </a:lnTo>
                <a:lnTo>
                  <a:pt x="4770615" y="5834587"/>
                </a:lnTo>
                <a:lnTo>
                  <a:pt x="4763546" y="5848027"/>
                </a:lnTo>
                <a:lnTo>
                  <a:pt x="4763547" y="5851116"/>
                </a:lnTo>
                <a:cubicBezTo>
                  <a:pt x="4755109" y="5876421"/>
                  <a:pt x="4721369" y="5935473"/>
                  <a:pt x="4729804" y="5927037"/>
                </a:cubicBezTo>
                <a:cubicBezTo>
                  <a:pt x="4729804" y="5918602"/>
                  <a:pt x="4738242" y="5918602"/>
                  <a:pt x="4738240" y="5910164"/>
                </a:cubicBezTo>
                <a:cubicBezTo>
                  <a:pt x="4738242" y="5918602"/>
                  <a:pt x="4738240" y="5927039"/>
                  <a:pt x="4738240" y="5927039"/>
                </a:cubicBezTo>
                <a:cubicBezTo>
                  <a:pt x="4738240" y="5927039"/>
                  <a:pt x="4746676" y="5927038"/>
                  <a:pt x="4755110" y="5918603"/>
                </a:cubicBezTo>
                <a:cubicBezTo>
                  <a:pt x="4755110" y="5921414"/>
                  <a:pt x="4755110" y="5924227"/>
                  <a:pt x="4755112" y="5927039"/>
                </a:cubicBezTo>
                <a:cubicBezTo>
                  <a:pt x="4755112" y="5927039"/>
                  <a:pt x="4746676" y="5927038"/>
                  <a:pt x="4746676" y="5935473"/>
                </a:cubicBezTo>
                <a:cubicBezTo>
                  <a:pt x="4746676" y="5938284"/>
                  <a:pt x="4746677" y="5941096"/>
                  <a:pt x="4746678" y="5943907"/>
                </a:cubicBezTo>
                <a:cubicBezTo>
                  <a:pt x="4729804" y="5969216"/>
                  <a:pt x="4721369" y="5986087"/>
                  <a:pt x="4721368" y="5994521"/>
                </a:cubicBezTo>
                <a:lnTo>
                  <a:pt x="4721369" y="6002959"/>
                </a:lnTo>
                <a:lnTo>
                  <a:pt x="4729804" y="5994523"/>
                </a:lnTo>
                <a:cubicBezTo>
                  <a:pt x="4721369" y="6002959"/>
                  <a:pt x="4729804" y="6002959"/>
                  <a:pt x="4738240" y="5994523"/>
                </a:cubicBezTo>
                <a:cubicBezTo>
                  <a:pt x="4696060" y="6053573"/>
                  <a:pt x="4679190" y="6095752"/>
                  <a:pt x="4653883" y="6146366"/>
                </a:cubicBezTo>
                <a:cubicBezTo>
                  <a:pt x="4628575" y="6188543"/>
                  <a:pt x="4603266" y="6230723"/>
                  <a:pt x="4561090" y="6289771"/>
                </a:cubicBezTo>
                <a:cubicBezTo>
                  <a:pt x="4569526" y="6281334"/>
                  <a:pt x="4569526" y="6289770"/>
                  <a:pt x="4561089" y="6298205"/>
                </a:cubicBezTo>
                <a:lnTo>
                  <a:pt x="4552654" y="6298207"/>
                </a:lnTo>
                <a:lnTo>
                  <a:pt x="4552653" y="6306643"/>
                </a:lnTo>
                <a:lnTo>
                  <a:pt x="4544217" y="6315080"/>
                </a:lnTo>
                <a:lnTo>
                  <a:pt x="4527347" y="6340384"/>
                </a:lnTo>
                <a:cubicBezTo>
                  <a:pt x="4535782" y="6340386"/>
                  <a:pt x="4527347" y="6348821"/>
                  <a:pt x="4527349" y="6357257"/>
                </a:cubicBezTo>
                <a:cubicBezTo>
                  <a:pt x="4544217" y="6340387"/>
                  <a:pt x="4535782" y="6340386"/>
                  <a:pt x="4544216" y="6323514"/>
                </a:cubicBezTo>
                <a:lnTo>
                  <a:pt x="4552655" y="6323514"/>
                </a:lnTo>
                <a:cubicBezTo>
                  <a:pt x="4552655" y="6326326"/>
                  <a:pt x="4552654" y="6329138"/>
                  <a:pt x="4552653" y="6331950"/>
                </a:cubicBezTo>
                <a:cubicBezTo>
                  <a:pt x="4561090" y="6331950"/>
                  <a:pt x="4561089" y="6323512"/>
                  <a:pt x="4561089" y="6323512"/>
                </a:cubicBezTo>
                <a:lnTo>
                  <a:pt x="4561090" y="6315079"/>
                </a:lnTo>
                <a:lnTo>
                  <a:pt x="4569526" y="6306641"/>
                </a:lnTo>
                <a:cubicBezTo>
                  <a:pt x="4577961" y="6298207"/>
                  <a:pt x="4577961" y="6272900"/>
                  <a:pt x="4586397" y="6281336"/>
                </a:cubicBezTo>
                <a:cubicBezTo>
                  <a:pt x="4603267" y="6272900"/>
                  <a:pt x="4577961" y="6272900"/>
                  <a:pt x="4586397" y="6264464"/>
                </a:cubicBezTo>
                <a:cubicBezTo>
                  <a:pt x="4594833" y="6256029"/>
                  <a:pt x="4594833" y="6264464"/>
                  <a:pt x="4603267" y="6264464"/>
                </a:cubicBezTo>
                <a:cubicBezTo>
                  <a:pt x="4611704" y="6247593"/>
                  <a:pt x="4628576" y="6205416"/>
                  <a:pt x="4628576" y="6205416"/>
                </a:cubicBezTo>
                <a:cubicBezTo>
                  <a:pt x="4645449" y="6171671"/>
                  <a:pt x="4687626" y="6121059"/>
                  <a:pt x="4696061" y="6104186"/>
                </a:cubicBezTo>
                <a:cubicBezTo>
                  <a:pt x="4704497" y="6095752"/>
                  <a:pt x="4696061" y="6104186"/>
                  <a:pt x="4687626" y="6104185"/>
                </a:cubicBezTo>
                <a:cubicBezTo>
                  <a:pt x="4696061" y="6104186"/>
                  <a:pt x="4704496" y="6087316"/>
                  <a:pt x="4704496" y="6087316"/>
                </a:cubicBezTo>
                <a:lnTo>
                  <a:pt x="4704497" y="6070444"/>
                </a:lnTo>
                <a:cubicBezTo>
                  <a:pt x="4712933" y="6062009"/>
                  <a:pt x="4712935" y="6078880"/>
                  <a:pt x="4712933" y="6070444"/>
                </a:cubicBezTo>
                <a:cubicBezTo>
                  <a:pt x="4729803" y="6062009"/>
                  <a:pt x="4712933" y="6045137"/>
                  <a:pt x="4729804" y="6053573"/>
                </a:cubicBezTo>
                <a:cubicBezTo>
                  <a:pt x="4736130" y="6028266"/>
                  <a:pt x="4751949" y="5983979"/>
                  <a:pt x="4770138" y="5956299"/>
                </a:cubicBezTo>
                <a:lnTo>
                  <a:pt x="4783304" y="5941648"/>
                </a:lnTo>
                <a:lnTo>
                  <a:pt x="4783581" y="5941799"/>
                </a:lnTo>
                <a:cubicBezTo>
                  <a:pt x="4786745" y="5941800"/>
                  <a:pt x="4788854" y="5939691"/>
                  <a:pt x="4788853" y="5935473"/>
                </a:cubicBezTo>
                <a:lnTo>
                  <a:pt x="4783304" y="5941648"/>
                </a:lnTo>
                <a:lnTo>
                  <a:pt x="4771983" y="5935471"/>
                </a:lnTo>
                <a:cubicBezTo>
                  <a:pt x="4814160" y="5876423"/>
                  <a:pt x="4864778" y="5783632"/>
                  <a:pt x="4873212" y="5749889"/>
                </a:cubicBezTo>
                <a:cubicBezTo>
                  <a:pt x="4881647" y="5733018"/>
                  <a:pt x="4949133" y="5640225"/>
                  <a:pt x="4949133" y="5598046"/>
                </a:cubicBezTo>
                <a:cubicBezTo>
                  <a:pt x="4957569" y="5581173"/>
                  <a:pt x="4949133" y="5598046"/>
                  <a:pt x="4957571" y="5598047"/>
                </a:cubicBezTo>
                <a:cubicBezTo>
                  <a:pt x="4957571" y="5572739"/>
                  <a:pt x="4991311" y="5522125"/>
                  <a:pt x="5008183" y="5496818"/>
                </a:cubicBezTo>
                <a:cubicBezTo>
                  <a:pt x="5008183" y="5496818"/>
                  <a:pt x="4999747" y="5513691"/>
                  <a:pt x="5008182" y="5522123"/>
                </a:cubicBezTo>
                <a:cubicBezTo>
                  <a:pt x="5025054" y="5463075"/>
                  <a:pt x="5016619" y="5479947"/>
                  <a:pt x="4999747" y="5488384"/>
                </a:cubicBezTo>
                <a:cubicBezTo>
                  <a:pt x="5033490" y="5420898"/>
                  <a:pt x="5033490" y="5412461"/>
                  <a:pt x="5067232" y="5378718"/>
                </a:cubicBezTo>
                <a:lnTo>
                  <a:pt x="5075669" y="5370283"/>
                </a:lnTo>
                <a:lnTo>
                  <a:pt x="5075669" y="5361848"/>
                </a:lnTo>
                <a:lnTo>
                  <a:pt x="5067234" y="5361848"/>
                </a:lnTo>
                <a:cubicBezTo>
                  <a:pt x="5067234" y="5361848"/>
                  <a:pt x="5067233" y="5353409"/>
                  <a:pt x="5075669" y="5344976"/>
                </a:cubicBezTo>
                <a:cubicBezTo>
                  <a:pt x="5075670" y="5347788"/>
                  <a:pt x="5075670" y="5350600"/>
                  <a:pt x="5075671" y="5353411"/>
                </a:cubicBezTo>
                <a:lnTo>
                  <a:pt x="5084105" y="5353411"/>
                </a:lnTo>
                <a:lnTo>
                  <a:pt x="5084105" y="5336541"/>
                </a:lnTo>
                <a:lnTo>
                  <a:pt x="5092541" y="5328103"/>
                </a:lnTo>
                <a:cubicBezTo>
                  <a:pt x="5100976" y="5319670"/>
                  <a:pt x="5117848" y="5277491"/>
                  <a:pt x="5092541" y="5302798"/>
                </a:cubicBezTo>
                <a:cubicBezTo>
                  <a:pt x="5100976" y="5294363"/>
                  <a:pt x="5100976" y="5294363"/>
                  <a:pt x="5100978" y="5285927"/>
                </a:cubicBezTo>
                <a:cubicBezTo>
                  <a:pt x="5100978" y="5285927"/>
                  <a:pt x="5092539" y="5285927"/>
                  <a:pt x="5092541" y="5294363"/>
                </a:cubicBezTo>
                <a:cubicBezTo>
                  <a:pt x="5092541" y="5294363"/>
                  <a:pt x="5084105" y="5294363"/>
                  <a:pt x="5084105" y="5302796"/>
                </a:cubicBezTo>
                <a:lnTo>
                  <a:pt x="5084105" y="5285927"/>
                </a:lnTo>
                <a:cubicBezTo>
                  <a:pt x="5092540" y="5277491"/>
                  <a:pt x="5100976" y="5260620"/>
                  <a:pt x="5109412" y="5235313"/>
                </a:cubicBezTo>
                <a:cubicBezTo>
                  <a:pt x="5126283" y="5201570"/>
                  <a:pt x="5143156" y="5167827"/>
                  <a:pt x="5151589" y="5142520"/>
                </a:cubicBezTo>
                <a:lnTo>
                  <a:pt x="5160025" y="5134084"/>
                </a:lnTo>
                <a:lnTo>
                  <a:pt x="5160025" y="5125649"/>
                </a:lnTo>
                <a:cubicBezTo>
                  <a:pt x="5160025" y="5108777"/>
                  <a:pt x="5168461" y="5091906"/>
                  <a:pt x="5176898" y="5083470"/>
                </a:cubicBezTo>
                <a:cubicBezTo>
                  <a:pt x="5176897" y="5075036"/>
                  <a:pt x="5185332" y="5058163"/>
                  <a:pt x="5185333" y="5049729"/>
                </a:cubicBezTo>
                <a:cubicBezTo>
                  <a:pt x="5193769" y="5032856"/>
                  <a:pt x="5210641" y="5007550"/>
                  <a:pt x="5219076" y="4990679"/>
                </a:cubicBezTo>
                <a:lnTo>
                  <a:pt x="5227514" y="4990679"/>
                </a:lnTo>
                <a:cubicBezTo>
                  <a:pt x="5227512" y="4982241"/>
                  <a:pt x="5227512" y="4982241"/>
                  <a:pt x="5227511" y="4973806"/>
                </a:cubicBezTo>
                <a:lnTo>
                  <a:pt x="5227512" y="4965372"/>
                </a:lnTo>
                <a:lnTo>
                  <a:pt x="5219077" y="4973806"/>
                </a:lnTo>
                <a:cubicBezTo>
                  <a:pt x="5227512" y="4956934"/>
                  <a:pt x="5252821" y="4931627"/>
                  <a:pt x="5244383" y="4914756"/>
                </a:cubicBezTo>
                <a:cubicBezTo>
                  <a:pt x="5252819" y="4914756"/>
                  <a:pt x="5252819" y="4914756"/>
                  <a:pt x="5252819" y="4906320"/>
                </a:cubicBezTo>
                <a:cubicBezTo>
                  <a:pt x="5261255" y="4897886"/>
                  <a:pt x="5252821" y="4897886"/>
                  <a:pt x="5252821" y="4897886"/>
                </a:cubicBezTo>
                <a:cubicBezTo>
                  <a:pt x="5269693" y="4872579"/>
                  <a:pt x="5252819" y="4847272"/>
                  <a:pt x="5269691" y="4838836"/>
                </a:cubicBezTo>
                <a:lnTo>
                  <a:pt x="5269691" y="4847272"/>
                </a:lnTo>
                <a:cubicBezTo>
                  <a:pt x="5261255" y="4864143"/>
                  <a:pt x="5261255" y="4872579"/>
                  <a:pt x="5269693" y="4872579"/>
                </a:cubicBezTo>
                <a:cubicBezTo>
                  <a:pt x="5269693" y="4872579"/>
                  <a:pt x="5278127" y="4864143"/>
                  <a:pt x="5278126" y="4855707"/>
                </a:cubicBezTo>
                <a:lnTo>
                  <a:pt x="5286562" y="4847272"/>
                </a:lnTo>
                <a:cubicBezTo>
                  <a:pt x="5303433" y="4847270"/>
                  <a:pt x="5294998" y="4872579"/>
                  <a:pt x="5278125" y="4881015"/>
                </a:cubicBezTo>
                <a:cubicBezTo>
                  <a:pt x="5294998" y="4872579"/>
                  <a:pt x="5286561" y="4914756"/>
                  <a:pt x="5294998" y="4889450"/>
                </a:cubicBezTo>
                <a:cubicBezTo>
                  <a:pt x="5278126" y="4872579"/>
                  <a:pt x="5328740" y="4864144"/>
                  <a:pt x="5320304" y="4830400"/>
                </a:cubicBezTo>
                <a:lnTo>
                  <a:pt x="5328741" y="4821963"/>
                </a:lnTo>
                <a:lnTo>
                  <a:pt x="5328741" y="4813530"/>
                </a:lnTo>
                <a:lnTo>
                  <a:pt x="5328741" y="4805093"/>
                </a:lnTo>
                <a:lnTo>
                  <a:pt x="5320305" y="4813527"/>
                </a:lnTo>
                <a:cubicBezTo>
                  <a:pt x="5320304" y="4805093"/>
                  <a:pt x="5328740" y="4788222"/>
                  <a:pt x="5320305" y="4788222"/>
                </a:cubicBezTo>
                <a:lnTo>
                  <a:pt x="5311868" y="4779784"/>
                </a:lnTo>
                <a:cubicBezTo>
                  <a:pt x="5303434" y="4796658"/>
                  <a:pt x="5303433" y="4805093"/>
                  <a:pt x="5294998" y="4821963"/>
                </a:cubicBezTo>
                <a:lnTo>
                  <a:pt x="5294998" y="4813529"/>
                </a:lnTo>
                <a:cubicBezTo>
                  <a:pt x="5294997" y="4805093"/>
                  <a:pt x="5294998" y="4796657"/>
                  <a:pt x="5286562" y="4796658"/>
                </a:cubicBezTo>
                <a:lnTo>
                  <a:pt x="5279291" y="4811201"/>
                </a:lnTo>
                <a:lnTo>
                  <a:pt x="5280235" y="4795603"/>
                </a:lnTo>
                <a:cubicBezTo>
                  <a:pt x="5284454" y="4784004"/>
                  <a:pt x="5290780" y="4771350"/>
                  <a:pt x="5294997" y="4754479"/>
                </a:cubicBezTo>
                <a:cubicBezTo>
                  <a:pt x="5261254" y="4805093"/>
                  <a:pt x="5286562" y="4746045"/>
                  <a:pt x="5269690" y="4729170"/>
                </a:cubicBezTo>
                <a:lnTo>
                  <a:pt x="5278128" y="4737607"/>
                </a:lnTo>
                <a:lnTo>
                  <a:pt x="5286561" y="4737608"/>
                </a:lnTo>
                <a:cubicBezTo>
                  <a:pt x="5286562" y="4746045"/>
                  <a:pt x="5286562" y="4746045"/>
                  <a:pt x="5294998" y="4737608"/>
                </a:cubicBezTo>
                <a:cubicBezTo>
                  <a:pt x="5294998" y="4737608"/>
                  <a:pt x="5294997" y="4729170"/>
                  <a:pt x="5294999" y="4720736"/>
                </a:cubicBezTo>
                <a:lnTo>
                  <a:pt x="5295000" y="4712301"/>
                </a:lnTo>
                <a:cubicBezTo>
                  <a:pt x="5303434" y="4703863"/>
                  <a:pt x="5311869" y="4712299"/>
                  <a:pt x="5311869" y="4695429"/>
                </a:cubicBezTo>
                <a:lnTo>
                  <a:pt x="5311869" y="4712299"/>
                </a:lnTo>
                <a:cubicBezTo>
                  <a:pt x="5311869" y="4720736"/>
                  <a:pt x="5320306" y="4720735"/>
                  <a:pt x="5320307" y="4712301"/>
                </a:cubicBezTo>
                <a:cubicBezTo>
                  <a:pt x="5328740" y="4712301"/>
                  <a:pt x="5328743" y="4703863"/>
                  <a:pt x="5328740" y="4695429"/>
                </a:cubicBezTo>
                <a:lnTo>
                  <a:pt x="5328740" y="4678557"/>
                </a:lnTo>
                <a:cubicBezTo>
                  <a:pt x="5328741" y="4661688"/>
                  <a:pt x="5320305" y="4644813"/>
                  <a:pt x="5311871" y="4661688"/>
                </a:cubicBezTo>
                <a:cubicBezTo>
                  <a:pt x="5311869" y="4653253"/>
                  <a:pt x="5311869" y="4653253"/>
                  <a:pt x="5303433" y="4653252"/>
                </a:cubicBezTo>
                <a:lnTo>
                  <a:pt x="5294998" y="4661688"/>
                </a:lnTo>
                <a:cubicBezTo>
                  <a:pt x="5294999" y="4653250"/>
                  <a:pt x="5303434" y="4636379"/>
                  <a:pt x="5303432" y="4619508"/>
                </a:cubicBezTo>
                <a:cubicBezTo>
                  <a:pt x="5303434" y="4636379"/>
                  <a:pt x="5294999" y="4653250"/>
                  <a:pt x="5303432" y="4644816"/>
                </a:cubicBezTo>
                <a:cubicBezTo>
                  <a:pt x="5320304" y="4636382"/>
                  <a:pt x="5303432" y="4619508"/>
                  <a:pt x="5320305" y="4611072"/>
                </a:cubicBezTo>
                <a:lnTo>
                  <a:pt x="5328743" y="4611070"/>
                </a:lnTo>
                <a:cubicBezTo>
                  <a:pt x="5328741" y="4608259"/>
                  <a:pt x="5328742" y="4605448"/>
                  <a:pt x="5328741" y="4602637"/>
                </a:cubicBezTo>
                <a:lnTo>
                  <a:pt x="5328741" y="4594202"/>
                </a:lnTo>
                <a:lnTo>
                  <a:pt x="5320304" y="4594202"/>
                </a:lnTo>
                <a:lnTo>
                  <a:pt x="5337175" y="4577331"/>
                </a:lnTo>
                <a:cubicBezTo>
                  <a:pt x="5328740" y="4560457"/>
                  <a:pt x="5337176" y="4543586"/>
                  <a:pt x="5337175" y="4526717"/>
                </a:cubicBezTo>
                <a:cubicBezTo>
                  <a:pt x="5337178" y="4535152"/>
                  <a:pt x="5337176" y="4543586"/>
                  <a:pt x="5337176" y="4543586"/>
                </a:cubicBezTo>
                <a:cubicBezTo>
                  <a:pt x="5345612" y="4509845"/>
                  <a:pt x="5337176" y="4518279"/>
                  <a:pt x="5354048" y="4492974"/>
                </a:cubicBezTo>
                <a:lnTo>
                  <a:pt x="5362484" y="4501408"/>
                </a:lnTo>
                <a:lnTo>
                  <a:pt x="5362484" y="4492972"/>
                </a:lnTo>
                <a:lnTo>
                  <a:pt x="5370918" y="4492974"/>
                </a:lnTo>
                <a:cubicBezTo>
                  <a:pt x="5354048" y="4543588"/>
                  <a:pt x="5370919" y="4501408"/>
                  <a:pt x="5379355" y="4501407"/>
                </a:cubicBezTo>
                <a:cubicBezTo>
                  <a:pt x="5370919" y="4526717"/>
                  <a:pt x="5362484" y="4552024"/>
                  <a:pt x="5362484" y="4577331"/>
                </a:cubicBezTo>
                <a:lnTo>
                  <a:pt x="5354048" y="4577331"/>
                </a:lnTo>
                <a:cubicBezTo>
                  <a:pt x="5345611" y="4594200"/>
                  <a:pt x="5345612" y="4602638"/>
                  <a:pt x="5345612" y="4611072"/>
                </a:cubicBezTo>
                <a:cubicBezTo>
                  <a:pt x="5354048" y="4594202"/>
                  <a:pt x="5354048" y="4585765"/>
                  <a:pt x="5362483" y="4585763"/>
                </a:cubicBezTo>
                <a:cubicBezTo>
                  <a:pt x="5354048" y="4611072"/>
                  <a:pt x="5362483" y="4611070"/>
                  <a:pt x="5354047" y="4627944"/>
                </a:cubicBezTo>
                <a:lnTo>
                  <a:pt x="5345611" y="4636382"/>
                </a:lnTo>
                <a:lnTo>
                  <a:pt x="5345612" y="4644813"/>
                </a:lnTo>
                <a:lnTo>
                  <a:pt x="5354047" y="4653250"/>
                </a:lnTo>
                <a:lnTo>
                  <a:pt x="5362483" y="4644815"/>
                </a:lnTo>
                <a:cubicBezTo>
                  <a:pt x="5370917" y="4644815"/>
                  <a:pt x="5370918" y="4636379"/>
                  <a:pt x="5370919" y="4627945"/>
                </a:cubicBezTo>
                <a:lnTo>
                  <a:pt x="5370919" y="4619508"/>
                </a:lnTo>
                <a:lnTo>
                  <a:pt x="5362483" y="4619508"/>
                </a:lnTo>
                <a:cubicBezTo>
                  <a:pt x="5362484" y="4594202"/>
                  <a:pt x="5387791" y="4535150"/>
                  <a:pt x="5387791" y="4501408"/>
                </a:cubicBezTo>
                <a:lnTo>
                  <a:pt x="5396225" y="4492972"/>
                </a:lnTo>
                <a:cubicBezTo>
                  <a:pt x="5396224" y="4490161"/>
                  <a:pt x="5396224" y="4487349"/>
                  <a:pt x="5396224" y="4484538"/>
                </a:cubicBezTo>
                <a:cubicBezTo>
                  <a:pt x="5396224" y="4481726"/>
                  <a:pt x="5396224" y="4478914"/>
                  <a:pt x="5396225" y="4476102"/>
                </a:cubicBezTo>
                <a:cubicBezTo>
                  <a:pt x="5396226" y="4459231"/>
                  <a:pt x="5404662" y="4433924"/>
                  <a:pt x="5413098" y="4425488"/>
                </a:cubicBezTo>
                <a:lnTo>
                  <a:pt x="5404662" y="4425486"/>
                </a:lnTo>
                <a:lnTo>
                  <a:pt x="5413098" y="4417053"/>
                </a:lnTo>
                <a:cubicBezTo>
                  <a:pt x="5413098" y="4417053"/>
                  <a:pt x="5421534" y="4408617"/>
                  <a:pt x="5421533" y="4400179"/>
                </a:cubicBezTo>
                <a:lnTo>
                  <a:pt x="5413097" y="4391743"/>
                </a:lnTo>
                <a:cubicBezTo>
                  <a:pt x="5415207" y="4370655"/>
                  <a:pt x="5418370" y="4352203"/>
                  <a:pt x="5421797" y="4335463"/>
                </a:cubicBezTo>
                <a:lnTo>
                  <a:pt x="5430069" y="4298454"/>
                </a:lnTo>
                <a:lnTo>
                  <a:pt x="5422231" y="4304885"/>
                </a:lnTo>
                <a:cubicBezTo>
                  <a:pt x="5417998" y="4308077"/>
                  <a:pt x="5416957" y="4315503"/>
                  <a:pt x="5412724" y="4318695"/>
                </a:cubicBezTo>
                <a:cubicBezTo>
                  <a:pt x="5412724" y="4318695"/>
                  <a:pt x="5409531" y="4314460"/>
                  <a:pt x="5410571" y="4307033"/>
                </a:cubicBezTo>
                <a:cubicBezTo>
                  <a:pt x="5410571" y="4307033"/>
                  <a:pt x="5410571" y="4307033"/>
                  <a:pt x="5411613" y="4299607"/>
                </a:cubicBezTo>
                <a:cubicBezTo>
                  <a:pt x="5409531" y="4314460"/>
                  <a:pt x="5399952" y="4301755"/>
                  <a:pt x="5410500" y="4280519"/>
                </a:cubicBezTo>
                <a:cubicBezTo>
                  <a:pt x="5410500" y="4280519"/>
                  <a:pt x="5410500" y="4280519"/>
                  <a:pt x="5417926" y="4281562"/>
                </a:cubicBezTo>
                <a:cubicBezTo>
                  <a:pt x="5422159" y="4278371"/>
                  <a:pt x="5423199" y="4270944"/>
                  <a:pt x="5423199" y="4270944"/>
                </a:cubicBezTo>
                <a:cubicBezTo>
                  <a:pt x="5430626" y="4271987"/>
                  <a:pt x="5426393" y="4275179"/>
                  <a:pt x="5425352" y="4282606"/>
                </a:cubicBezTo>
                <a:cubicBezTo>
                  <a:pt x="5425352" y="4282606"/>
                  <a:pt x="5425352" y="4282606"/>
                  <a:pt x="5424312" y="4290032"/>
                </a:cubicBezTo>
                <a:cubicBezTo>
                  <a:pt x="5428006" y="4283925"/>
                  <a:pt x="5431697" y="4276161"/>
                  <a:pt x="5435055" y="4267818"/>
                </a:cubicBezTo>
                <a:lnTo>
                  <a:pt x="5436591" y="4263308"/>
                </a:lnTo>
                <a:lnTo>
                  <a:pt x="5439195" y="4248207"/>
                </a:lnTo>
                <a:cubicBezTo>
                  <a:pt x="5440513" y="4234630"/>
                  <a:pt x="5440514" y="4220923"/>
                  <a:pt x="5438405" y="4206160"/>
                </a:cubicBezTo>
                <a:cubicBezTo>
                  <a:pt x="5446840" y="4206161"/>
                  <a:pt x="5446841" y="4197726"/>
                  <a:pt x="5446841" y="4189290"/>
                </a:cubicBezTo>
                <a:lnTo>
                  <a:pt x="5446841" y="4180852"/>
                </a:lnTo>
                <a:lnTo>
                  <a:pt x="5438404" y="4180854"/>
                </a:lnTo>
                <a:cubicBezTo>
                  <a:pt x="5455276" y="4172417"/>
                  <a:pt x="5455276" y="4147110"/>
                  <a:pt x="5455276" y="4130240"/>
                </a:cubicBezTo>
                <a:lnTo>
                  <a:pt x="5455276" y="4121804"/>
                </a:lnTo>
                <a:lnTo>
                  <a:pt x="5455276" y="4104933"/>
                </a:lnTo>
                <a:lnTo>
                  <a:pt x="5455276" y="4096497"/>
                </a:lnTo>
                <a:cubicBezTo>
                  <a:pt x="5455276" y="4096497"/>
                  <a:pt x="5463712" y="4096495"/>
                  <a:pt x="5463712" y="4088062"/>
                </a:cubicBezTo>
                <a:cubicBezTo>
                  <a:pt x="5463710" y="4085250"/>
                  <a:pt x="5463710" y="4082438"/>
                  <a:pt x="5463710" y="4079626"/>
                </a:cubicBezTo>
                <a:cubicBezTo>
                  <a:pt x="5455276" y="4062752"/>
                  <a:pt x="5480584" y="4029012"/>
                  <a:pt x="5463711" y="4029012"/>
                </a:cubicBezTo>
                <a:lnTo>
                  <a:pt x="5463712" y="4020574"/>
                </a:lnTo>
                <a:lnTo>
                  <a:pt x="5463712" y="4003705"/>
                </a:lnTo>
                <a:lnTo>
                  <a:pt x="5463712" y="3995269"/>
                </a:lnTo>
                <a:cubicBezTo>
                  <a:pt x="5480584" y="3986830"/>
                  <a:pt x="5463712" y="3953088"/>
                  <a:pt x="5463711" y="3936219"/>
                </a:cubicBezTo>
                <a:cubicBezTo>
                  <a:pt x="5463711" y="3910912"/>
                  <a:pt x="5480584" y="3927783"/>
                  <a:pt x="5480582" y="3902476"/>
                </a:cubicBezTo>
                <a:cubicBezTo>
                  <a:pt x="5480582" y="3902476"/>
                  <a:pt x="5480584" y="3894040"/>
                  <a:pt x="5489019" y="3894042"/>
                </a:cubicBezTo>
                <a:lnTo>
                  <a:pt x="5489019" y="3885606"/>
                </a:lnTo>
                <a:cubicBezTo>
                  <a:pt x="5489019" y="3877167"/>
                  <a:pt x="5489019" y="3877167"/>
                  <a:pt x="5480583" y="3885606"/>
                </a:cubicBezTo>
                <a:lnTo>
                  <a:pt x="5480584" y="3894040"/>
                </a:lnTo>
                <a:cubicBezTo>
                  <a:pt x="5472148" y="3877169"/>
                  <a:pt x="5480583" y="3860299"/>
                  <a:pt x="5472148" y="3860298"/>
                </a:cubicBezTo>
                <a:cubicBezTo>
                  <a:pt x="5480582" y="3834992"/>
                  <a:pt x="5480583" y="3860299"/>
                  <a:pt x="5489019" y="3860299"/>
                </a:cubicBezTo>
                <a:lnTo>
                  <a:pt x="5496941" y="3868220"/>
                </a:lnTo>
                <a:lnTo>
                  <a:pt x="5493896" y="3915262"/>
                </a:lnTo>
                <a:cubicBezTo>
                  <a:pt x="5492709" y="3963109"/>
                  <a:pt x="5497455" y="3993159"/>
                  <a:pt x="5497452" y="4037447"/>
                </a:cubicBezTo>
                <a:cubicBezTo>
                  <a:pt x="5497452" y="4037447"/>
                  <a:pt x="5489019" y="4037445"/>
                  <a:pt x="5489016" y="4045883"/>
                </a:cubicBezTo>
                <a:cubicBezTo>
                  <a:pt x="5489018" y="4048695"/>
                  <a:pt x="5489018" y="4051507"/>
                  <a:pt x="5489019" y="4054319"/>
                </a:cubicBezTo>
                <a:lnTo>
                  <a:pt x="5489386" y="4063858"/>
                </a:lnTo>
                <a:lnTo>
                  <a:pt x="5490041" y="4061970"/>
                </a:lnTo>
                <a:cubicBezTo>
                  <a:pt x="5495580" y="4051566"/>
                  <a:pt x="5500564" y="4056526"/>
                  <a:pt x="5508475" y="4040599"/>
                </a:cubicBezTo>
                <a:cubicBezTo>
                  <a:pt x="5516870" y="4007701"/>
                  <a:pt x="5505210" y="4009850"/>
                  <a:pt x="5508331" y="3987570"/>
                </a:cubicBezTo>
                <a:cubicBezTo>
                  <a:pt x="5528386" y="3952524"/>
                  <a:pt x="5532548" y="3922818"/>
                  <a:pt x="5535669" y="3900538"/>
                </a:cubicBezTo>
                <a:cubicBezTo>
                  <a:pt x="5538790" y="3878259"/>
                  <a:pt x="5538719" y="3851745"/>
                  <a:pt x="5551347" y="3815654"/>
                </a:cubicBezTo>
                <a:cubicBezTo>
                  <a:pt x="5559813" y="3809271"/>
                  <a:pt x="5565086" y="3798653"/>
                  <a:pt x="5567239" y="3810315"/>
                </a:cubicBezTo>
                <a:cubicBezTo>
                  <a:pt x="5591384" y="3719048"/>
                  <a:pt x="5589087" y="3654357"/>
                  <a:pt x="5597339" y="3568431"/>
                </a:cubicBezTo>
                <a:cubicBezTo>
                  <a:pt x="5593106" y="3571622"/>
                  <a:pt x="5586792" y="3589667"/>
                  <a:pt x="5580406" y="3581198"/>
                </a:cubicBezTo>
                <a:cubicBezTo>
                  <a:pt x="5579150" y="3509080"/>
                  <a:pt x="5610936" y="3498401"/>
                  <a:pt x="5623492" y="3435797"/>
                </a:cubicBezTo>
                <a:cubicBezTo>
                  <a:pt x="5634111" y="3441075"/>
                  <a:pt x="5622523" y="3469738"/>
                  <a:pt x="5627870" y="3485634"/>
                </a:cubicBezTo>
                <a:cubicBezTo>
                  <a:pt x="5624676" y="3481400"/>
                  <a:pt x="5624676" y="3481400"/>
                  <a:pt x="5628909" y="3478208"/>
                </a:cubicBezTo>
                <a:cubicBezTo>
                  <a:pt x="5629950" y="3470782"/>
                  <a:pt x="5634183" y="3467589"/>
                  <a:pt x="5633142" y="3475016"/>
                </a:cubicBezTo>
                <a:cubicBezTo>
                  <a:pt x="5633142" y="3475016"/>
                  <a:pt x="5635295" y="3486677"/>
                  <a:pt x="5631062" y="3489870"/>
                </a:cubicBezTo>
                <a:cubicBezTo>
                  <a:pt x="5631062" y="3489870"/>
                  <a:pt x="5634255" y="3494104"/>
                  <a:pt x="5634255" y="3494104"/>
                </a:cubicBezTo>
                <a:cubicBezTo>
                  <a:pt x="5634255" y="3494104"/>
                  <a:pt x="5634255" y="3494104"/>
                  <a:pt x="5630021" y="3497296"/>
                </a:cubicBezTo>
                <a:cubicBezTo>
                  <a:pt x="5633357" y="3554560"/>
                  <a:pt x="5629268" y="3610781"/>
                  <a:pt x="5608173" y="3653253"/>
                </a:cubicBezTo>
                <a:cubicBezTo>
                  <a:pt x="5622056" y="3689281"/>
                  <a:pt x="5595760" y="3768886"/>
                  <a:pt x="5592710" y="3817680"/>
                </a:cubicBezTo>
                <a:cubicBezTo>
                  <a:pt x="5586396" y="3835725"/>
                  <a:pt x="5583204" y="3831490"/>
                  <a:pt x="5581051" y="3819828"/>
                </a:cubicBezTo>
                <a:cubicBezTo>
                  <a:pt x="5581123" y="3846343"/>
                  <a:pt x="5569535" y="3875005"/>
                  <a:pt x="5575920" y="3883475"/>
                </a:cubicBezTo>
                <a:cubicBezTo>
                  <a:pt x="5571203" y="3903637"/>
                  <a:pt x="5567006" y="3920086"/>
                  <a:pt x="5563598" y="3934280"/>
                </a:cubicBezTo>
                <a:lnTo>
                  <a:pt x="5562972" y="3937349"/>
                </a:lnTo>
                <a:lnTo>
                  <a:pt x="5571794" y="3923038"/>
                </a:lnTo>
                <a:cubicBezTo>
                  <a:pt x="5593939" y="3878751"/>
                  <a:pt x="5611337" y="3820229"/>
                  <a:pt x="5623989" y="3775941"/>
                </a:cubicBezTo>
                <a:lnTo>
                  <a:pt x="5632426" y="3767506"/>
                </a:lnTo>
                <a:cubicBezTo>
                  <a:pt x="5632426" y="3767506"/>
                  <a:pt x="5640861" y="3767506"/>
                  <a:pt x="5640861" y="3759071"/>
                </a:cubicBezTo>
                <a:lnTo>
                  <a:pt x="5649298" y="3767505"/>
                </a:lnTo>
                <a:lnTo>
                  <a:pt x="5649298" y="3742197"/>
                </a:lnTo>
                <a:cubicBezTo>
                  <a:pt x="5666171" y="3691585"/>
                  <a:pt x="5674605" y="3624099"/>
                  <a:pt x="5683041" y="3581921"/>
                </a:cubicBezTo>
                <a:cubicBezTo>
                  <a:pt x="5691475" y="3573485"/>
                  <a:pt x="5691476" y="3590358"/>
                  <a:pt x="5691475" y="3598792"/>
                </a:cubicBezTo>
                <a:cubicBezTo>
                  <a:pt x="5698857" y="3576649"/>
                  <a:pt x="5712697" y="3496378"/>
                  <a:pt x="5732996" y="3493610"/>
                </a:cubicBezTo>
                <a:lnTo>
                  <a:pt x="5733449" y="3493806"/>
                </a:lnTo>
                <a:lnTo>
                  <a:pt x="5734014" y="3473633"/>
                </a:lnTo>
                <a:cubicBezTo>
                  <a:pt x="5733582" y="3467260"/>
                  <a:pt x="5732457" y="3462613"/>
                  <a:pt x="5730509" y="3460815"/>
                </a:cubicBezTo>
                <a:cubicBezTo>
                  <a:pt x="5735891" y="3408066"/>
                  <a:pt x="5752664" y="3358615"/>
                  <a:pt x="5743964" y="3328941"/>
                </a:cubicBezTo>
                <a:cubicBezTo>
                  <a:pt x="5746354" y="3295074"/>
                  <a:pt x="5754450" y="3309761"/>
                  <a:pt x="5761038" y="3286983"/>
                </a:cubicBezTo>
                <a:cubicBezTo>
                  <a:pt x="5763428" y="3253117"/>
                  <a:pt x="5752340" y="3257310"/>
                  <a:pt x="5751435" y="3234831"/>
                </a:cubicBezTo>
                <a:cubicBezTo>
                  <a:pt x="5764914" y="3196770"/>
                  <a:pt x="5763707" y="3166797"/>
                  <a:pt x="5762802" y="3144319"/>
                </a:cubicBezTo>
                <a:cubicBezTo>
                  <a:pt x="5761898" y="3121840"/>
                  <a:pt x="5757096" y="3095764"/>
                  <a:pt x="5763082" y="3058000"/>
                </a:cubicBezTo>
                <a:cubicBezTo>
                  <a:pt x="5770274" y="3050209"/>
                  <a:pt x="5773568" y="3038820"/>
                  <a:pt x="5777766" y="3049910"/>
                </a:cubicBezTo>
                <a:cubicBezTo>
                  <a:pt x="5785236" y="2955800"/>
                  <a:pt x="5771435" y="2892557"/>
                  <a:pt x="5764220" y="2806537"/>
                </a:cubicBezTo>
                <a:lnTo>
                  <a:pt x="5759877" y="2815776"/>
                </a:lnTo>
                <a:lnTo>
                  <a:pt x="5758962" y="2839583"/>
                </a:lnTo>
                <a:cubicBezTo>
                  <a:pt x="5750526" y="2839583"/>
                  <a:pt x="5750526" y="2831148"/>
                  <a:pt x="5750526" y="2831148"/>
                </a:cubicBezTo>
                <a:lnTo>
                  <a:pt x="5750526" y="2822713"/>
                </a:lnTo>
                <a:lnTo>
                  <a:pt x="5750526" y="2822277"/>
                </a:lnTo>
                <a:lnTo>
                  <a:pt x="5749837" y="2822120"/>
                </a:lnTo>
                <a:lnTo>
                  <a:pt x="5747894" y="2797782"/>
                </a:lnTo>
                <a:lnTo>
                  <a:pt x="5743144" y="2798460"/>
                </a:lnTo>
                <a:cubicBezTo>
                  <a:pt x="5742089" y="2799515"/>
                  <a:pt x="5742090" y="2801624"/>
                  <a:pt x="5742091" y="2805842"/>
                </a:cubicBezTo>
                <a:lnTo>
                  <a:pt x="5742091" y="2814279"/>
                </a:lnTo>
                <a:lnTo>
                  <a:pt x="5742090" y="2822713"/>
                </a:lnTo>
                <a:cubicBezTo>
                  <a:pt x="5725221" y="2772097"/>
                  <a:pt x="5725221" y="2839583"/>
                  <a:pt x="5733655" y="2848019"/>
                </a:cubicBezTo>
                <a:lnTo>
                  <a:pt x="5742090" y="2856452"/>
                </a:lnTo>
                <a:lnTo>
                  <a:pt x="5742091" y="2848019"/>
                </a:lnTo>
                <a:lnTo>
                  <a:pt x="5750526" y="2839583"/>
                </a:lnTo>
                <a:lnTo>
                  <a:pt x="5750526" y="2864888"/>
                </a:lnTo>
                <a:lnTo>
                  <a:pt x="5750525" y="2873326"/>
                </a:lnTo>
                <a:cubicBezTo>
                  <a:pt x="5750526" y="2932374"/>
                  <a:pt x="5733655" y="2974554"/>
                  <a:pt x="5708345" y="2940812"/>
                </a:cubicBezTo>
                <a:cubicBezTo>
                  <a:pt x="5708348" y="2898633"/>
                  <a:pt x="5699912" y="2898632"/>
                  <a:pt x="5699912" y="2839583"/>
                </a:cubicBezTo>
                <a:cubicBezTo>
                  <a:pt x="5695694" y="2837474"/>
                  <a:pt x="5692531" y="2838002"/>
                  <a:pt x="5689894" y="2840110"/>
                </a:cubicBezTo>
                <a:lnTo>
                  <a:pt x="5683185" y="2849917"/>
                </a:lnTo>
                <a:lnTo>
                  <a:pt x="5682885" y="2853046"/>
                </a:lnTo>
                <a:cubicBezTo>
                  <a:pt x="5682333" y="2855285"/>
                  <a:pt x="5681574" y="2856372"/>
                  <a:pt x="5680651" y="2856536"/>
                </a:cubicBezTo>
                <a:lnTo>
                  <a:pt x="5680060" y="2855859"/>
                </a:lnTo>
                <a:lnTo>
                  <a:pt x="5676293" y="2863103"/>
                </a:lnTo>
                <a:lnTo>
                  <a:pt x="5680760" y="2886509"/>
                </a:lnTo>
                <a:cubicBezTo>
                  <a:pt x="5682357" y="2898126"/>
                  <a:pt x="5684002" y="2907354"/>
                  <a:pt x="5688352" y="2910389"/>
                </a:cubicBezTo>
                <a:cubicBezTo>
                  <a:pt x="5691903" y="2951650"/>
                  <a:pt x="5692821" y="2978146"/>
                  <a:pt x="5696772" y="3000293"/>
                </a:cubicBezTo>
                <a:cubicBezTo>
                  <a:pt x="5697689" y="3026790"/>
                  <a:pt x="5697290" y="3045902"/>
                  <a:pt x="5692141" y="3081094"/>
                </a:cubicBezTo>
                <a:cubicBezTo>
                  <a:pt x="5684759" y="3082408"/>
                  <a:pt x="5686474" y="3070677"/>
                  <a:pt x="5679091" y="3071991"/>
                </a:cubicBezTo>
                <a:cubicBezTo>
                  <a:pt x="5680926" y="3124983"/>
                  <a:pt x="5687511" y="3161895"/>
                  <a:pt x="5688029" y="3207504"/>
                </a:cubicBezTo>
                <a:cubicBezTo>
                  <a:pt x="5695930" y="3251800"/>
                  <a:pt x="5696448" y="3297408"/>
                  <a:pt x="5692217" y="3359096"/>
                </a:cubicBezTo>
                <a:cubicBezTo>
                  <a:pt x="5689982" y="3325218"/>
                  <a:pt x="5682200" y="3345644"/>
                  <a:pt x="5673101" y="3358689"/>
                </a:cubicBezTo>
                <a:cubicBezTo>
                  <a:pt x="5670067" y="3363038"/>
                  <a:pt x="5671384" y="3370421"/>
                  <a:pt x="5668351" y="3374768"/>
                </a:cubicBezTo>
                <a:cubicBezTo>
                  <a:pt x="5668351" y="3374768"/>
                  <a:pt x="5664001" y="3371734"/>
                  <a:pt x="5662684" y="3364351"/>
                </a:cubicBezTo>
                <a:cubicBezTo>
                  <a:pt x="5662684" y="3364351"/>
                  <a:pt x="5662684" y="3364351"/>
                  <a:pt x="5661368" y="3356969"/>
                </a:cubicBezTo>
                <a:cubicBezTo>
                  <a:pt x="5664001" y="3371734"/>
                  <a:pt x="5650952" y="3362631"/>
                  <a:pt x="5654384" y="3339170"/>
                </a:cubicBezTo>
                <a:cubicBezTo>
                  <a:pt x="5654384" y="3339170"/>
                  <a:pt x="5654384" y="3339170"/>
                  <a:pt x="5661768" y="3337856"/>
                </a:cubicBezTo>
                <a:cubicBezTo>
                  <a:pt x="5664800" y="3333508"/>
                  <a:pt x="5663483" y="3326125"/>
                  <a:pt x="5663483" y="3326125"/>
                </a:cubicBezTo>
                <a:cubicBezTo>
                  <a:pt x="5670866" y="3324812"/>
                  <a:pt x="5667833" y="3329160"/>
                  <a:pt x="5669150" y="3336542"/>
                </a:cubicBezTo>
                <a:cubicBezTo>
                  <a:pt x="5669150" y="3336542"/>
                  <a:pt x="5669150" y="3336542"/>
                  <a:pt x="5670467" y="3343924"/>
                </a:cubicBezTo>
                <a:cubicBezTo>
                  <a:pt x="5676933" y="3316115"/>
                  <a:pt x="5675097" y="3263123"/>
                  <a:pt x="5666398" y="3257055"/>
                </a:cubicBezTo>
                <a:cubicBezTo>
                  <a:pt x="5664562" y="3204063"/>
                  <a:pt x="5674461" y="3152792"/>
                  <a:pt x="5661810" y="3124576"/>
                </a:cubicBezTo>
                <a:cubicBezTo>
                  <a:pt x="5659576" y="3090699"/>
                  <a:pt x="5669592" y="3104149"/>
                  <a:pt x="5673025" y="3080687"/>
                </a:cubicBezTo>
                <a:cubicBezTo>
                  <a:pt x="5670791" y="3046809"/>
                  <a:pt x="5660375" y="3052471"/>
                  <a:pt x="5656425" y="3030323"/>
                </a:cubicBezTo>
                <a:cubicBezTo>
                  <a:pt x="5664606" y="2990784"/>
                  <a:pt x="5659339" y="2961253"/>
                  <a:pt x="5655388" y="2939106"/>
                </a:cubicBezTo>
                <a:cubicBezTo>
                  <a:pt x="5651437" y="2916958"/>
                  <a:pt x="5643136" y="2891777"/>
                  <a:pt x="5643936" y="2853549"/>
                </a:cubicBezTo>
                <a:cubicBezTo>
                  <a:pt x="5650002" y="2844854"/>
                  <a:pt x="5651718" y="2833123"/>
                  <a:pt x="5657385" y="2843539"/>
                </a:cubicBezTo>
                <a:lnTo>
                  <a:pt x="5657146" y="2841276"/>
                </a:lnTo>
                <a:lnTo>
                  <a:pt x="5648243" y="2809663"/>
                </a:lnTo>
                <a:cubicBezTo>
                  <a:pt x="5630844" y="2742046"/>
                  <a:pt x="5613444" y="2670868"/>
                  <a:pt x="5581811" y="2670869"/>
                </a:cubicBezTo>
                <a:lnTo>
                  <a:pt x="5581812" y="2662431"/>
                </a:lnTo>
                <a:lnTo>
                  <a:pt x="5581812" y="2645563"/>
                </a:lnTo>
                <a:cubicBezTo>
                  <a:pt x="5573376" y="2637125"/>
                  <a:pt x="5573377" y="2628693"/>
                  <a:pt x="5573376" y="2637125"/>
                </a:cubicBezTo>
                <a:cubicBezTo>
                  <a:pt x="5564941" y="2620256"/>
                  <a:pt x="5564941" y="2594949"/>
                  <a:pt x="5548068" y="2544335"/>
                </a:cubicBezTo>
                <a:cubicBezTo>
                  <a:pt x="5539634" y="2527464"/>
                  <a:pt x="5539633" y="2519026"/>
                  <a:pt x="5539634" y="2510592"/>
                </a:cubicBezTo>
                <a:lnTo>
                  <a:pt x="5531197" y="2502157"/>
                </a:lnTo>
                <a:lnTo>
                  <a:pt x="5531198" y="2493721"/>
                </a:lnTo>
                <a:cubicBezTo>
                  <a:pt x="5531197" y="2485283"/>
                  <a:pt x="5522761" y="2493721"/>
                  <a:pt x="5522761" y="2493721"/>
                </a:cubicBezTo>
                <a:lnTo>
                  <a:pt x="5522762" y="2485285"/>
                </a:lnTo>
                <a:cubicBezTo>
                  <a:pt x="5514328" y="2485285"/>
                  <a:pt x="5514327" y="2451540"/>
                  <a:pt x="5505889" y="2451543"/>
                </a:cubicBezTo>
                <a:cubicBezTo>
                  <a:pt x="5514328" y="2493720"/>
                  <a:pt x="5505891" y="2459978"/>
                  <a:pt x="5497455" y="2476850"/>
                </a:cubicBezTo>
                <a:cubicBezTo>
                  <a:pt x="5489018" y="2426235"/>
                  <a:pt x="5489019" y="2493720"/>
                  <a:pt x="5480584" y="2459978"/>
                </a:cubicBezTo>
                <a:cubicBezTo>
                  <a:pt x="5472147" y="2409365"/>
                  <a:pt x="5463710" y="2409365"/>
                  <a:pt x="5472147" y="2384058"/>
                </a:cubicBezTo>
                <a:cubicBezTo>
                  <a:pt x="5446841" y="2384058"/>
                  <a:pt x="5429967" y="2265958"/>
                  <a:pt x="5404661" y="2181601"/>
                </a:cubicBezTo>
                <a:cubicBezTo>
                  <a:pt x="5404661" y="2173166"/>
                  <a:pt x="5396224" y="2156292"/>
                  <a:pt x="5387791" y="2130985"/>
                </a:cubicBezTo>
                <a:cubicBezTo>
                  <a:pt x="5362483" y="2055067"/>
                  <a:pt x="5345614" y="2004453"/>
                  <a:pt x="5328740" y="1962273"/>
                </a:cubicBezTo>
                <a:cubicBezTo>
                  <a:pt x="5320306" y="1945401"/>
                  <a:pt x="5328741" y="1953837"/>
                  <a:pt x="5328741" y="1936967"/>
                </a:cubicBezTo>
                <a:cubicBezTo>
                  <a:pt x="5320305" y="1936965"/>
                  <a:pt x="5311870" y="1928530"/>
                  <a:pt x="5311869" y="1920096"/>
                </a:cubicBezTo>
                <a:lnTo>
                  <a:pt x="5320307" y="1911660"/>
                </a:lnTo>
                <a:cubicBezTo>
                  <a:pt x="5294997" y="1869480"/>
                  <a:pt x="5303433" y="1861047"/>
                  <a:pt x="5269693" y="1793560"/>
                </a:cubicBezTo>
                <a:lnTo>
                  <a:pt x="5286562" y="1793561"/>
                </a:lnTo>
                <a:cubicBezTo>
                  <a:pt x="5269690" y="1751383"/>
                  <a:pt x="5261255" y="1734510"/>
                  <a:pt x="5261255" y="1768254"/>
                </a:cubicBezTo>
                <a:cubicBezTo>
                  <a:pt x="5244383" y="1742947"/>
                  <a:pt x="5261255" y="1734510"/>
                  <a:pt x="5235948" y="1709201"/>
                </a:cubicBezTo>
                <a:cubicBezTo>
                  <a:pt x="5244383" y="1717640"/>
                  <a:pt x="5244382" y="1709203"/>
                  <a:pt x="5235947" y="1700769"/>
                </a:cubicBezTo>
                <a:lnTo>
                  <a:pt x="5244383" y="1700769"/>
                </a:lnTo>
                <a:cubicBezTo>
                  <a:pt x="5252818" y="1709203"/>
                  <a:pt x="5252819" y="1700767"/>
                  <a:pt x="5252819" y="1700767"/>
                </a:cubicBezTo>
                <a:lnTo>
                  <a:pt x="5252819" y="1692332"/>
                </a:lnTo>
                <a:cubicBezTo>
                  <a:pt x="5269693" y="1726076"/>
                  <a:pt x="5261254" y="1675460"/>
                  <a:pt x="5244383" y="1650153"/>
                </a:cubicBezTo>
                <a:lnTo>
                  <a:pt x="5252818" y="1650152"/>
                </a:lnTo>
                <a:lnTo>
                  <a:pt x="5252819" y="1641718"/>
                </a:lnTo>
                <a:lnTo>
                  <a:pt x="5244385" y="1633283"/>
                </a:lnTo>
                <a:cubicBezTo>
                  <a:pt x="5227512" y="1591105"/>
                  <a:pt x="5202205" y="1532055"/>
                  <a:pt x="5176900" y="1473003"/>
                </a:cubicBezTo>
                <a:cubicBezTo>
                  <a:pt x="5143155" y="1413955"/>
                  <a:pt x="5109412" y="1354905"/>
                  <a:pt x="5084104" y="1312727"/>
                </a:cubicBezTo>
                <a:cubicBezTo>
                  <a:pt x="5079886" y="1295857"/>
                  <a:pt x="5069343" y="1274766"/>
                  <a:pt x="5055633" y="1250514"/>
                </a:cubicBezTo>
                <a:lnTo>
                  <a:pt x="5041658" y="1226599"/>
                </a:lnTo>
                <a:lnTo>
                  <a:pt x="5093541" y="1340967"/>
                </a:lnTo>
                <a:cubicBezTo>
                  <a:pt x="5235732" y="1681085"/>
                  <a:pt x="5337210" y="2038049"/>
                  <a:pt x="5398999" y="2412246"/>
                </a:cubicBezTo>
                <a:cubicBezTo>
                  <a:pt x="5422890" y="2554151"/>
                  <a:pt x="5460842" y="2689651"/>
                  <a:pt x="5458394" y="2833367"/>
                </a:cubicBezTo>
                <a:cubicBezTo>
                  <a:pt x="5457892" y="2847175"/>
                  <a:pt x="5464297" y="2861234"/>
                  <a:pt x="5448705" y="2871734"/>
                </a:cubicBezTo>
                <a:cubicBezTo>
                  <a:pt x="5433365" y="2875326"/>
                  <a:pt x="5431053" y="2862798"/>
                  <a:pt x="5431304" y="2855892"/>
                </a:cubicBezTo>
                <a:cubicBezTo>
                  <a:pt x="5385690" y="2397937"/>
                  <a:pt x="5249309" y="1964347"/>
                  <a:pt x="5100400" y="1533070"/>
                </a:cubicBezTo>
                <a:cubicBezTo>
                  <a:pt x="5024275" y="1306308"/>
                  <a:pt x="4903157" y="1100041"/>
                  <a:pt x="4793286" y="888652"/>
                </a:cubicBezTo>
                <a:cubicBezTo>
                  <a:pt x="4778948" y="864625"/>
                  <a:pt x="4766140" y="836507"/>
                  <a:pt x="4754611" y="811200"/>
                </a:cubicBezTo>
                <a:cubicBezTo>
                  <a:pt x="4747700" y="801616"/>
                  <a:pt x="4747255" y="785266"/>
                  <a:pt x="4736788" y="782554"/>
                </a:cubicBezTo>
                <a:cubicBezTo>
                  <a:pt x="4733299" y="781651"/>
                  <a:pt x="4728696" y="782261"/>
                  <a:pt x="4722369" y="785144"/>
                </a:cubicBezTo>
                <a:cubicBezTo>
                  <a:pt x="4697061" y="796672"/>
                  <a:pt x="4707559" y="812263"/>
                  <a:pt x="4716525" y="831944"/>
                </a:cubicBezTo>
                <a:cubicBezTo>
                  <a:pt x="4773879" y="928050"/>
                  <a:pt x="4829707" y="1028246"/>
                  <a:pt x="4878628" y="1128191"/>
                </a:cubicBezTo>
                <a:cubicBezTo>
                  <a:pt x="4928929" y="1233026"/>
                  <a:pt x="4975663" y="1338424"/>
                  <a:pt x="5018643" y="1444415"/>
                </a:cubicBezTo>
                <a:lnTo>
                  <a:pt x="5107372" y="1685936"/>
                </a:lnTo>
                <a:lnTo>
                  <a:pt x="5109411" y="1683895"/>
                </a:lnTo>
                <a:cubicBezTo>
                  <a:pt x="5126283" y="1717639"/>
                  <a:pt x="5134721" y="1751382"/>
                  <a:pt x="5151590" y="1785122"/>
                </a:cubicBezTo>
                <a:lnTo>
                  <a:pt x="5143154" y="1785122"/>
                </a:lnTo>
                <a:cubicBezTo>
                  <a:pt x="5143154" y="1776689"/>
                  <a:pt x="5134719" y="1759817"/>
                  <a:pt x="5134721" y="1751382"/>
                </a:cubicBezTo>
                <a:lnTo>
                  <a:pt x="5122261" y="1726462"/>
                </a:lnTo>
                <a:lnTo>
                  <a:pt x="5136116" y="1764180"/>
                </a:lnTo>
                <a:lnTo>
                  <a:pt x="5157687" y="1838582"/>
                </a:lnTo>
                <a:lnTo>
                  <a:pt x="5167407" y="1843119"/>
                </a:lnTo>
                <a:cubicBezTo>
                  <a:pt x="5170572" y="1844173"/>
                  <a:pt x="5172680" y="1844174"/>
                  <a:pt x="5176898" y="1844173"/>
                </a:cubicBezTo>
                <a:cubicBezTo>
                  <a:pt x="5176900" y="1852608"/>
                  <a:pt x="5176898" y="1861046"/>
                  <a:pt x="5176898" y="1861046"/>
                </a:cubicBezTo>
                <a:cubicBezTo>
                  <a:pt x="5168464" y="1861046"/>
                  <a:pt x="5168461" y="1852610"/>
                  <a:pt x="5168464" y="1861046"/>
                </a:cubicBezTo>
                <a:lnTo>
                  <a:pt x="5168463" y="1869480"/>
                </a:lnTo>
                <a:cubicBezTo>
                  <a:pt x="5168463" y="1871571"/>
                  <a:pt x="5168462" y="1873663"/>
                  <a:pt x="5168462" y="1875756"/>
                </a:cubicBezTo>
                <a:lnTo>
                  <a:pt x="5229895" y="2087656"/>
                </a:lnTo>
                <a:lnTo>
                  <a:pt x="5242098" y="2145617"/>
                </a:lnTo>
                <a:lnTo>
                  <a:pt x="5261255" y="2173166"/>
                </a:lnTo>
                <a:cubicBezTo>
                  <a:pt x="5252821" y="2198470"/>
                  <a:pt x="5261254" y="2206906"/>
                  <a:pt x="5278125" y="2215342"/>
                </a:cubicBezTo>
                <a:cubicBezTo>
                  <a:pt x="5278126" y="2232217"/>
                  <a:pt x="5278128" y="2249087"/>
                  <a:pt x="5286562" y="2265959"/>
                </a:cubicBezTo>
                <a:cubicBezTo>
                  <a:pt x="5294998" y="2282828"/>
                  <a:pt x="5294997" y="2308137"/>
                  <a:pt x="5303433" y="2325006"/>
                </a:cubicBezTo>
                <a:cubicBezTo>
                  <a:pt x="5311869" y="2350315"/>
                  <a:pt x="5311869" y="2384057"/>
                  <a:pt x="5320305" y="2409365"/>
                </a:cubicBezTo>
                <a:cubicBezTo>
                  <a:pt x="5320305" y="2426235"/>
                  <a:pt x="5328740" y="2451540"/>
                  <a:pt x="5337176" y="2459978"/>
                </a:cubicBezTo>
                <a:lnTo>
                  <a:pt x="5337176" y="2468415"/>
                </a:lnTo>
                <a:cubicBezTo>
                  <a:pt x="5345612" y="2493721"/>
                  <a:pt x="5345611" y="2510592"/>
                  <a:pt x="5354048" y="2535897"/>
                </a:cubicBezTo>
                <a:cubicBezTo>
                  <a:pt x="5354047" y="2552771"/>
                  <a:pt x="5362484" y="2569640"/>
                  <a:pt x="5370919" y="2594947"/>
                </a:cubicBezTo>
                <a:cubicBezTo>
                  <a:pt x="5362484" y="2620254"/>
                  <a:pt x="5370919" y="2620254"/>
                  <a:pt x="5379353" y="2620256"/>
                </a:cubicBezTo>
                <a:cubicBezTo>
                  <a:pt x="5379354" y="2623070"/>
                  <a:pt x="5379353" y="2625880"/>
                  <a:pt x="5379355" y="2628692"/>
                </a:cubicBezTo>
                <a:cubicBezTo>
                  <a:pt x="5379355" y="2637128"/>
                  <a:pt x="5370919" y="2645563"/>
                  <a:pt x="5370919" y="2653998"/>
                </a:cubicBezTo>
                <a:lnTo>
                  <a:pt x="5370919" y="2662431"/>
                </a:lnTo>
                <a:cubicBezTo>
                  <a:pt x="5370919" y="2670868"/>
                  <a:pt x="5370919" y="2670868"/>
                  <a:pt x="5379355" y="2679304"/>
                </a:cubicBezTo>
                <a:lnTo>
                  <a:pt x="5387791" y="2679306"/>
                </a:lnTo>
                <a:lnTo>
                  <a:pt x="5387790" y="2721484"/>
                </a:lnTo>
                <a:lnTo>
                  <a:pt x="5396226" y="2729919"/>
                </a:lnTo>
                <a:lnTo>
                  <a:pt x="5396226" y="2721484"/>
                </a:lnTo>
                <a:lnTo>
                  <a:pt x="5387791" y="2679306"/>
                </a:lnTo>
                <a:lnTo>
                  <a:pt x="5396226" y="2679306"/>
                </a:lnTo>
                <a:lnTo>
                  <a:pt x="5396225" y="2696176"/>
                </a:lnTo>
                <a:lnTo>
                  <a:pt x="5396226" y="2704613"/>
                </a:lnTo>
                <a:cubicBezTo>
                  <a:pt x="5396226" y="2713048"/>
                  <a:pt x="5404662" y="2721481"/>
                  <a:pt x="5404662" y="2729919"/>
                </a:cubicBezTo>
                <a:lnTo>
                  <a:pt x="5404661" y="2763661"/>
                </a:lnTo>
                <a:lnTo>
                  <a:pt x="5396224" y="2755225"/>
                </a:lnTo>
                <a:cubicBezTo>
                  <a:pt x="5396224" y="2755225"/>
                  <a:pt x="5396226" y="2763663"/>
                  <a:pt x="5396225" y="2772097"/>
                </a:cubicBezTo>
                <a:cubicBezTo>
                  <a:pt x="5396225" y="2772097"/>
                  <a:pt x="5396224" y="2780533"/>
                  <a:pt x="5396225" y="2788969"/>
                </a:cubicBezTo>
                <a:cubicBezTo>
                  <a:pt x="5404662" y="2797406"/>
                  <a:pt x="5404661" y="2805841"/>
                  <a:pt x="5404662" y="2814279"/>
                </a:cubicBezTo>
                <a:lnTo>
                  <a:pt x="5404661" y="2831146"/>
                </a:lnTo>
                <a:lnTo>
                  <a:pt x="5413098" y="2839583"/>
                </a:lnTo>
                <a:cubicBezTo>
                  <a:pt x="5413097" y="2848019"/>
                  <a:pt x="5421533" y="2856455"/>
                  <a:pt x="5421533" y="2864890"/>
                </a:cubicBezTo>
                <a:lnTo>
                  <a:pt x="5421534" y="2881764"/>
                </a:lnTo>
                <a:cubicBezTo>
                  <a:pt x="5413098" y="2881764"/>
                  <a:pt x="5413098" y="2881764"/>
                  <a:pt x="5413098" y="2890197"/>
                </a:cubicBezTo>
                <a:lnTo>
                  <a:pt x="5421534" y="2898631"/>
                </a:lnTo>
                <a:cubicBezTo>
                  <a:pt x="5421534" y="2898631"/>
                  <a:pt x="5421533" y="2907070"/>
                  <a:pt x="5413098" y="2915506"/>
                </a:cubicBezTo>
                <a:lnTo>
                  <a:pt x="5421534" y="2932377"/>
                </a:lnTo>
                <a:lnTo>
                  <a:pt x="5429969" y="2923940"/>
                </a:lnTo>
                <a:lnTo>
                  <a:pt x="5429969" y="2949247"/>
                </a:lnTo>
                <a:cubicBezTo>
                  <a:pt x="5429968" y="2952060"/>
                  <a:pt x="5429968" y="2954872"/>
                  <a:pt x="5429967" y="2957684"/>
                </a:cubicBezTo>
                <a:cubicBezTo>
                  <a:pt x="5438405" y="2974555"/>
                  <a:pt x="5438405" y="2982988"/>
                  <a:pt x="5438405" y="2991425"/>
                </a:cubicBezTo>
                <a:lnTo>
                  <a:pt x="5438405" y="3025167"/>
                </a:lnTo>
                <a:lnTo>
                  <a:pt x="5438405" y="3050476"/>
                </a:lnTo>
                <a:lnTo>
                  <a:pt x="5438405" y="3101088"/>
                </a:lnTo>
                <a:cubicBezTo>
                  <a:pt x="5438403" y="3109525"/>
                  <a:pt x="5429969" y="3117961"/>
                  <a:pt x="5429969" y="3126398"/>
                </a:cubicBezTo>
                <a:lnTo>
                  <a:pt x="5421534" y="3117961"/>
                </a:lnTo>
                <a:lnTo>
                  <a:pt x="5413096" y="3109525"/>
                </a:lnTo>
                <a:cubicBezTo>
                  <a:pt x="5413097" y="3112337"/>
                  <a:pt x="5413097" y="3115150"/>
                  <a:pt x="5413098" y="3117961"/>
                </a:cubicBezTo>
                <a:lnTo>
                  <a:pt x="5413098" y="3126395"/>
                </a:lnTo>
                <a:lnTo>
                  <a:pt x="5421533" y="3134833"/>
                </a:lnTo>
                <a:lnTo>
                  <a:pt x="5429969" y="3143265"/>
                </a:lnTo>
                <a:lnTo>
                  <a:pt x="5438404" y="3143266"/>
                </a:lnTo>
                <a:cubicBezTo>
                  <a:pt x="5438405" y="3134833"/>
                  <a:pt x="5446841" y="3117961"/>
                  <a:pt x="5446840" y="3101088"/>
                </a:cubicBezTo>
                <a:cubicBezTo>
                  <a:pt x="5446840" y="3098278"/>
                  <a:pt x="5446840" y="3095466"/>
                  <a:pt x="5446838" y="3092654"/>
                </a:cubicBezTo>
                <a:cubicBezTo>
                  <a:pt x="5446841" y="3084217"/>
                  <a:pt x="5438404" y="3067347"/>
                  <a:pt x="5446840" y="3058912"/>
                </a:cubicBezTo>
                <a:lnTo>
                  <a:pt x="5446841" y="3042041"/>
                </a:lnTo>
                <a:cubicBezTo>
                  <a:pt x="5455276" y="3050475"/>
                  <a:pt x="5455275" y="3067346"/>
                  <a:pt x="5455276" y="3084216"/>
                </a:cubicBezTo>
                <a:cubicBezTo>
                  <a:pt x="5455276" y="3101088"/>
                  <a:pt x="5455276" y="3117961"/>
                  <a:pt x="5463712" y="3134833"/>
                </a:cubicBezTo>
                <a:cubicBezTo>
                  <a:pt x="5463712" y="3143265"/>
                  <a:pt x="5455276" y="3143266"/>
                  <a:pt x="5455276" y="3151703"/>
                </a:cubicBezTo>
                <a:lnTo>
                  <a:pt x="5455276" y="3168573"/>
                </a:lnTo>
                <a:cubicBezTo>
                  <a:pt x="5455276" y="3185442"/>
                  <a:pt x="5455276" y="3193880"/>
                  <a:pt x="5455273" y="3210751"/>
                </a:cubicBezTo>
                <a:lnTo>
                  <a:pt x="5446841" y="3202314"/>
                </a:lnTo>
                <a:cubicBezTo>
                  <a:pt x="5446841" y="3193880"/>
                  <a:pt x="5446841" y="3193880"/>
                  <a:pt x="5438405" y="3202316"/>
                </a:cubicBezTo>
                <a:lnTo>
                  <a:pt x="5438405" y="3210751"/>
                </a:lnTo>
                <a:lnTo>
                  <a:pt x="5438405" y="3219184"/>
                </a:lnTo>
                <a:lnTo>
                  <a:pt x="5446841" y="3227621"/>
                </a:lnTo>
                <a:lnTo>
                  <a:pt x="5446840" y="3236060"/>
                </a:lnTo>
                <a:lnTo>
                  <a:pt x="5446841" y="3244494"/>
                </a:lnTo>
                <a:cubicBezTo>
                  <a:pt x="5446841" y="3252928"/>
                  <a:pt x="5455275" y="3269801"/>
                  <a:pt x="5455276" y="3278235"/>
                </a:cubicBezTo>
                <a:cubicBezTo>
                  <a:pt x="5455276" y="3303542"/>
                  <a:pt x="5463712" y="3311978"/>
                  <a:pt x="5455276" y="3320416"/>
                </a:cubicBezTo>
                <a:cubicBezTo>
                  <a:pt x="5446841" y="3320415"/>
                  <a:pt x="5446841" y="3328851"/>
                  <a:pt x="5446841" y="3328851"/>
                </a:cubicBezTo>
                <a:cubicBezTo>
                  <a:pt x="5446841" y="3328851"/>
                  <a:pt x="5438403" y="3328851"/>
                  <a:pt x="5438403" y="3320416"/>
                </a:cubicBezTo>
                <a:cubicBezTo>
                  <a:pt x="5438405" y="3286671"/>
                  <a:pt x="5438405" y="3252930"/>
                  <a:pt x="5429968" y="3219187"/>
                </a:cubicBezTo>
                <a:lnTo>
                  <a:pt x="5429969" y="3210749"/>
                </a:lnTo>
                <a:cubicBezTo>
                  <a:pt x="5421534" y="3210749"/>
                  <a:pt x="5421534" y="3219187"/>
                  <a:pt x="5421534" y="3219187"/>
                </a:cubicBezTo>
                <a:cubicBezTo>
                  <a:pt x="5429968" y="3252929"/>
                  <a:pt x="5429968" y="3286673"/>
                  <a:pt x="5429969" y="3320416"/>
                </a:cubicBezTo>
                <a:cubicBezTo>
                  <a:pt x="5421534" y="3320416"/>
                  <a:pt x="5413097" y="3320415"/>
                  <a:pt x="5404661" y="3337285"/>
                </a:cubicBezTo>
                <a:cubicBezTo>
                  <a:pt x="5404661" y="3379464"/>
                  <a:pt x="5387791" y="3387901"/>
                  <a:pt x="5387791" y="3430080"/>
                </a:cubicBezTo>
                <a:cubicBezTo>
                  <a:pt x="5345611" y="3539744"/>
                  <a:pt x="5328741" y="3674713"/>
                  <a:pt x="5320304" y="3767504"/>
                </a:cubicBezTo>
                <a:lnTo>
                  <a:pt x="5320305" y="3775942"/>
                </a:lnTo>
                <a:lnTo>
                  <a:pt x="5320305" y="3784378"/>
                </a:lnTo>
                <a:cubicBezTo>
                  <a:pt x="5328740" y="3784378"/>
                  <a:pt x="5328740" y="3784378"/>
                  <a:pt x="5328741" y="3775940"/>
                </a:cubicBezTo>
                <a:cubicBezTo>
                  <a:pt x="5337175" y="3683147"/>
                  <a:pt x="5354047" y="3556613"/>
                  <a:pt x="5396226" y="3446949"/>
                </a:cubicBezTo>
                <a:lnTo>
                  <a:pt x="5396226" y="3455387"/>
                </a:lnTo>
                <a:cubicBezTo>
                  <a:pt x="5404661" y="3455385"/>
                  <a:pt x="5404662" y="3446951"/>
                  <a:pt x="5413098" y="3438513"/>
                </a:cubicBezTo>
                <a:lnTo>
                  <a:pt x="5413098" y="3463820"/>
                </a:lnTo>
                <a:lnTo>
                  <a:pt x="5404662" y="3463821"/>
                </a:lnTo>
                <a:lnTo>
                  <a:pt x="5404662" y="3472258"/>
                </a:lnTo>
                <a:lnTo>
                  <a:pt x="5404661" y="3480692"/>
                </a:lnTo>
                <a:lnTo>
                  <a:pt x="5413098" y="3480691"/>
                </a:lnTo>
                <a:cubicBezTo>
                  <a:pt x="5404660" y="3497563"/>
                  <a:pt x="5404662" y="3514435"/>
                  <a:pt x="5404662" y="3522869"/>
                </a:cubicBezTo>
                <a:lnTo>
                  <a:pt x="5404662" y="3539744"/>
                </a:lnTo>
                <a:cubicBezTo>
                  <a:pt x="5404662" y="3548176"/>
                  <a:pt x="5404660" y="3556614"/>
                  <a:pt x="5404662" y="3565051"/>
                </a:cubicBezTo>
                <a:lnTo>
                  <a:pt x="5404662" y="3573483"/>
                </a:lnTo>
                <a:cubicBezTo>
                  <a:pt x="5396224" y="3573485"/>
                  <a:pt x="5396224" y="3573485"/>
                  <a:pt x="5396226" y="3581921"/>
                </a:cubicBezTo>
                <a:lnTo>
                  <a:pt x="5396226" y="3598792"/>
                </a:lnTo>
                <a:lnTo>
                  <a:pt x="5404662" y="3607228"/>
                </a:lnTo>
                <a:cubicBezTo>
                  <a:pt x="5413098" y="3674713"/>
                  <a:pt x="5413098" y="3742198"/>
                  <a:pt x="5404662" y="3809683"/>
                </a:cubicBezTo>
                <a:cubicBezTo>
                  <a:pt x="5396226" y="3843426"/>
                  <a:pt x="5396226" y="3868735"/>
                  <a:pt x="5387791" y="3902475"/>
                </a:cubicBezTo>
                <a:cubicBezTo>
                  <a:pt x="5387791" y="3902475"/>
                  <a:pt x="5396226" y="3902476"/>
                  <a:pt x="5396226" y="3894042"/>
                </a:cubicBezTo>
                <a:cubicBezTo>
                  <a:pt x="5387791" y="3953090"/>
                  <a:pt x="5387791" y="4003705"/>
                  <a:pt x="5379355" y="4062754"/>
                </a:cubicBezTo>
                <a:lnTo>
                  <a:pt x="5387791" y="4071190"/>
                </a:lnTo>
                <a:cubicBezTo>
                  <a:pt x="5387790" y="4088061"/>
                  <a:pt x="5379355" y="4096495"/>
                  <a:pt x="5379355" y="4113369"/>
                </a:cubicBezTo>
                <a:cubicBezTo>
                  <a:pt x="5379355" y="4104933"/>
                  <a:pt x="5370919" y="4113368"/>
                  <a:pt x="5370919" y="4121804"/>
                </a:cubicBezTo>
                <a:cubicBezTo>
                  <a:pt x="5379355" y="4121802"/>
                  <a:pt x="5379355" y="4130239"/>
                  <a:pt x="5379355" y="4138676"/>
                </a:cubicBezTo>
                <a:cubicBezTo>
                  <a:pt x="5379355" y="4155546"/>
                  <a:pt x="5370917" y="4172417"/>
                  <a:pt x="5370918" y="4189288"/>
                </a:cubicBezTo>
                <a:cubicBezTo>
                  <a:pt x="5370918" y="4192101"/>
                  <a:pt x="5370918" y="4194913"/>
                  <a:pt x="5370916" y="4197726"/>
                </a:cubicBezTo>
                <a:cubicBezTo>
                  <a:pt x="5370918" y="4206160"/>
                  <a:pt x="5362484" y="4214597"/>
                  <a:pt x="5362483" y="4223033"/>
                </a:cubicBezTo>
                <a:lnTo>
                  <a:pt x="5362484" y="4231465"/>
                </a:lnTo>
                <a:lnTo>
                  <a:pt x="5362484" y="4239904"/>
                </a:lnTo>
                <a:cubicBezTo>
                  <a:pt x="5354048" y="4290517"/>
                  <a:pt x="5337175" y="4341131"/>
                  <a:pt x="5328741" y="4383310"/>
                </a:cubicBezTo>
                <a:cubicBezTo>
                  <a:pt x="5328741" y="4383310"/>
                  <a:pt x="5337176" y="4400179"/>
                  <a:pt x="5328741" y="4408617"/>
                </a:cubicBezTo>
                <a:cubicBezTo>
                  <a:pt x="5328742" y="4411429"/>
                  <a:pt x="5328741" y="4414241"/>
                  <a:pt x="5328743" y="4417053"/>
                </a:cubicBezTo>
                <a:cubicBezTo>
                  <a:pt x="5328741" y="4408617"/>
                  <a:pt x="5328741" y="4433924"/>
                  <a:pt x="5328743" y="4450795"/>
                </a:cubicBezTo>
                <a:cubicBezTo>
                  <a:pt x="5320305" y="4484536"/>
                  <a:pt x="5303434" y="4518279"/>
                  <a:pt x="5294997" y="4543588"/>
                </a:cubicBezTo>
                <a:cubicBezTo>
                  <a:pt x="5252819" y="4686995"/>
                  <a:pt x="5219075" y="4796658"/>
                  <a:pt x="5185332" y="4897886"/>
                </a:cubicBezTo>
                <a:lnTo>
                  <a:pt x="5185333" y="4906322"/>
                </a:lnTo>
                <a:lnTo>
                  <a:pt x="5176898" y="4914756"/>
                </a:lnTo>
                <a:cubicBezTo>
                  <a:pt x="5155808" y="4952718"/>
                  <a:pt x="5134719" y="4988568"/>
                  <a:pt x="5113630" y="5026528"/>
                </a:cubicBezTo>
                <a:lnTo>
                  <a:pt x="5057164" y="5137575"/>
                </a:lnTo>
                <a:lnTo>
                  <a:pt x="5058139" y="5135139"/>
                </a:lnTo>
                <a:cubicBezTo>
                  <a:pt x="5061961" y="5124594"/>
                  <a:pt x="5065125" y="5115105"/>
                  <a:pt x="5067233" y="5108777"/>
                </a:cubicBezTo>
                <a:cubicBezTo>
                  <a:pt x="5067233" y="5100343"/>
                  <a:pt x="5075669" y="5091906"/>
                  <a:pt x="5075669" y="5091906"/>
                </a:cubicBezTo>
                <a:cubicBezTo>
                  <a:pt x="5092540" y="5058163"/>
                  <a:pt x="5109411" y="5041293"/>
                  <a:pt x="5100977" y="5032856"/>
                </a:cubicBezTo>
                <a:cubicBezTo>
                  <a:pt x="5117847" y="5024421"/>
                  <a:pt x="5134719" y="4973806"/>
                  <a:pt x="5143155" y="4931629"/>
                </a:cubicBezTo>
                <a:cubicBezTo>
                  <a:pt x="5143154" y="4923193"/>
                  <a:pt x="5143154" y="4914755"/>
                  <a:pt x="5151590" y="4914756"/>
                </a:cubicBezTo>
                <a:cubicBezTo>
                  <a:pt x="5151590" y="4914756"/>
                  <a:pt x="5160026" y="4906320"/>
                  <a:pt x="5160025" y="4897886"/>
                </a:cubicBezTo>
                <a:lnTo>
                  <a:pt x="5151590" y="4889450"/>
                </a:lnTo>
                <a:cubicBezTo>
                  <a:pt x="5143157" y="4889451"/>
                  <a:pt x="5134719" y="4906322"/>
                  <a:pt x="5126283" y="4923193"/>
                </a:cubicBezTo>
                <a:lnTo>
                  <a:pt x="5126282" y="4931629"/>
                </a:lnTo>
                <a:cubicBezTo>
                  <a:pt x="5092539" y="4999113"/>
                  <a:pt x="5075669" y="5024420"/>
                  <a:pt x="5058797" y="5083468"/>
                </a:cubicBezTo>
                <a:lnTo>
                  <a:pt x="5058797" y="5091906"/>
                </a:lnTo>
                <a:cubicBezTo>
                  <a:pt x="5050364" y="5100343"/>
                  <a:pt x="5033490" y="5125649"/>
                  <a:pt x="5025055" y="5134082"/>
                </a:cubicBezTo>
                <a:lnTo>
                  <a:pt x="4999746" y="5184698"/>
                </a:lnTo>
                <a:cubicBezTo>
                  <a:pt x="4987093" y="5214223"/>
                  <a:pt x="4972332" y="5250076"/>
                  <a:pt x="4954406" y="5285927"/>
                </a:cubicBezTo>
                <a:lnTo>
                  <a:pt x="4900498" y="5370762"/>
                </a:lnTo>
                <a:lnTo>
                  <a:pt x="4898519" y="5361848"/>
                </a:lnTo>
                <a:cubicBezTo>
                  <a:pt x="4831032" y="5496818"/>
                  <a:pt x="4755112" y="5614916"/>
                  <a:pt x="4662316" y="5749889"/>
                </a:cubicBezTo>
                <a:lnTo>
                  <a:pt x="4653884" y="5749889"/>
                </a:lnTo>
                <a:cubicBezTo>
                  <a:pt x="4653883" y="5752701"/>
                  <a:pt x="4653884" y="5755513"/>
                  <a:pt x="4653883" y="5758325"/>
                </a:cubicBezTo>
                <a:lnTo>
                  <a:pt x="4653883" y="5766759"/>
                </a:lnTo>
                <a:cubicBezTo>
                  <a:pt x="4645447" y="5775196"/>
                  <a:pt x="4628576" y="5783632"/>
                  <a:pt x="4620140" y="5792066"/>
                </a:cubicBezTo>
                <a:cubicBezTo>
                  <a:pt x="4637009" y="5817375"/>
                  <a:pt x="4577961" y="5867989"/>
                  <a:pt x="4552653" y="5910164"/>
                </a:cubicBezTo>
                <a:cubicBezTo>
                  <a:pt x="4544219" y="5901728"/>
                  <a:pt x="4561089" y="5884859"/>
                  <a:pt x="4552654" y="5884859"/>
                </a:cubicBezTo>
                <a:cubicBezTo>
                  <a:pt x="4510474" y="5927039"/>
                  <a:pt x="4569528" y="5893295"/>
                  <a:pt x="4527347" y="5943909"/>
                </a:cubicBezTo>
                <a:cubicBezTo>
                  <a:pt x="4518910" y="5943909"/>
                  <a:pt x="4527346" y="5935473"/>
                  <a:pt x="4518911" y="5935473"/>
                </a:cubicBezTo>
                <a:cubicBezTo>
                  <a:pt x="4485167" y="5994523"/>
                  <a:pt x="4434553" y="6036702"/>
                  <a:pt x="4417681" y="6078880"/>
                </a:cubicBezTo>
                <a:cubicBezTo>
                  <a:pt x="4417681" y="6078880"/>
                  <a:pt x="4426117" y="6062009"/>
                  <a:pt x="4409247" y="6078880"/>
                </a:cubicBezTo>
                <a:cubicBezTo>
                  <a:pt x="4400810" y="6121059"/>
                  <a:pt x="4350199" y="6146366"/>
                  <a:pt x="4316454" y="6180105"/>
                </a:cubicBezTo>
                <a:cubicBezTo>
                  <a:pt x="4291147" y="6230723"/>
                  <a:pt x="4248968" y="6272900"/>
                  <a:pt x="4206789" y="6306641"/>
                </a:cubicBezTo>
                <a:cubicBezTo>
                  <a:pt x="4185699" y="6323514"/>
                  <a:pt x="4164611" y="6340386"/>
                  <a:pt x="4142466" y="6360420"/>
                </a:cubicBezTo>
                <a:lnTo>
                  <a:pt x="4080254" y="6424489"/>
                </a:lnTo>
                <a:lnTo>
                  <a:pt x="4080254" y="6416307"/>
                </a:lnTo>
                <a:cubicBezTo>
                  <a:pt x="4071817" y="6416305"/>
                  <a:pt x="4071817" y="6416305"/>
                  <a:pt x="4071818" y="6424743"/>
                </a:cubicBezTo>
                <a:lnTo>
                  <a:pt x="4063381" y="6441614"/>
                </a:lnTo>
                <a:lnTo>
                  <a:pt x="4063381" y="6433176"/>
                </a:lnTo>
                <a:cubicBezTo>
                  <a:pt x="4046510" y="6441614"/>
                  <a:pt x="4029637" y="6458484"/>
                  <a:pt x="4012767" y="6483791"/>
                </a:cubicBezTo>
                <a:lnTo>
                  <a:pt x="4012768" y="6492227"/>
                </a:lnTo>
                <a:cubicBezTo>
                  <a:pt x="4012769" y="6500664"/>
                  <a:pt x="4004330" y="6500665"/>
                  <a:pt x="4004330" y="6509098"/>
                </a:cubicBezTo>
                <a:cubicBezTo>
                  <a:pt x="4004330" y="6500665"/>
                  <a:pt x="4012768" y="6492227"/>
                  <a:pt x="4004330" y="6492227"/>
                </a:cubicBezTo>
                <a:lnTo>
                  <a:pt x="3979024" y="6517534"/>
                </a:lnTo>
                <a:lnTo>
                  <a:pt x="3979025" y="6509096"/>
                </a:lnTo>
                <a:lnTo>
                  <a:pt x="3979024" y="6500664"/>
                </a:lnTo>
                <a:lnTo>
                  <a:pt x="3970588" y="6500664"/>
                </a:lnTo>
                <a:lnTo>
                  <a:pt x="3970588" y="6517534"/>
                </a:lnTo>
                <a:cubicBezTo>
                  <a:pt x="3970588" y="6520347"/>
                  <a:pt x="3970589" y="6523159"/>
                  <a:pt x="3970590" y="6525971"/>
                </a:cubicBezTo>
                <a:lnTo>
                  <a:pt x="3962153" y="6534407"/>
                </a:lnTo>
                <a:lnTo>
                  <a:pt x="3953718" y="6534407"/>
                </a:lnTo>
                <a:lnTo>
                  <a:pt x="3945280" y="6534407"/>
                </a:lnTo>
                <a:lnTo>
                  <a:pt x="3945281" y="6542841"/>
                </a:lnTo>
                <a:lnTo>
                  <a:pt x="3945280" y="6551277"/>
                </a:lnTo>
                <a:cubicBezTo>
                  <a:pt x="3936845" y="6559714"/>
                  <a:pt x="3928411" y="6568146"/>
                  <a:pt x="3919974" y="6568148"/>
                </a:cubicBezTo>
                <a:cubicBezTo>
                  <a:pt x="3919974" y="6565337"/>
                  <a:pt x="3919975" y="6562525"/>
                  <a:pt x="3919976" y="6559714"/>
                </a:cubicBezTo>
                <a:lnTo>
                  <a:pt x="3911538" y="6568148"/>
                </a:lnTo>
                <a:lnTo>
                  <a:pt x="3903102" y="6576584"/>
                </a:lnTo>
                <a:cubicBezTo>
                  <a:pt x="3903102" y="6576584"/>
                  <a:pt x="3894667" y="6585021"/>
                  <a:pt x="3894667" y="6593455"/>
                </a:cubicBezTo>
                <a:lnTo>
                  <a:pt x="3894667" y="6585021"/>
                </a:lnTo>
                <a:cubicBezTo>
                  <a:pt x="3886231" y="6585020"/>
                  <a:pt x="3877794" y="6593455"/>
                  <a:pt x="3860924" y="6601891"/>
                </a:cubicBezTo>
                <a:cubicBezTo>
                  <a:pt x="3869358" y="6585021"/>
                  <a:pt x="3852488" y="6601889"/>
                  <a:pt x="3860924" y="6585021"/>
                </a:cubicBezTo>
                <a:lnTo>
                  <a:pt x="3827181" y="6610327"/>
                </a:lnTo>
                <a:lnTo>
                  <a:pt x="3827182" y="6601891"/>
                </a:lnTo>
                <a:lnTo>
                  <a:pt x="3835618" y="6593455"/>
                </a:lnTo>
                <a:cubicBezTo>
                  <a:pt x="3835618" y="6593455"/>
                  <a:pt x="3844051" y="6593453"/>
                  <a:pt x="3835617" y="6585021"/>
                </a:cubicBezTo>
                <a:lnTo>
                  <a:pt x="3827181" y="6593455"/>
                </a:lnTo>
                <a:lnTo>
                  <a:pt x="3818745" y="6601891"/>
                </a:lnTo>
                <a:cubicBezTo>
                  <a:pt x="3818745" y="6610327"/>
                  <a:pt x="3810311" y="6610327"/>
                  <a:pt x="3810309" y="6618762"/>
                </a:cubicBezTo>
                <a:cubicBezTo>
                  <a:pt x="3810309" y="6618762"/>
                  <a:pt x="3818745" y="6627198"/>
                  <a:pt x="3827181" y="6618762"/>
                </a:cubicBezTo>
                <a:lnTo>
                  <a:pt x="3818745" y="6627198"/>
                </a:lnTo>
                <a:cubicBezTo>
                  <a:pt x="3793437" y="6660942"/>
                  <a:pt x="3785001" y="6652506"/>
                  <a:pt x="3776566" y="6677812"/>
                </a:cubicBezTo>
                <a:cubicBezTo>
                  <a:pt x="3793437" y="6660942"/>
                  <a:pt x="3801875" y="6669377"/>
                  <a:pt x="3810308" y="6669377"/>
                </a:cubicBezTo>
                <a:cubicBezTo>
                  <a:pt x="3801875" y="6677812"/>
                  <a:pt x="3785002" y="6686248"/>
                  <a:pt x="3776566" y="6694684"/>
                </a:cubicBezTo>
                <a:lnTo>
                  <a:pt x="3751259" y="6719991"/>
                </a:lnTo>
                <a:cubicBezTo>
                  <a:pt x="3742825" y="6719991"/>
                  <a:pt x="3734388" y="6728426"/>
                  <a:pt x="3734388" y="6728426"/>
                </a:cubicBezTo>
                <a:cubicBezTo>
                  <a:pt x="3725952" y="6728426"/>
                  <a:pt x="3734388" y="6719991"/>
                  <a:pt x="3734390" y="6711555"/>
                </a:cubicBezTo>
                <a:lnTo>
                  <a:pt x="3700645" y="6745297"/>
                </a:lnTo>
                <a:lnTo>
                  <a:pt x="3692211" y="6736862"/>
                </a:lnTo>
                <a:cubicBezTo>
                  <a:pt x="3692211" y="6736862"/>
                  <a:pt x="3692209" y="6728426"/>
                  <a:pt x="3700645" y="6728426"/>
                </a:cubicBezTo>
                <a:lnTo>
                  <a:pt x="3700645" y="6719990"/>
                </a:lnTo>
                <a:lnTo>
                  <a:pt x="3692209" y="6719991"/>
                </a:lnTo>
                <a:cubicBezTo>
                  <a:pt x="3683775" y="6719991"/>
                  <a:pt x="3683775" y="6728426"/>
                  <a:pt x="3683775" y="6728426"/>
                </a:cubicBezTo>
                <a:lnTo>
                  <a:pt x="3683775" y="6736862"/>
                </a:lnTo>
                <a:cubicBezTo>
                  <a:pt x="3683775" y="6736862"/>
                  <a:pt x="3675339" y="6736862"/>
                  <a:pt x="3675338" y="6745298"/>
                </a:cubicBezTo>
                <a:lnTo>
                  <a:pt x="3666902" y="6753735"/>
                </a:lnTo>
                <a:lnTo>
                  <a:pt x="3658466" y="6753734"/>
                </a:lnTo>
                <a:lnTo>
                  <a:pt x="3658466" y="6762169"/>
                </a:lnTo>
                <a:lnTo>
                  <a:pt x="3650032" y="6762169"/>
                </a:lnTo>
                <a:cubicBezTo>
                  <a:pt x="3650031" y="6759357"/>
                  <a:pt x="3650031" y="6756546"/>
                  <a:pt x="3650030" y="6753734"/>
                </a:cubicBezTo>
                <a:lnTo>
                  <a:pt x="3658466" y="6736862"/>
                </a:lnTo>
                <a:cubicBezTo>
                  <a:pt x="3666902" y="6728426"/>
                  <a:pt x="3675341" y="6728426"/>
                  <a:pt x="3675338" y="6719991"/>
                </a:cubicBezTo>
                <a:lnTo>
                  <a:pt x="3666902" y="6719989"/>
                </a:lnTo>
                <a:cubicBezTo>
                  <a:pt x="3658465" y="6719991"/>
                  <a:pt x="3658466" y="6728426"/>
                  <a:pt x="3658466" y="6728426"/>
                </a:cubicBezTo>
                <a:cubicBezTo>
                  <a:pt x="3641596" y="6736862"/>
                  <a:pt x="3641596" y="6745298"/>
                  <a:pt x="3633159" y="6753734"/>
                </a:cubicBezTo>
                <a:lnTo>
                  <a:pt x="3633159" y="6762169"/>
                </a:lnTo>
                <a:cubicBezTo>
                  <a:pt x="3624723" y="6779039"/>
                  <a:pt x="3616289" y="6779041"/>
                  <a:pt x="3616289" y="6787476"/>
                </a:cubicBezTo>
                <a:cubicBezTo>
                  <a:pt x="3599417" y="6800129"/>
                  <a:pt x="3580437" y="6812782"/>
                  <a:pt x="3561456" y="6826490"/>
                </a:cubicBezTo>
                <a:lnTo>
                  <a:pt x="3523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88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PH Al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 userDrawn="1"/>
        </p:nvSpPr>
        <p:spPr>
          <a:xfrm rot="20220000">
            <a:off x="-153486" y="1898064"/>
            <a:ext cx="10834021" cy="4295336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4021" h="5727114">
                <a:moveTo>
                  <a:pt x="914434" y="0"/>
                </a:moveTo>
                <a:lnTo>
                  <a:pt x="10834021" y="33198"/>
                </a:lnTo>
                <a:lnTo>
                  <a:pt x="8417096" y="5727114"/>
                </a:lnTo>
                <a:lnTo>
                  <a:pt x="0" y="2154269"/>
                </a:lnTo>
                <a:lnTo>
                  <a:pt x="914434" y="0"/>
                </a:lnTo>
                <a:close/>
              </a:path>
            </a:pathLst>
          </a:custGeom>
          <a:solidFill>
            <a:srgbClr val="A5DA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 rot="20220000">
            <a:off x="2906817" y="735616"/>
            <a:ext cx="6749154" cy="1362488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739894"/>
              <a:gd name="connsiteY0" fmla="*/ 4445 h 1805765"/>
              <a:gd name="connsiteX1" fmla="*/ 6060784 w 6739894"/>
              <a:gd name="connsiteY1" fmla="*/ 0 h 1805765"/>
              <a:gd name="connsiteX2" fmla="*/ 6739894 w 6739894"/>
              <a:gd name="connsiteY2" fmla="*/ 278549 h 1805765"/>
              <a:gd name="connsiteX3" fmla="*/ 6089703 w 6739894"/>
              <a:gd name="connsiteY3" fmla="*/ 1805765 h 1805765"/>
              <a:gd name="connsiteX4" fmla="*/ 0 w 6739894"/>
              <a:gd name="connsiteY4" fmla="*/ 1784087 h 1805765"/>
              <a:gd name="connsiteX5" fmla="*/ 747010 w 6739894"/>
              <a:gd name="connsiteY5" fmla="*/ 4445 h 1805765"/>
              <a:gd name="connsiteX0" fmla="*/ 747010 w 6480664"/>
              <a:gd name="connsiteY0" fmla="*/ 4445 h 1805765"/>
              <a:gd name="connsiteX1" fmla="*/ 6060784 w 6480664"/>
              <a:gd name="connsiteY1" fmla="*/ 0 h 1805765"/>
              <a:gd name="connsiteX2" fmla="*/ 6480664 w 6480664"/>
              <a:gd name="connsiteY2" fmla="*/ 373030 h 1805765"/>
              <a:gd name="connsiteX3" fmla="*/ 6089703 w 6480664"/>
              <a:gd name="connsiteY3" fmla="*/ 1805765 h 1805765"/>
              <a:gd name="connsiteX4" fmla="*/ 0 w 6480664"/>
              <a:gd name="connsiteY4" fmla="*/ 1784087 h 1805765"/>
              <a:gd name="connsiteX5" fmla="*/ 747010 w 6480664"/>
              <a:gd name="connsiteY5" fmla="*/ 4445 h 1805765"/>
              <a:gd name="connsiteX0" fmla="*/ 747010 w 6731253"/>
              <a:gd name="connsiteY0" fmla="*/ 4445 h 1805765"/>
              <a:gd name="connsiteX1" fmla="*/ 6060784 w 6731253"/>
              <a:gd name="connsiteY1" fmla="*/ 0 h 1805765"/>
              <a:gd name="connsiteX2" fmla="*/ 6731253 w 6731253"/>
              <a:gd name="connsiteY2" fmla="*/ 284598 h 1805765"/>
              <a:gd name="connsiteX3" fmla="*/ 6089703 w 6731253"/>
              <a:gd name="connsiteY3" fmla="*/ 1805765 h 1805765"/>
              <a:gd name="connsiteX4" fmla="*/ 0 w 6731253"/>
              <a:gd name="connsiteY4" fmla="*/ 1784087 h 1805765"/>
              <a:gd name="connsiteX5" fmla="*/ 747010 w 6731253"/>
              <a:gd name="connsiteY5" fmla="*/ 4445 h 1805765"/>
              <a:gd name="connsiteX0" fmla="*/ 747010 w 6731253"/>
              <a:gd name="connsiteY0" fmla="*/ 4445 h 1813374"/>
              <a:gd name="connsiteX1" fmla="*/ 6060784 w 6731253"/>
              <a:gd name="connsiteY1" fmla="*/ 0 h 1813374"/>
              <a:gd name="connsiteX2" fmla="*/ 6731253 w 6731253"/>
              <a:gd name="connsiteY2" fmla="*/ 284598 h 1813374"/>
              <a:gd name="connsiteX3" fmla="*/ 5677440 w 6731253"/>
              <a:gd name="connsiteY3" fmla="*/ 1813374 h 1813374"/>
              <a:gd name="connsiteX4" fmla="*/ 0 w 6731253"/>
              <a:gd name="connsiteY4" fmla="*/ 1784087 h 1813374"/>
              <a:gd name="connsiteX5" fmla="*/ 747010 w 6731253"/>
              <a:gd name="connsiteY5" fmla="*/ 4445 h 1813374"/>
              <a:gd name="connsiteX0" fmla="*/ 747010 w 6731253"/>
              <a:gd name="connsiteY0" fmla="*/ 4445 h 1816651"/>
              <a:gd name="connsiteX1" fmla="*/ 6060784 w 6731253"/>
              <a:gd name="connsiteY1" fmla="*/ 0 h 1816651"/>
              <a:gd name="connsiteX2" fmla="*/ 6731253 w 6731253"/>
              <a:gd name="connsiteY2" fmla="*/ 284598 h 1816651"/>
              <a:gd name="connsiteX3" fmla="*/ 6080935 w 6731253"/>
              <a:gd name="connsiteY3" fmla="*/ 1816651 h 1816651"/>
              <a:gd name="connsiteX4" fmla="*/ 0 w 6731253"/>
              <a:gd name="connsiteY4" fmla="*/ 1784087 h 1816651"/>
              <a:gd name="connsiteX5" fmla="*/ 747010 w 6731253"/>
              <a:gd name="connsiteY5" fmla="*/ 4445 h 1816651"/>
              <a:gd name="connsiteX0" fmla="*/ 764911 w 6749154"/>
              <a:gd name="connsiteY0" fmla="*/ 4445 h 1816651"/>
              <a:gd name="connsiteX1" fmla="*/ 6078685 w 6749154"/>
              <a:gd name="connsiteY1" fmla="*/ 0 h 1816651"/>
              <a:gd name="connsiteX2" fmla="*/ 6749154 w 6749154"/>
              <a:gd name="connsiteY2" fmla="*/ 284598 h 1816651"/>
              <a:gd name="connsiteX3" fmla="*/ 6098836 w 6749154"/>
              <a:gd name="connsiteY3" fmla="*/ 1816651 h 1816651"/>
              <a:gd name="connsiteX4" fmla="*/ 0 w 6749154"/>
              <a:gd name="connsiteY4" fmla="*/ 1809053 h 1816651"/>
              <a:gd name="connsiteX5" fmla="*/ 764911 w 6749154"/>
              <a:gd name="connsiteY5" fmla="*/ 4445 h 181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49154" h="1816651">
                <a:moveTo>
                  <a:pt x="764911" y="4445"/>
                </a:moveTo>
                <a:lnTo>
                  <a:pt x="6078685" y="0"/>
                </a:lnTo>
                <a:lnTo>
                  <a:pt x="6749154" y="284598"/>
                </a:lnTo>
                <a:lnTo>
                  <a:pt x="6098836" y="1816651"/>
                </a:lnTo>
                <a:lnTo>
                  <a:pt x="0" y="1809053"/>
                </a:lnTo>
                <a:lnTo>
                  <a:pt x="764911" y="4445"/>
                </a:lnTo>
                <a:close/>
              </a:path>
            </a:pathLst>
          </a:custGeom>
          <a:solidFill>
            <a:srgbClr val="1187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90001"/>
            <a:ext cx="7772400" cy="1102519"/>
          </a:xfrm>
        </p:spPr>
        <p:txBody>
          <a:bodyPr/>
          <a:lstStyle>
            <a:lvl1pPr>
              <a:lnSpc>
                <a:spcPct val="80000"/>
              </a:lnSpc>
              <a:defRPr sz="4000" cap="all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75300"/>
            <a:ext cx="7772400" cy="41953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cap="all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91683"/>
            <a:ext cx="3244850" cy="493462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200" cap="all"/>
            </a:lvl1pPr>
          </a:lstStyle>
          <a:p>
            <a:pPr lvl="0"/>
            <a:r>
              <a:rPr lang="en-GB" dirty="0"/>
              <a:t>NAME</a:t>
            </a:r>
          </a:p>
          <a:p>
            <a:pPr lvl="0"/>
            <a:r>
              <a:rPr lang="en-GB" dirty="0"/>
              <a:t>LOCATION</a:t>
            </a:r>
          </a:p>
          <a:p>
            <a:pPr lvl="0"/>
            <a:r>
              <a:rPr lang="en-GB" dirty="0"/>
              <a:t>DATE</a:t>
            </a:r>
          </a:p>
        </p:txBody>
      </p:sp>
      <p:pic>
        <p:nvPicPr>
          <p:cNvPr id="11" name="Picture 8" descr="HP LOGO RGB COLOUR POS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545" y="314657"/>
            <a:ext cx="1768000" cy="3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PH Alt 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 rot="20220000">
            <a:off x="3483754" y="-523411"/>
            <a:ext cx="5853772" cy="2623922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  <a:gd name="connsiteX0" fmla="*/ 914434 w 11096731"/>
              <a:gd name="connsiteY0" fmla="*/ 585707 h 6312821"/>
              <a:gd name="connsiteX1" fmla="*/ 11096731 w 11096731"/>
              <a:gd name="connsiteY1" fmla="*/ 0 h 6312821"/>
              <a:gd name="connsiteX2" fmla="*/ 8417096 w 11096731"/>
              <a:gd name="connsiteY2" fmla="*/ 6312821 h 6312821"/>
              <a:gd name="connsiteX3" fmla="*/ 0 w 11096731"/>
              <a:gd name="connsiteY3" fmla="*/ 2739976 h 6312821"/>
              <a:gd name="connsiteX4" fmla="*/ 914434 w 11096731"/>
              <a:gd name="connsiteY4" fmla="*/ 585707 h 6312821"/>
              <a:gd name="connsiteX0" fmla="*/ 6739646 w 11096731"/>
              <a:gd name="connsiteY0" fmla="*/ 0 h 8162294"/>
              <a:gd name="connsiteX1" fmla="*/ 11096731 w 11096731"/>
              <a:gd name="connsiteY1" fmla="*/ 1849473 h 8162294"/>
              <a:gd name="connsiteX2" fmla="*/ 8417096 w 11096731"/>
              <a:gd name="connsiteY2" fmla="*/ 8162294 h 8162294"/>
              <a:gd name="connsiteX3" fmla="*/ 0 w 11096731"/>
              <a:gd name="connsiteY3" fmla="*/ 4589449 h 8162294"/>
              <a:gd name="connsiteX4" fmla="*/ 6739646 w 11096731"/>
              <a:gd name="connsiteY4" fmla="*/ 0 h 8162294"/>
              <a:gd name="connsiteX0" fmla="*/ 989445 w 5346530"/>
              <a:gd name="connsiteY0" fmla="*/ 0 h 8162294"/>
              <a:gd name="connsiteX1" fmla="*/ 5346530 w 5346530"/>
              <a:gd name="connsiteY1" fmla="*/ 1849473 h 8162294"/>
              <a:gd name="connsiteX2" fmla="*/ 2666895 w 5346530"/>
              <a:gd name="connsiteY2" fmla="*/ 8162294 h 8162294"/>
              <a:gd name="connsiteX3" fmla="*/ 0 w 5346530"/>
              <a:gd name="connsiteY3" fmla="*/ 3122531 h 8162294"/>
              <a:gd name="connsiteX4" fmla="*/ 989445 w 5346530"/>
              <a:gd name="connsiteY4" fmla="*/ 0 h 8162294"/>
              <a:gd name="connsiteX0" fmla="*/ 1496687 w 5853772"/>
              <a:gd name="connsiteY0" fmla="*/ 0 h 8162294"/>
              <a:gd name="connsiteX1" fmla="*/ 5853772 w 5853772"/>
              <a:gd name="connsiteY1" fmla="*/ 1849473 h 8162294"/>
              <a:gd name="connsiteX2" fmla="*/ 3174137 w 5853772"/>
              <a:gd name="connsiteY2" fmla="*/ 8162294 h 8162294"/>
              <a:gd name="connsiteX3" fmla="*/ 0 w 5853772"/>
              <a:gd name="connsiteY3" fmla="*/ 3491554 h 8162294"/>
              <a:gd name="connsiteX4" fmla="*/ 1496687 w 5853772"/>
              <a:gd name="connsiteY4" fmla="*/ 0 h 8162294"/>
              <a:gd name="connsiteX0" fmla="*/ 1496687 w 5853772"/>
              <a:gd name="connsiteY0" fmla="*/ 0 h 3491554"/>
              <a:gd name="connsiteX1" fmla="*/ 5853772 w 5853772"/>
              <a:gd name="connsiteY1" fmla="*/ 1849473 h 3491554"/>
              <a:gd name="connsiteX2" fmla="*/ 5346742 w 5853772"/>
              <a:gd name="connsiteY2" fmla="*/ 3043958 h 3491554"/>
              <a:gd name="connsiteX3" fmla="*/ 0 w 5853772"/>
              <a:gd name="connsiteY3" fmla="*/ 3491554 h 3491554"/>
              <a:gd name="connsiteX4" fmla="*/ 1496687 w 5853772"/>
              <a:gd name="connsiteY4" fmla="*/ 0 h 3491554"/>
              <a:gd name="connsiteX0" fmla="*/ 1496687 w 5853772"/>
              <a:gd name="connsiteY0" fmla="*/ 0 h 3498562"/>
              <a:gd name="connsiteX1" fmla="*/ 5853772 w 5853772"/>
              <a:gd name="connsiteY1" fmla="*/ 1849473 h 3498562"/>
              <a:gd name="connsiteX2" fmla="*/ 5153774 w 5853772"/>
              <a:gd name="connsiteY2" fmla="*/ 3498562 h 3498562"/>
              <a:gd name="connsiteX3" fmla="*/ 0 w 5853772"/>
              <a:gd name="connsiteY3" fmla="*/ 3491554 h 3498562"/>
              <a:gd name="connsiteX4" fmla="*/ 1496687 w 5853772"/>
              <a:gd name="connsiteY4" fmla="*/ 0 h 34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772" h="3498562">
                <a:moveTo>
                  <a:pt x="1496687" y="0"/>
                </a:moveTo>
                <a:lnTo>
                  <a:pt x="5853772" y="1849473"/>
                </a:lnTo>
                <a:lnTo>
                  <a:pt x="5153774" y="3498562"/>
                </a:lnTo>
                <a:lnTo>
                  <a:pt x="0" y="3491554"/>
                </a:lnTo>
                <a:lnTo>
                  <a:pt x="1496687" y="0"/>
                </a:lnTo>
                <a:close/>
              </a:path>
            </a:pathLst>
          </a:custGeom>
          <a:solidFill>
            <a:srgbClr val="A5DA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6268-00EF-4721-9DAC-D28C87B6D5E4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PH Alt 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 userDrawn="1"/>
        </p:nvSpPr>
        <p:spPr>
          <a:xfrm rot="20220000">
            <a:off x="3483754" y="-523411"/>
            <a:ext cx="5853772" cy="2623922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  <a:gd name="connsiteX0" fmla="*/ 914434 w 11096731"/>
              <a:gd name="connsiteY0" fmla="*/ 585707 h 6312821"/>
              <a:gd name="connsiteX1" fmla="*/ 11096731 w 11096731"/>
              <a:gd name="connsiteY1" fmla="*/ 0 h 6312821"/>
              <a:gd name="connsiteX2" fmla="*/ 8417096 w 11096731"/>
              <a:gd name="connsiteY2" fmla="*/ 6312821 h 6312821"/>
              <a:gd name="connsiteX3" fmla="*/ 0 w 11096731"/>
              <a:gd name="connsiteY3" fmla="*/ 2739976 h 6312821"/>
              <a:gd name="connsiteX4" fmla="*/ 914434 w 11096731"/>
              <a:gd name="connsiteY4" fmla="*/ 585707 h 6312821"/>
              <a:gd name="connsiteX0" fmla="*/ 6739646 w 11096731"/>
              <a:gd name="connsiteY0" fmla="*/ 0 h 8162294"/>
              <a:gd name="connsiteX1" fmla="*/ 11096731 w 11096731"/>
              <a:gd name="connsiteY1" fmla="*/ 1849473 h 8162294"/>
              <a:gd name="connsiteX2" fmla="*/ 8417096 w 11096731"/>
              <a:gd name="connsiteY2" fmla="*/ 8162294 h 8162294"/>
              <a:gd name="connsiteX3" fmla="*/ 0 w 11096731"/>
              <a:gd name="connsiteY3" fmla="*/ 4589449 h 8162294"/>
              <a:gd name="connsiteX4" fmla="*/ 6739646 w 11096731"/>
              <a:gd name="connsiteY4" fmla="*/ 0 h 8162294"/>
              <a:gd name="connsiteX0" fmla="*/ 989445 w 5346530"/>
              <a:gd name="connsiteY0" fmla="*/ 0 h 8162294"/>
              <a:gd name="connsiteX1" fmla="*/ 5346530 w 5346530"/>
              <a:gd name="connsiteY1" fmla="*/ 1849473 h 8162294"/>
              <a:gd name="connsiteX2" fmla="*/ 2666895 w 5346530"/>
              <a:gd name="connsiteY2" fmla="*/ 8162294 h 8162294"/>
              <a:gd name="connsiteX3" fmla="*/ 0 w 5346530"/>
              <a:gd name="connsiteY3" fmla="*/ 3122531 h 8162294"/>
              <a:gd name="connsiteX4" fmla="*/ 989445 w 5346530"/>
              <a:gd name="connsiteY4" fmla="*/ 0 h 8162294"/>
              <a:gd name="connsiteX0" fmla="*/ 1496687 w 5853772"/>
              <a:gd name="connsiteY0" fmla="*/ 0 h 8162294"/>
              <a:gd name="connsiteX1" fmla="*/ 5853772 w 5853772"/>
              <a:gd name="connsiteY1" fmla="*/ 1849473 h 8162294"/>
              <a:gd name="connsiteX2" fmla="*/ 3174137 w 5853772"/>
              <a:gd name="connsiteY2" fmla="*/ 8162294 h 8162294"/>
              <a:gd name="connsiteX3" fmla="*/ 0 w 5853772"/>
              <a:gd name="connsiteY3" fmla="*/ 3491554 h 8162294"/>
              <a:gd name="connsiteX4" fmla="*/ 1496687 w 5853772"/>
              <a:gd name="connsiteY4" fmla="*/ 0 h 8162294"/>
              <a:gd name="connsiteX0" fmla="*/ 1496687 w 5853772"/>
              <a:gd name="connsiteY0" fmla="*/ 0 h 3491554"/>
              <a:gd name="connsiteX1" fmla="*/ 5853772 w 5853772"/>
              <a:gd name="connsiteY1" fmla="*/ 1849473 h 3491554"/>
              <a:gd name="connsiteX2" fmla="*/ 5346742 w 5853772"/>
              <a:gd name="connsiteY2" fmla="*/ 3043958 h 3491554"/>
              <a:gd name="connsiteX3" fmla="*/ 0 w 5853772"/>
              <a:gd name="connsiteY3" fmla="*/ 3491554 h 3491554"/>
              <a:gd name="connsiteX4" fmla="*/ 1496687 w 5853772"/>
              <a:gd name="connsiteY4" fmla="*/ 0 h 3491554"/>
              <a:gd name="connsiteX0" fmla="*/ 1496687 w 5853772"/>
              <a:gd name="connsiteY0" fmla="*/ 0 h 3498562"/>
              <a:gd name="connsiteX1" fmla="*/ 5853772 w 5853772"/>
              <a:gd name="connsiteY1" fmla="*/ 1849473 h 3498562"/>
              <a:gd name="connsiteX2" fmla="*/ 5153774 w 5853772"/>
              <a:gd name="connsiteY2" fmla="*/ 3498562 h 3498562"/>
              <a:gd name="connsiteX3" fmla="*/ 0 w 5853772"/>
              <a:gd name="connsiteY3" fmla="*/ 3491554 h 3498562"/>
              <a:gd name="connsiteX4" fmla="*/ 1496687 w 5853772"/>
              <a:gd name="connsiteY4" fmla="*/ 0 h 34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772" h="3498562">
                <a:moveTo>
                  <a:pt x="1496687" y="0"/>
                </a:moveTo>
                <a:lnTo>
                  <a:pt x="5853772" y="1849473"/>
                </a:lnTo>
                <a:lnTo>
                  <a:pt x="5153774" y="3498562"/>
                </a:lnTo>
                <a:lnTo>
                  <a:pt x="0" y="3491554"/>
                </a:lnTo>
                <a:lnTo>
                  <a:pt x="1496687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BC8D-3141-4B90-885A-16584873E22B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PH Alt 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 userDrawn="1"/>
        </p:nvSpPr>
        <p:spPr>
          <a:xfrm rot="20220000">
            <a:off x="3483754" y="-523411"/>
            <a:ext cx="5853772" cy="2623922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  <a:gd name="connsiteX0" fmla="*/ 914434 w 11096731"/>
              <a:gd name="connsiteY0" fmla="*/ 585707 h 6312821"/>
              <a:gd name="connsiteX1" fmla="*/ 11096731 w 11096731"/>
              <a:gd name="connsiteY1" fmla="*/ 0 h 6312821"/>
              <a:gd name="connsiteX2" fmla="*/ 8417096 w 11096731"/>
              <a:gd name="connsiteY2" fmla="*/ 6312821 h 6312821"/>
              <a:gd name="connsiteX3" fmla="*/ 0 w 11096731"/>
              <a:gd name="connsiteY3" fmla="*/ 2739976 h 6312821"/>
              <a:gd name="connsiteX4" fmla="*/ 914434 w 11096731"/>
              <a:gd name="connsiteY4" fmla="*/ 585707 h 6312821"/>
              <a:gd name="connsiteX0" fmla="*/ 6739646 w 11096731"/>
              <a:gd name="connsiteY0" fmla="*/ 0 h 8162294"/>
              <a:gd name="connsiteX1" fmla="*/ 11096731 w 11096731"/>
              <a:gd name="connsiteY1" fmla="*/ 1849473 h 8162294"/>
              <a:gd name="connsiteX2" fmla="*/ 8417096 w 11096731"/>
              <a:gd name="connsiteY2" fmla="*/ 8162294 h 8162294"/>
              <a:gd name="connsiteX3" fmla="*/ 0 w 11096731"/>
              <a:gd name="connsiteY3" fmla="*/ 4589449 h 8162294"/>
              <a:gd name="connsiteX4" fmla="*/ 6739646 w 11096731"/>
              <a:gd name="connsiteY4" fmla="*/ 0 h 8162294"/>
              <a:gd name="connsiteX0" fmla="*/ 989445 w 5346530"/>
              <a:gd name="connsiteY0" fmla="*/ 0 h 8162294"/>
              <a:gd name="connsiteX1" fmla="*/ 5346530 w 5346530"/>
              <a:gd name="connsiteY1" fmla="*/ 1849473 h 8162294"/>
              <a:gd name="connsiteX2" fmla="*/ 2666895 w 5346530"/>
              <a:gd name="connsiteY2" fmla="*/ 8162294 h 8162294"/>
              <a:gd name="connsiteX3" fmla="*/ 0 w 5346530"/>
              <a:gd name="connsiteY3" fmla="*/ 3122531 h 8162294"/>
              <a:gd name="connsiteX4" fmla="*/ 989445 w 5346530"/>
              <a:gd name="connsiteY4" fmla="*/ 0 h 8162294"/>
              <a:gd name="connsiteX0" fmla="*/ 1496687 w 5853772"/>
              <a:gd name="connsiteY0" fmla="*/ 0 h 8162294"/>
              <a:gd name="connsiteX1" fmla="*/ 5853772 w 5853772"/>
              <a:gd name="connsiteY1" fmla="*/ 1849473 h 8162294"/>
              <a:gd name="connsiteX2" fmla="*/ 3174137 w 5853772"/>
              <a:gd name="connsiteY2" fmla="*/ 8162294 h 8162294"/>
              <a:gd name="connsiteX3" fmla="*/ 0 w 5853772"/>
              <a:gd name="connsiteY3" fmla="*/ 3491554 h 8162294"/>
              <a:gd name="connsiteX4" fmla="*/ 1496687 w 5853772"/>
              <a:gd name="connsiteY4" fmla="*/ 0 h 8162294"/>
              <a:gd name="connsiteX0" fmla="*/ 1496687 w 5853772"/>
              <a:gd name="connsiteY0" fmla="*/ 0 h 3491554"/>
              <a:gd name="connsiteX1" fmla="*/ 5853772 w 5853772"/>
              <a:gd name="connsiteY1" fmla="*/ 1849473 h 3491554"/>
              <a:gd name="connsiteX2" fmla="*/ 5346742 w 5853772"/>
              <a:gd name="connsiteY2" fmla="*/ 3043958 h 3491554"/>
              <a:gd name="connsiteX3" fmla="*/ 0 w 5853772"/>
              <a:gd name="connsiteY3" fmla="*/ 3491554 h 3491554"/>
              <a:gd name="connsiteX4" fmla="*/ 1496687 w 5853772"/>
              <a:gd name="connsiteY4" fmla="*/ 0 h 3491554"/>
              <a:gd name="connsiteX0" fmla="*/ 1496687 w 5853772"/>
              <a:gd name="connsiteY0" fmla="*/ 0 h 3498562"/>
              <a:gd name="connsiteX1" fmla="*/ 5853772 w 5853772"/>
              <a:gd name="connsiteY1" fmla="*/ 1849473 h 3498562"/>
              <a:gd name="connsiteX2" fmla="*/ 5153774 w 5853772"/>
              <a:gd name="connsiteY2" fmla="*/ 3498562 h 3498562"/>
              <a:gd name="connsiteX3" fmla="*/ 0 w 5853772"/>
              <a:gd name="connsiteY3" fmla="*/ 3491554 h 3498562"/>
              <a:gd name="connsiteX4" fmla="*/ 1496687 w 5853772"/>
              <a:gd name="connsiteY4" fmla="*/ 0 h 34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772" h="3498562">
                <a:moveTo>
                  <a:pt x="1496687" y="0"/>
                </a:moveTo>
                <a:lnTo>
                  <a:pt x="5853772" y="1849473"/>
                </a:lnTo>
                <a:lnTo>
                  <a:pt x="5153774" y="3498562"/>
                </a:lnTo>
                <a:lnTo>
                  <a:pt x="0" y="3491554"/>
                </a:lnTo>
                <a:lnTo>
                  <a:pt x="1496687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1039-5CEB-49D5-AC19-715A810C27BF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PH Alt 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 userDrawn="1"/>
        </p:nvSpPr>
        <p:spPr>
          <a:xfrm rot="20220000">
            <a:off x="3483754" y="-523411"/>
            <a:ext cx="5853772" cy="2623922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  <a:gd name="connsiteX0" fmla="*/ 914434 w 11096731"/>
              <a:gd name="connsiteY0" fmla="*/ 585707 h 6312821"/>
              <a:gd name="connsiteX1" fmla="*/ 11096731 w 11096731"/>
              <a:gd name="connsiteY1" fmla="*/ 0 h 6312821"/>
              <a:gd name="connsiteX2" fmla="*/ 8417096 w 11096731"/>
              <a:gd name="connsiteY2" fmla="*/ 6312821 h 6312821"/>
              <a:gd name="connsiteX3" fmla="*/ 0 w 11096731"/>
              <a:gd name="connsiteY3" fmla="*/ 2739976 h 6312821"/>
              <a:gd name="connsiteX4" fmla="*/ 914434 w 11096731"/>
              <a:gd name="connsiteY4" fmla="*/ 585707 h 6312821"/>
              <a:gd name="connsiteX0" fmla="*/ 6739646 w 11096731"/>
              <a:gd name="connsiteY0" fmla="*/ 0 h 8162294"/>
              <a:gd name="connsiteX1" fmla="*/ 11096731 w 11096731"/>
              <a:gd name="connsiteY1" fmla="*/ 1849473 h 8162294"/>
              <a:gd name="connsiteX2" fmla="*/ 8417096 w 11096731"/>
              <a:gd name="connsiteY2" fmla="*/ 8162294 h 8162294"/>
              <a:gd name="connsiteX3" fmla="*/ 0 w 11096731"/>
              <a:gd name="connsiteY3" fmla="*/ 4589449 h 8162294"/>
              <a:gd name="connsiteX4" fmla="*/ 6739646 w 11096731"/>
              <a:gd name="connsiteY4" fmla="*/ 0 h 8162294"/>
              <a:gd name="connsiteX0" fmla="*/ 989445 w 5346530"/>
              <a:gd name="connsiteY0" fmla="*/ 0 h 8162294"/>
              <a:gd name="connsiteX1" fmla="*/ 5346530 w 5346530"/>
              <a:gd name="connsiteY1" fmla="*/ 1849473 h 8162294"/>
              <a:gd name="connsiteX2" fmla="*/ 2666895 w 5346530"/>
              <a:gd name="connsiteY2" fmla="*/ 8162294 h 8162294"/>
              <a:gd name="connsiteX3" fmla="*/ 0 w 5346530"/>
              <a:gd name="connsiteY3" fmla="*/ 3122531 h 8162294"/>
              <a:gd name="connsiteX4" fmla="*/ 989445 w 5346530"/>
              <a:gd name="connsiteY4" fmla="*/ 0 h 8162294"/>
              <a:gd name="connsiteX0" fmla="*/ 1496687 w 5853772"/>
              <a:gd name="connsiteY0" fmla="*/ 0 h 8162294"/>
              <a:gd name="connsiteX1" fmla="*/ 5853772 w 5853772"/>
              <a:gd name="connsiteY1" fmla="*/ 1849473 h 8162294"/>
              <a:gd name="connsiteX2" fmla="*/ 3174137 w 5853772"/>
              <a:gd name="connsiteY2" fmla="*/ 8162294 h 8162294"/>
              <a:gd name="connsiteX3" fmla="*/ 0 w 5853772"/>
              <a:gd name="connsiteY3" fmla="*/ 3491554 h 8162294"/>
              <a:gd name="connsiteX4" fmla="*/ 1496687 w 5853772"/>
              <a:gd name="connsiteY4" fmla="*/ 0 h 8162294"/>
              <a:gd name="connsiteX0" fmla="*/ 1496687 w 5853772"/>
              <a:gd name="connsiteY0" fmla="*/ 0 h 3491554"/>
              <a:gd name="connsiteX1" fmla="*/ 5853772 w 5853772"/>
              <a:gd name="connsiteY1" fmla="*/ 1849473 h 3491554"/>
              <a:gd name="connsiteX2" fmla="*/ 5346742 w 5853772"/>
              <a:gd name="connsiteY2" fmla="*/ 3043958 h 3491554"/>
              <a:gd name="connsiteX3" fmla="*/ 0 w 5853772"/>
              <a:gd name="connsiteY3" fmla="*/ 3491554 h 3491554"/>
              <a:gd name="connsiteX4" fmla="*/ 1496687 w 5853772"/>
              <a:gd name="connsiteY4" fmla="*/ 0 h 3491554"/>
              <a:gd name="connsiteX0" fmla="*/ 1496687 w 5853772"/>
              <a:gd name="connsiteY0" fmla="*/ 0 h 3498562"/>
              <a:gd name="connsiteX1" fmla="*/ 5853772 w 5853772"/>
              <a:gd name="connsiteY1" fmla="*/ 1849473 h 3498562"/>
              <a:gd name="connsiteX2" fmla="*/ 5153774 w 5853772"/>
              <a:gd name="connsiteY2" fmla="*/ 3498562 h 3498562"/>
              <a:gd name="connsiteX3" fmla="*/ 0 w 5853772"/>
              <a:gd name="connsiteY3" fmla="*/ 3491554 h 3498562"/>
              <a:gd name="connsiteX4" fmla="*/ 1496687 w 5853772"/>
              <a:gd name="connsiteY4" fmla="*/ 0 h 34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772" h="3498562">
                <a:moveTo>
                  <a:pt x="1496687" y="0"/>
                </a:moveTo>
                <a:lnTo>
                  <a:pt x="5853772" y="1849473"/>
                </a:lnTo>
                <a:lnTo>
                  <a:pt x="5153774" y="3498562"/>
                </a:lnTo>
                <a:lnTo>
                  <a:pt x="0" y="3491554"/>
                </a:lnTo>
                <a:lnTo>
                  <a:pt x="1496687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6486-3B32-405B-821B-FE04A9A9380E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t 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 userDrawn="1"/>
        </p:nvSpPr>
        <p:spPr>
          <a:xfrm rot="20220000">
            <a:off x="3247612" y="2663162"/>
            <a:ext cx="6981075" cy="3111885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  <a:gd name="connsiteX0" fmla="*/ 914434 w 11096731"/>
              <a:gd name="connsiteY0" fmla="*/ 585707 h 6312821"/>
              <a:gd name="connsiteX1" fmla="*/ 11096731 w 11096731"/>
              <a:gd name="connsiteY1" fmla="*/ 0 h 6312821"/>
              <a:gd name="connsiteX2" fmla="*/ 8417096 w 11096731"/>
              <a:gd name="connsiteY2" fmla="*/ 6312821 h 6312821"/>
              <a:gd name="connsiteX3" fmla="*/ 0 w 11096731"/>
              <a:gd name="connsiteY3" fmla="*/ 2739976 h 6312821"/>
              <a:gd name="connsiteX4" fmla="*/ 914434 w 11096731"/>
              <a:gd name="connsiteY4" fmla="*/ 585707 h 6312821"/>
              <a:gd name="connsiteX0" fmla="*/ 6739646 w 11096731"/>
              <a:gd name="connsiteY0" fmla="*/ 0 h 8162294"/>
              <a:gd name="connsiteX1" fmla="*/ 11096731 w 11096731"/>
              <a:gd name="connsiteY1" fmla="*/ 1849473 h 8162294"/>
              <a:gd name="connsiteX2" fmla="*/ 8417096 w 11096731"/>
              <a:gd name="connsiteY2" fmla="*/ 8162294 h 8162294"/>
              <a:gd name="connsiteX3" fmla="*/ 0 w 11096731"/>
              <a:gd name="connsiteY3" fmla="*/ 4589449 h 8162294"/>
              <a:gd name="connsiteX4" fmla="*/ 6739646 w 11096731"/>
              <a:gd name="connsiteY4" fmla="*/ 0 h 8162294"/>
              <a:gd name="connsiteX0" fmla="*/ 989445 w 5346530"/>
              <a:gd name="connsiteY0" fmla="*/ 0 h 8162294"/>
              <a:gd name="connsiteX1" fmla="*/ 5346530 w 5346530"/>
              <a:gd name="connsiteY1" fmla="*/ 1849473 h 8162294"/>
              <a:gd name="connsiteX2" fmla="*/ 2666895 w 5346530"/>
              <a:gd name="connsiteY2" fmla="*/ 8162294 h 8162294"/>
              <a:gd name="connsiteX3" fmla="*/ 0 w 5346530"/>
              <a:gd name="connsiteY3" fmla="*/ 3122531 h 8162294"/>
              <a:gd name="connsiteX4" fmla="*/ 989445 w 5346530"/>
              <a:gd name="connsiteY4" fmla="*/ 0 h 8162294"/>
              <a:gd name="connsiteX0" fmla="*/ 1496687 w 5853772"/>
              <a:gd name="connsiteY0" fmla="*/ 0 h 8162294"/>
              <a:gd name="connsiteX1" fmla="*/ 5853772 w 5853772"/>
              <a:gd name="connsiteY1" fmla="*/ 1849473 h 8162294"/>
              <a:gd name="connsiteX2" fmla="*/ 3174137 w 5853772"/>
              <a:gd name="connsiteY2" fmla="*/ 8162294 h 8162294"/>
              <a:gd name="connsiteX3" fmla="*/ 0 w 5853772"/>
              <a:gd name="connsiteY3" fmla="*/ 3491554 h 8162294"/>
              <a:gd name="connsiteX4" fmla="*/ 1496687 w 5853772"/>
              <a:gd name="connsiteY4" fmla="*/ 0 h 8162294"/>
              <a:gd name="connsiteX0" fmla="*/ 1496687 w 5853772"/>
              <a:gd name="connsiteY0" fmla="*/ 0 h 3491554"/>
              <a:gd name="connsiteX1" fmla="*/ 5853772 w 5853772"/>
              <a:gd name="connsiteY1" fmla="*/ 1849473 h 3491554"/>
              <a:gd name="connsiteX2" fmla="*/ 5346742 w 5853772"/>
              <a:gd name="connsiteY2" fmla="*/ 3043958 h 3491554"/>
              <a:gd name="connsiteX3" fmla="*/ 0 w 5853772"/>
              <a:gd name="connsiteY3" fmla="*/ 3491554 h 3491554"/>
              <a:gd name="connsiteX4" fmla="*/ 1496687 w 5853772"/>
              <a:gd name="connsiteY4" fmla="*/ 0 h 3491554"/>
              <a:gd name="connsiteX0" fmla="*/ 1496687 w 5853772"/>
              <a:gd name="connsiteY0" fmla="*/ 0 h 3498562"/>
              <a:gd name="connsiteX1" fmla="*/ 5853772 w 5853772"/>
              <a:gd name="connsiteY1" fmla="*/ 1849473 h 3498562"/>
              <a:gd name="connsiteX2" fmla="*/ 5153774 w 5853772"/>
              <a:gd name="connsiteY2" fmla="*/ 3498562 h 3498562"/>
              <a:gd name="connsiteX3" fmla="*/ 0 w 5853772"/>
              <a:gd name="connsiteY3" fmla="*/ 3491554 h 3498562"/>
              <a:gd name="connsiteX4" fmla="*/ 1496687 w 5853772"/>
              <a:gd name="connsiteY4" fmla="*/ 0 h 3498562"/>
              <a:gd name="connsiteX0" fmla="*/ 1496687 w 5153774"/>
              <a:gd name="connsiteY0" fmla="*/ 0 h 8162293"/>
              <a:gd name="connsiteX1" fmla="*/ 3174138 w 5153774"/>
              <a:gd name="connsiteY1" fmla="*/ 8162293 h 8162293"/>
              <a:gd name="connsiteX2" fmla="*/ 5153774 w 5153774"/>
              <a:gd name="connsiteY2" fmla="*/ 3498562 h 8162293"/>
              <a:gd name="connsiteX3" fmla="*/ 0 w 5153774"/>
              <a:gd name="connsiteY3" fmla="*/ 3491554 h 8162293"/>
              <a:gd name="connsiteX4" fmla="*/ 1496687 w 5153774"/>
              <a:gd name="connsiteY4" fmla="*/ 0 h 8162293"/>
              <a:gd name="connsiteX0" fmla="*/ 0 w 7203187"/>
              <a:gd name="connsiteY0" fmla="*/ 2453474 h 4670739"/>
              <a:gd name="connsiteX1" fmla="*/ 5223551 w 7203187"/>
              <a:gd name="connsiteY1" fmla="*/ 4670739 h 4670739"/>
              <a:gd name="connsiteX2" fmla="*/ 7203187 w 7203187"/>
              <a:gd name="connsiteY2" fmla="*/ 7008 h 4670739"/>
              <a:gd name="connsiteX3" fmla="*/ 2049413 w 7203187"/>
              <a:gd name="connsiteY3" fmla="*/ 0 h 4670739"/>
              <a:gd name="connsiteX4" fmla="*/ 0 w 7203187"/>
              <a:gd name="connsiteY4" fmla="*/ 2453474 h 4670739"/>
              <a:gd name="connsiteX0" fmla="*/ 0 w 7203187"/>
              <a:gd name="connsiteY0" fmla="*/ 2446466 h 4663731"/>
              <a:gd name="connsiteX1" fmla="*/ 5223551 w 7203187"/>
              <a:gd name="connsiteY1" fmla="*/ 4663731 h 4663731"/>
              <a:gd name="connsiteX2" fmla="*/ 7203187 w 7203187"/>
              <a:gd name="connsiteY2" fmla="*/ 0 h 4663731"/>
              <a:gd name="connsiteX3" fmla="*/ 834656 w 7203187"/>
              <a:gd name="connsiteY3" fmla="*/ 514551 h 4663731"/>
              <a:gd name="connsiteX4" fmla="*/ 0 w 7203187"/>
              <a:gd name="connsiteY4" fmla="*/ 2446466 h 4663731"/>
              <a:gd name="connsiteX0" fmla="*/ 0 w 6644808"/>
              <a:gd name="connsiteY0" fmla="*/ 1931915 h 4149180"/>
              <a:gd name="connsiteX1" fmla="*/ 5223551 w 6644808"/>
              <a:gd name="connsiteY1" fmla="*/ 4149180 h 4149180"/>
              <a:gd name="connsiteX2" fmla="*/ 6644808 w 6644808"/>
              <a:gd name="connsiteY2" fmla="*/ 800908 h 4149180"/>
              <a:gd name="connsiteX3" fmla="*/ 834656 w 6644808"/>
              <a:gd name="connsiteY3" fmla="*/ 0 h 4149180"/>
              <a:gd name="connsiteX4" fmla="*/ 0 w 6644808"/>
              <a:gd name="connsiteY4" fmla="*/ 1931915 h 4149180"/>
              <a:gd name="connsiteX0" fmla="*/ 0 w 6981075"/>
              <a:gd name="connsiteY0" fmla="*/ 1931915 h 4149180"/>
              <a:gd name="connsiteX1" fmla="*/ 5223551 w 6981075"/>
              <a:gd name="connsiteY1" fmla="*/ 4149180 h 4149180"/>
              <a:gd name="connsiteX2" fmla="*/ 6981075 w 6981075"/>
              <a:gd name="connsiteY2" fmla="*/ 8710 h 4149180"/>
              <a:gd name="connsiteX3" fmla="*/ 834656 w 6981075"/>
              <a:gd name="connsiteY3" fmla="*/ 0 h 4149180"/>
              <a:gd name="connsiteX4" fmla="*/ 0 w 6981075"/>
              <a:gd name="connsiteY4" fmla="*/ 1931915 h 41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075" h="4149180">
                <a:moveTo>
                  <a:pt x="0" y="1931915"/>
                </a:moveTo>
                <a:lnTo>
                  <a:pt x="5223551" y="4149180"/>
                </a:lnTo>
                <a:lnTo>
                  <a:pt x="6981075" y="8710"/>
                </a:lnTo>
                <a:lnTo>
                  <a:pt x="834656" y="0"/>
                </a:lnTo>
                <a:lnTo>
                  <a:pt x="0" y="193191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A3D0-4CF3-4217-9FFF-A824548FC5C7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PH 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 userDrawn="1"/>
        </p:nvSpPr>
        <p:spPr>
          <a:xfrm rot="20220000">
            <a:off x="3477032" y="-523412"/>
            <a:ext cx="5853772" cy="2623922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  <a:gd name="connsiteX0" fmla="*/ 914434 w 11096731"/>
              <a:gd name="connsiteY0" fmla="*/ 585707 h 6312821"/>
              <a:gd name="connsiteX1" fmla="*/ 11096731 w 11096731"/>
              <a:gd name="connsiteY1" fmla="*/ 0 h 6312821"/>
              <a:gd name="connsiteX2" fmla="*/ 8417096 w 11096731"/>
              <a:gd name="connsiteY2" fmla="*/ 6312821 h 6312821"/>
              <a:gd name="connsiteX3" fmla="*/ 0 w 11096731"/>
              <a:gd name="connsiteY3" fmla="*/ 2739976 h 6312821"/>
              <a:gd name="connsiteX4" fmla="*/ 914434 w 11096731"/>
              <a:gd name="connsiteY4" fmla="*/ 585707 h 6312821"/>
              <a:gd name="connsiteX0" fmla="*/ 6739646 w 11096731"/>
              <a:gd name="connsiteY0" fmla="*/ 0 h 8162294"/>
              <a:gd name="connsiteX1" fmla="*/ 11096731 w 11096731"/>
              <a:gd name="connsiteY1" fmla="*/ 1849473 h 8162294"/>
              <a:gd name="connsiteX2" fmla="*/ 8417096 w 11096731"/>
              <a:gd name="connsiteY2" fmla="*/ 8162294 h 8162294"/>
              <a:gd name="connsiteX3" fmla="*/ 0 w 11096731"/>
              <a:gd name="connsiteY3" fmla="*/ 4589449 h 8162294"/>
              <a:gd name="connsiteX4" fmla="*/ 6739646 w 11096731"/>
              <a:gd name="connsiteY4" fmla="*/ 0 h 8162294"/>
              <a:gd name="connsiteX0" fmla="*/ 989445 w 5346530"/>
              <a:gd name="connsiteY0" fmla="*/ 0 h 8162294"/>
              <a:gd name="connsiteX1" fmla="*/ 5346530 w 5346530"/>
              <a:gd name="connsiteY1" fmla="*/ 1849473 h 8162294"/>
              <a:gd name="connsiteX2" fmla="*/ 2666895 w 5346530"/>
              <a:gd name="connsiteY2" fmla="*/ 8162294 h 8162294"/>
              <a:gd name="connsiteX3" fmla="*/ 0 w 5346530"/>
              <a:gd name="connsiteY3" fmla="*/ 3122531 h 8162294"/>
              <a:gd name="connsiteX4" fmla="*/ 989445 w 5346530"/>
              <a:gd name="connsiteY4" fmla="*/ 0 h 8162294"/>
              <a:gd name="connsiteX0" fmla="*/ 1496687 w 5853772"/>
              <a:gd name="connsiteY0" fmla="*/ 0 h 8162294"/>
              <a:gd name="connsiteX1" fmla="*/ 5853772 w 5853772"/>
              <a:gd name="connsiteY1" fmla="*/ 1849473 h 8162294"/>
              <a:gd name="connsiteX2" fmla="*/ 3174137 w 5853772"/>
              <a:gd name="connsiteY2" fmla="*/ 8162294 h 8162294"/>
              <a:gd name="connsiteX3" fmla="*/ 0 w 5853772"/>
              <a:gd name="connsiteY3" fmla="*/ 3491554 h 8162294"/>
              <a:gd name="connsiteX4" fmla="*/ 1496687 w 5853772"/>
              <a:gd name="connsiteY4" fmla="*/ 0 h 8162294"/>
              <a:gd name="connsiteX0" fmla="*/ 1496687 w 5853772"/>
              <a:gd name="connsiteY0" fmla="*/ 0 h 3491554"/>
              <a:gd name="connsiteX1" fmla="*/ 5853772 w 5853772"/>
              <a:gd name="connsiteY1" fmla="*/ 1849473 h 3491554"/>
              <a:gd name="connsiteX2" fmla="*/ 5346742 w 5853772"/>
              <a:gd name="connsiteY2" fmla="*/ 3043958 h 3491554"/>
              <a:gd name="connsiteX3" fmla="*/ 0 w 5853772"/>
              <a:gd name="connsiteY3" fmla="*/ 3491554 h 3491554"/>
              <a:gd name="connsiteX4" fmla="*/ 1496687 w 5853772"/>
              <a:gd name="connsiteY4" fmla="*/ 0 h 3491554"/>
              <a:gd name="connsiteX0" fmla="*/ 1496687 w 5853772"/>
              <a:gd name="connsiteY0" fmla="*/ 0 h 3498562"/>
              <a:gd name="connsiteX1" fmla="*/ 5853772 w 5853772"/>
              <a:gd name="connsiteY1" fmla="*/ 1849473 h 3498562"/>
              <a:gd name="connsiteX2" fmla="*/ 5153774 w 5853772"/>
              <a:gd name="connsiteY2" fmla="*/ 3498562 h 3498562"/>
              <a:gd name="connsiteX3" fmla="*/ 0 w 5853772"/>
              <a:gd name="connsiteY3" fmla="*/ 3491554 h 3498562"/>
              <a:gd name="connsiteX4" fmla="*/ 1496687 w 5853772"/>
              <a:gd name="connsiteY4" fmla="*/ 0 h 34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772" h="3498562">
                <a:moveTo>
                  <a:pt x="1496687" y="0"/>
                </a:moveTo>
                <a:lnTo>
                  <a:pt x="5853772" y="1849473"/>
                </a:lnTo>
                <a:lnTo>
                  <a:pt x="5153774" y="3498562"/>
                </a:lnTo>
                <a:lnTo>
                  <a:pt x="0" y="3491554"/>
                </a:lnTo>
                <a:lnTo>
                  <a:pt x="1496687" y="0"/>
                </a:lnTo>
                <a:close/>
              </a:path>
            </a:pathLst>
          </a:custGeom>
          <a:solidFill>
            <a:srgbClr val="206D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2801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983E-FAB3-4768-8F0B-9FBF000D01D9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PH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 userDrawn="1"/>
        </p:nvSpPr>
        <p:spPr>
          <a:xfrm rot="20220000">
            <a:off x="3247612" y="2663162"/>
            <a:ext cx="6981075" cy="3111885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  <a:gd name="connsiteX0" fmla="*/ 914434 w 11096731"/>
              <a:gd name="connsiteY0" fmla="*/ 585707 h 6312821"/>
              <a:gd name="connsiteX1" fmla="*/ 11096731 w 11096731"/>
              <a:gd name="connsiteY1" fmla="*/ 0 h 6312821"/>
              <a:gd name="connsiteX2" fmla="*/ 8417096 w 11096731"/>
              <a:gd name="connsiteY2" fmla="*/ 6312821 h 6312821"/>
              <a:gd name="connsiteX3" fmla="*/ 0 w 11096731"/>
              <a:gd name="connsiteY3" fmla="*/ 2739976 h 6312821"/>
              <a:gd name="connsiteX4" fmla="*/ 914434 w 11096731"/>
              <a:gd name="connsiteY4" fmla="*/ 585707 h 6312821"/>
              <a:gd name="connsiteX0" fmla="*/ 6739646 w 11096731"/>
              <a:gd name="connsiteY0" fmla="*/ 0 h 8162294"/>
              <a:gd name="connsiteX1" fmla="*/ 11096731 w 11096731"/>
              <a:gd name="connsiteY1" fmla="*/ 1849473 h 8162294"/>
              <a:gd name="connsiteX2" fmla="*/ 8417096 w 11096731"/>
              <a:gd name="connsiteY2" fmla="*/ 8162294 h 8162294"/>
              <a:gd name="connsiteX3" fmla="*/ 0 w 11096731"/>
              <a:gd name="connsiteY3" fmla="*/ 4589449 h 8162294"/>
              <a:gd name="connsiteX4" fmla="*/ 6739646 w 11096731"/>
              <a:gd name="connsiteY4" fmla="*/ 0 h 8162294"/>
              <a:gd name="connsiteX0" fmla="*/ 989445 w 5346530"/>
              <a:gd name="connsiteY0" fmla="*/ 0 h 8162294"/>
              <a:gd name="connsiteX1" fmla="*/ 5346530 w 5346530"/>
              <a:gd name="connsiteY1" fmla="*/ 1849473 h 8162294"/>
              <a:gd name="connsiteX2" fmla="*/ 2666895 w 5346530"/>
              <a:gd name="connsiteY2" fmla="*/ 8162294 h 8162294"/>
              <a:gd name="connsiteX3" fmla="*/ 0 w 5346530"/>
              <a:gd name="connsiteY3" fmla="*/ 3122531 h 8162294"/>
              <a:gd name="connsiteX4" fmla="*/ 989445 w 5346530"/>
              <a:gd name="connsiteY4" fmla="*/ 0 h 8162294"/>
              <a:gd name="connsiteX0" fmla="*/ 1496687 w 5853772"/>
              <a:gd name="connsiteY0" fmla="*/ 0 h 8162294"/>
              <a:gd name="connsiteX1" fmla="*/ 5853772 w 5853772"/>
              <a:gd name="connsiteY1" fmla="*/ 1849473 h 8162294"/>
              <a:gd name="connsiteX2" fmla="*/ 3174137 w 5853772"/>
              <a:gd name="connsiteY2" fmla="*/ 8162294 h 8162294"/>
              <a:gd name="connsiteX3" fmla="*/ 0 w 5853772"/>
              <a:gd name="connsiteY3" fmla="*/ 3491554 h 8162294"/>
              <a:gd name="connsiteX4" fmla="*/ 1496687 w 5853772"/>
              <a:gd name="connsiteY4" fmla="*/ 0 h 8162294"/>
              <a:gd name="connsiteX0" fmla="*/ 1496687 w 5853772"/>
              <a:gd name="connsiteY0" fmla="*/ 0 h 3491554"/>
              <a:gd name="connsiteX1" fmla="*/ 5853772 w 5853772"/>
              <a:gd name="connsiteY1" fmla="*/ 1849473 h 3491554"/>
              <a:gd name="connsiteX2" fmla="*/ 5346742 w 5853772"/>
              <a:gd name="connsiteY2" fmla="*/ 3043958 h 3491554"/>
              <a:gd name="connsiteX3" fmla="*/ 0 w 5853772"/>
              <a:gd name="connsiteY3" fmla="*/ 3491554 h 3491554"/>
              <a:gd name="connsiteX4" fmla="*/ 1496687 w 5853772"/>
              <a:gd name="connsiteY4" fmla="*/ 0 h 3491554"/>
              <a:gd name="connsiteX0" fmla="*/ 1496687 w 5853772"/>
              <a:gd name="connsiteY0" fmla="*/ 0 h 3498562"/>
              <a:gd name="connsiteX1" fmla="*/ 5853772 w 5853772"/>
              <a:gd name="connsiteY1" fmla="*/ 1849473 h 3498562"/>
              <a:gd name="connsiteX2" fmla="*/ 5153774 w 5853772"/>
              <a:gd name="connsiteY2" fmla="*/ 3498562 h 3498562"/>
              <a:gd name="connsiteX3" fmla="*/ 0 w 5853772"/>
              <a:gd name="connsiteY3" fmla="*/ 3491554 h 3498562"/>
              <a:gd name="connsiteX4" fmla="*/ 1496687 w 5853772"/>
              <a:gd name="connsiteY4" fmla="*/ 0 h 3498562"/>
              <a:gd name="connsiteX0" fmla="*/ 1496687 w 5153774"/>
              <a:gd name="connsiteY0" fmla="*/ 0 h 8162293"/>
              <a:gd name="connsiteX1" fmla="*/ 3174138 w 5153774"/>
              <a:gd name="connsiteY1" fmla="*/ 8162293 h 8162293"/>
              <a:gd name="connsiteX2" fmla="*/ 5153774 w 5153774"/>
              <a:gd name="connsiteY2" fmla="*/ 3498562 h 8162293"/>
              <a:gd name="connsiteX3" fmla="*/ 0 w 5153774"/>
              <a:gd name="connsiteY3" fmla="*/ 3491554 h 8162293"/>
              <a:gd name="connsiteX4" fmla="*/ 1496687 w 5153774"/>
              <a:gd name="connsiteY4" fmla="*/ 0 h 8162293"/>
              <a:gd name="connsiteX0" fmla="*/ 0 w 7203187"/>
              <a:gd name="connsiteY0" fmla="*/ 2453474 h 4670739"/>
              <a:gd name="connsiteX1" fmla="*/ 5223551 w 7203187"/>
              <a:gd name="connsiteY1" fmla="*/ 4670739 h 4670739"/>
              <a:gd name="connsiteX2" fmla="*/ 7203187 w 7203187"/>
              <a:gd name="connsiteY2" fmla="*/ 7008 h 4670739"/>
              <a:gd name="connsiteX3" fmla="*/ 2049413 w 7203187"/>
              <a:gd name="connsiteY3" fmla="*/ 0 h 4670739"/>
              <a:gd name="connsiteX4" fmla="*/ 0 w 7203187"/>
              <a:gd name="connsiteY4" fmla="*/ 2453474 h 4670739"/>
              <a:gd name="connsiteX0" fmla="*/ 0 w 7203187"/>
              <a:gd name="connsiteY0" fmla="*/ 2446466 h 4663731"/>
              <a:gd name="connsiteX1" fmla="*/ 5223551 w 7203187"/>
              <a:gd name="connsiteY1" fmla="*/ 4663731 h 4663731"/>
              <a:gd name="connsiteX2" fmla="*/ 7203187 w 7203187"/>
              <a:gd name="connsiteY2" fmla="*/ 0 h 4663731"/>
              <a:gd name="connsiteX3" fmla="*/ 834656 w 7203187"/>
              <a:gd name="connsiteY3" fmla="*/ 514551 h 4663731"/>
              <a:gd name="connsiteX4" fmla="*/ 0 w 7203187"/>
              <a:gd name="connsiteY4" fmla="*/ 2446466 h 4663731"/>
              <a:gd name="connsiteX0" fmla="*/ 0 w 6644808"/>
              <a:gd name="connsiteY0" fmla="*/ 1931915 h 4149180"/>
              <a:gd name="connsiteX1" fmla="*/ 5223551 w 6644808"/>
              <a:gd name="connsiteY1" fmla="*/ 4149180 h 4149180"/>
              <a:gd name="connsiteX2" fmla="*/ 6644808 w 6644808"/>
              <a:gd name="connsiteY2" fmla="*/ 800908 h 4149180"/>
              <a:gd name="connsiteX3" fmla="*/ 834656 w 6644808"/>
              <a:gd name="connsiteY3" fmla="*/ 0 h 4149180"/>
              <a:gd name="connsiteX4" fmla="*/ 0 w 6644808"/>
              <a:gd name="connsiteY4" fmla="*/ 1931915 h 4149180"/>
              <a:gd name="connsiteX0" fmla="*/ 0 w 6981075"/>
              <a:gd name="connsiteY0" fmla="*/ 1931915 h 4149180"/>
              <a:gd name="connsiteX1" fmla="*/ 5223551 w 6981075"/>
              <a:gd name="connsiteY1" fmla="*/ 4149180 h 4149180"/>
              <a:gd name="connsiteX2" fmla="*/ 6981075 w 6981075"/>
              <a:gd name="connsiteY2" fmla="*/ 8710 h 4149180"/>
              <a:gd name="connsiteX3" fmla="*/ 834656 w 6981075"/>
              <a:gd name="connsiteY3" fmla="*/ 0 h 4149180"/>
              <a:gd name="connsiteX4" fmla="*/ 0 w 6981075"/>
              <a:gd name="connsiteY4" fmla="*/ 1931915 h 414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075" h="4149180">
                <a:moveTo>
                  <a:pt x="0" y="1931915"/>
                </a:moveTo>
                <a:lnTo>
                  <a:pt x="5223551" y="4149180"/>
                </a:lnTo>
                <a:lnTo>
                  <a:pt x="6981075" y="8710"/>
                </a:lnTo>
                <a:lnTo>
                  <a:pt x="834656" y="0"/>
                </a:lnTo>
                <a:lnTo>
                  <a:pt x="0" y="193191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20E7-37F5-4108-B219-BC3DC15A519E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4" y="1343631"/>
            <a:ext cx="4010617" cy="3250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4132" y="1343631"/>
            <a:ext cx="4010617" cy="3250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97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PH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 userDrawn="1"/>
        </p:nvSpPr>
        <p:spPr>
          <a:xfrm rot="20220000">
            <a:off x="2084071" y="2716126"/>
            <a:ext cx="7864905" cy="1890164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  <a:gd name="connsiteX0" fmla="*/ 914434 w 11096731"/>
              <a:gd name="connsiteY0" fmla="*/ 585707 h 6312821"/>
              <a:gd name="connsiteX1" fmla="*/ 11096731 w 11096731"/>
              <a:gd name="connsiteY1" fmla="*/ 0 h 6312821"/>
              <a:gd name="connsiteX2" fmla="*/ 8417096 w 11096731"/>
              <a:gd name="connsiteY2" fmla="*/ 6312821 h 6312821"/>
              <a:gd name="connsiteX3" fmla="*/ 0 w 11096731"/>
              <a:gd name="connsiteY3" fmla="*/ 2739976 h 6312821"/>
              <a:gd name="connsiteX4" fmla="*/ 914434 w 11096731"/>
              <a:gd name="connsiteY4" fmla="*/ 585707 h 6312821"/>
              <a:gd name="connsiteX0" fmla="*/ 6739646 w 11096731"/>
              <a:gd name="connsiteY0" fmla="*/ 0 h 8162294"/>
              <a:gd name="connsiteX1" fmla="*/ 11096731 w 11096731"/>
              <a:gd name="connsiteY1" fmla="*/ 1849473 h 8162294"/>
              <a:gd name="connsiteX2" fmla="*/ 8417096 w 11096731"/>
              <a:gd name="connsiteY2" fmla="*/ 8162294 h 8162294"/>
              <a:gd name="connsiteX3" fmla="*/ 0 w 11096731"/>
              <a:gd name="connsiteY3" fmla="*/ 4589449 h 8162294"/>
              <a:gd name="connsiteX4" fmla="*/ 6739646 w 11096731"/>
              <a:gd name="connsiteY4" fmla="*/ 0 h 8162294"/>
              <a:gd name="connsiteX0" fmla="*/ 989445 w 5346530"/>
              <a:gd name="connsiteY0" fmla="*/ 0 h 8162294"/>
              <a:gd name="connsiteX1" fmla="*/ 5346530 w 5346530"/>
              <a:gd name="connsiteY1" fmla="*/ 1849473 h 8162294"/>
              <a:gd name="connsiteX2" fmla="*/ 2666895 w 5346530"/>
              <a:gd name="connsiteY2" fmla="*/ 8162294 h 8162294"/>
              <a:gd name="connsiteX3" fmla="*/ 0 w 5346530"/>
              <a:gd name="connsiteY3" fmla="*/ 3122531 h 8162294"/>
              <a:gd name="connsiteX4" fmla="*/ 989445 w 5346530"/>
              <a:gd name="connsiteY4" fmla="*/ 0 h 8162294"/>
              <a:gd name="connsiteX0" fmla="*/ 1496687 w 5853772"/>
              <a:gd name="connsiteY0" fmla="*/ 0 h 8162294"/>
              <a:gd name="connsiteX1" fmla="*/ 5853772 w 5853772"/>
              <a:gd name="connsiteY1" fmla="*/ 1849473 h 8162294"/>
              <a:gd name="connsiteX2" fmla="*/ 3174137 w 5853772"/>
              <a:gd name="connsiteY2" fmla="*/ 8162294 h 8162294"/>
              <a:gd name="connsiteX3" fmla="*/ 0 w 5853772"/>
              <a:gd name="connsiteY3" fmla="*/ 3491554 h 8162294"/>
              <a:gd name="connsiteX4" fmla="*/ 1496687 w 5853772"/>
              <a:gd name="connsiteY4" fmla="*/ 0 h 8162294"/>
              <a:gd name="connsiteX0" fmla="*/ 1496687 w 5853772"/>
              <a:gd name="connsiteY0" fmla="*/ 0 h 3491554"/>
              <a:gd name="connsiteX1" fmla="*/ 5853772 w 5853772"/>
              <a:gd name="connsiteY1" fmla="*/ 1849473 h 3491554"/>
              <a:gd name="connsiteX2" fmla="*/ 5346742 w 5853772"/>
              <a:gd name="connsiteY2" fmla="*/ 3043958 h 3491554"/>
              <a:gd name="connsiteX3" fmla="*/ 0 w 5853772"/>
              <a:gd name="connsiteY3" fmla="*/ 3491554 h 3491554"/>
              <a:gd name="connsiteX4" fmla="*/ 1496687 w 5853772"/>
              <a:gd name="connsiteY4" fmla="*/ 0 h 3491554"/>
              <a:gd name="connsiteX0" fmla="*/ 1496687 w 5853772"/>
              <a:gd name="connsiteY0" fmla="*/ 0 h 3498562"/>
              <a:gd name="connsiteX1" fmla="*/ 5853772 w 5853772"/>
              <a:gd name="connsiteY1" fmla="*/ 1849473 h 3498562"/>
              <a:gd name="connsiteX2" fmla="*/ 5153774 w 5853772"/>
              <a:gd name="connsiteY2" fmla="*/ 3498562 h 3498562"/>
              <a:gd name="connsiteX3" fmla="*/ 0 w 5853772"/>
              <a:gd name="connsiteY3" fmla="*/ 3491554 h 3498562"/>
              <a:gd name="connsiteX4" fmla="*/ 1496687 w 5853772"/>
              <a:gd name="connsiteY4" fmla="*/ 0 h 3498562"/>
              <a:gd name="connsiteX0" fmla="*/ 1496687 w 5153774"/>
              <a:gd name="connsiteY0" fmla="*/ 0 h 8162293"/>
              <a:gd name="connsiteX1" fmla="*/ 3174138 w 5153774"/>
              <a:gd name="connsiteY1" fmla="*/ 8162293 h 8162293"/>
              <a:gd name="connsiteX2" fmla="*/ 5153774 w 5153774"/>
              <a:gd name="connsiteY2" fmla="*/ 3498562 h 8162293"/>
              <a:gd name="connsiteX3" fmla="*/ 0 w 5153774"/>
              <a:gd name="connsiteY3" fmla="*/ 3491554 h 8162293"/>
              <a:gd name="connsiteX4" fmla="*/ 1496687 w 5153774"/>
              <a:gd name="connsiteY4" fmla="*/ 0 h 8162293"/>
              <a:gd name="connsiteX0" fmla="*/ 0 w 7203187"/>
              <a:gd name="connsiteY0" fmla="*/ 2453474 h 4670739"/>
              <a:gd name="connsiteX1" fmla="*/ 5223551 w 7203187"/>
              <a:gd name="connsiteY1" fmla="*/ 4670739 h 4670739"/>
              <a:gd name="connsiteX2" fmla="*/ 7203187 w 7203187"/>
              <a:gd name="connsiteY2" fmla="*/ 7008 h 4670739"/>
              <a:gd name="connsiteX3" fmla="*/ 2049413 w 7203187"/>
              <a:gd name="connsiteY3" fmla="*/ 0 h 4670739"/>
              <a:gd name="connsiteX4" fmla="*/ 0 w 7203187"/>
              <a:gd name="connsiteY4" fmla="*/ 2453474 h 4670739"/>
              <a:gd name="connsiteX0" fmla="*/ 0 w 7203187"/>
              <a:gd name="connsiteY0" fmla="*/ 2446466 h 4663731"/>
              <a:gd name="connsiteX1" fmla="*/ 5223551 w 7203187"/>
              <a:gd name="connsiteY1" fmla="*/ 4663731 h 4663731"/>
              <a:gd name="connsiteX2" fmla="*/ 7203187 w 7203187"/>
              <a:gd name="connsiteY2" fmla="*/ 0 h 4663731"/>
              <a:gd name="connsiteX3" fmla="*/ 834656 w 7203187"/>
              <a:gd name="connsiteY3" fmla="*/ 514551 h 4663731"/>
              <a:gd name="connsiteX4" fmla="*/ 0 w 7203187"/>
              <a:gd name="connsiteY4" fmla="*/ 2446466 h 4663731"/>
              <a:gd name="connsiteX0" fmla="*/ 0 w 6644808"/>
              <a:gd name="connsiteY0" fmla="*/ 1931915 h 4149180"/>
              <a:gd name="connsiteX1" fmla="*/ 5223551 w 6644808"/>
              <a:gd name="connsiteY1" fmla="*/ 4149180 h 4149180"/>
              <a:gd name="connsiteX2" fmla="*/ 6644808 w 6644808"/>
              <a:gd name="connsiteY2" fmla="*/ 800908 h 4149180"/>
              <a:gd name="connsiteX3" fmla="*/ 834656 w 6644808"/>
              <a:gd name="connsiteY3" fmla="*/ 0 h 4149180"/>
              <a:gd name="connsiteX4" fmla="*/ 0 w 6644808"/>
              <a:gd name="connsiteY4" fmla="*/ 1931915 h 4149180"/>
              <a:gd name="connsiteX0" fmla="*/ 0 w 6981075"/>
              <a:gd name="connsiteY0" fmla="*/ 1931915 h 4149180"/>
              <a:gd name="connsiteX1" fmla="*/ 5223551 w 6981075"/>
              <a:gd name="connsiteY1" fmla="*/ 4149180 h 4149180"/>
              <a:gd name="connsiteX2" fmla="*/ 6981075 w 6981075"/>
              <a:gd name="connsiteY2" fmla="*/ 8710 h 4149180"/>
              <a:gd name="connsiteX3" fmla="*/ 834656 w 6981075"/>
              <a:gd name="connsiteY3" fmla="*/ 0 h 4149180"/>
              <a:gd name="connsiteX4" fmla="*/ 0 w 6981075"/>
              <a:gd name="connsiteY4" fmla="*/ 1931915 h 4149180"/>
              <a:gd name="connsiteX0" fmla="*/ 146113 w 7127188"/>
              <a:gd name="connsiteY0" fmla="*/ 1923205 h 4140470"/>
              <a:gd name="connsiteX1" fmla="*/ 5369664 w 7127188"/>
              <a:gd name="connsiteY1" fmla="*/ 4140470 h 4140470"/>
              <a:gd name="connsiteX2" fmla="*/ 7127188 w 7127188"/>
              <a:gd name="connsiteY2" fmla="*/ 0 h 4140470"/>
              <a:gd name="connsiteX3" fmla="*/ 0 w 7127188"/>
              <a:gd name="connsiteY3" fmla="*/ 13229 h 4140470"/>
              <a:gd name="connsiteX4" fmla="*/ 146113 w 7127188"/>
              <a:gd name="connsiteY4" fmla="*/ 1923205 h 4140470"/>
              <a:gd name="connsiteX0" fmla="*/ 0 w 7864905"/>
              <a:gd name="connsiteY0" fmla="*/ 1737951 h 4140470"/>
              <a:gd name="connsiteX1" fmla="*/ 6107381 w 7864905"/>
              <a:gd name="connsiteY1" fmla="*/ 4140470 h 4140470"/>
              <a:gd name="connsiteX2" fmla="*/ 7864905 w 7864905"/>
              <a:gd name="connsiteY2" fmla="*/ 0 h 4140470"/>
              <a:gd name="connsiteX3" fmla="*/ 737717 w 7864905"/>
              <a:gd name="connsiteY3" fmla="*/ 13229 h 4140470"/>
              <a:gd name="connsiteX4" fmla="*/ 0 w 7864905"/>
              <a:gd name="connsiteY4" fmla="*/ 1737951 h 4140470"/>
              <a:gd name="connsiteX0" fmla="*/ 0 w 7864905"/>
              <a:gd name="connsiteY0" fmla="*/ 1737951 h 1737951"/>
              <a:gd name="connsiteX1" fmla="*/ 7417497 w 7864905"/>
              <a:gd name="connsiteY1" fmla="*/ 1054028 h 1737951"/>
              <a:gd name="connsiteX2" fmla="*/ 7864905 w 7864905"/>
              <a:gd name="connsiteY2" fmla="*/ 0 h 1737951"/>
              <a:gd name="connsiteX3" fmla="*/ 737717 w 7864905"/>
              <a:gd name="connsiteY3" fmla="*/ 13229 h 1737951"/>
              <a:gd name="connsiteX4" fmla="*/ 0 w 7864905"/>
              <a:gd name="connsiteY4" fmla="*/ 1737951 h 1737951"/>
              <a:gd name="connsiteX0" fmla="*/ 0 w 7864905"/>
              <a:gd name="connsiteY0" fmla="*/ 1737951 h 1737951"/>
              <a:gd name="connsiteX1" fmla="*/ 2001962 w 7864905"/>
              <a:gd name="connsiteY1" fmla="*/ 1543237 h 1737951"/>
              <a:gd name="connsiteX2" fmla="*/ 7417497 w 7864905"/>
              <a:gd name="connsiteY2" fmla="*/ 1054028 h 1737951"/>
              <a:gd name="connsiteX3" fmla="*/ 7864905 w 7864905"/>
              <a:gd name="connsiteY3" fmla="*/ 0 h 1737951"/>
              <a:gd name="connsiteX4" fmla="*/ 737717 w 7864905"/>
              <a:gd name="connsiteY4" fmla="*/ 13229 h 1737951"/>
              <a:gd name="connsiteX5" fmla="*/ 0 w 7864905"/>
              <a:gd name="connsiteY5" fmla="*/ 1737951 h 1737951"/>
              <a:gd name="connsiteX0" fmla="*/ 0 w 7864905"/>
              <a:gd name="connsiteY0" fmla="*/ 1737951 h 2520218"/>
              <a:gd name="connsiteX1" fmla="*/ 1842904 w 7864905"/>
              <a:gd name="connsiteY1" fmla="*/ 2520218 h 2520218"/>
              <a:gd name="connsiteX2" fmla="*/ 7417497 w 7864905"/>
              <a:gd name="connsiteY2" fmla="*/ 1054028 h 2520218"/>
              <a:gd name="connsiteX3" fmla="*/ 7864905 w 7864905"/>
              <a:gd name="connsiteY3" fmla="*/ 0 h 2520218"/>
              <a:gd name="connsiteX4" fmla="*/ 737717 w 7864905"/>
              <a:gd name="connsiteY4" fmla="*/ 13229 h 2520218"/>
              <a:gd name="connsiteX5" fmla="*/ 0 w 7864905"/>
              <a:gd name="connsiteY5" fmla="*/ 1737951 h 2520218"/>
              <a:gd name="connsiteX0" fmla="*/ 0 w 7864905"/>
              <a:gd name="connsiteY0" fmla="*/ 1737951 h 2520218"/>
              <a:gd name="connsiteX1" fmla="*/ 1842904 w 7864905"/>
              <a:gd name="connsiteY1" fmla="*/ 2520218 h 2520218"/>
              <a:gd name="connsiteX2" fmla="*/ 6797503 w 7864905"/>
              <a:gd name="connsiteY2" fmla="*/ 2514642 h 2520218"/>
              <a:gd name="connsiteX3" fmla="*/ 7864905 w 7864905"/>
              <a:gd name="connsiteY3" fmla="*/ 0 h 2520218"/>
              <a:gd name="connsiteX4" fmla="*/ 737717 w 7864905"/>
              <a:gd name="connsiteY4" fmla="*/ 13229 h 2520218"/>
              <a:gd name="connsiteX5" fmla="*/ 0 w 7864905"/>
              <a:gd name="connsiteY5" fmla="*/ 1737951 h 252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64905" h="2520218">
                <a:moveTo>
                  <a:pt x="0" y="1737951"/>
                </a:moveTo>
                <a:lnTo>
                  <a:pt x="1842904" y="2520218"/>
                </a:lnTo>
                <a:lnTo>
                  <a:pt x="6797503" y="2514642"/>
                </a:lnTo>
                <a:lnTo>
                  <a:pt x="7864905" y="0"/>
                </a:lnTo>
                <a:lnTo>
                  <a:pt x="737717" y="13229"/>
                </a:lnTo>
                <a:lnTo>
                  <a:pt x="0" y="17379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931E-6EAA-41A0-A160-78034232ED52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4" y="1343631"/>
            <a:ext cx="4010617" cy="325099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4132" y="1343631"/>
            <a:ext cx="4010617" cy="325099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97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P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A79-09A6-4DCE-B780-5B9DAF6579DC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2006" y="4767264"/>
            <a:ext cx="5351197" cy="273844"/>
          </a:xfrm>
        </p:spPr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PH Al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 userDrawn="1"/>
        </p:nvSpPr>
        <p:spPr>
          <a:xfrm rot="20220000">
            <a:off x="2084071" y="2716126"/>
            <a:ext cx="7864905" cy="1890164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  <a:gd name="connsiteX0" fmla="*/ 914434 w 11096731"/>
              <a:gd name="connsiteY0" fmla="*/ 585707 h 6312821"/>
              <a:gd name="connsiteX1" fmla="*/ 11096731 w 11096731"/>
              <a:gd name="connsiteY1" fmla="*/ 0 h 6312821"/>
              <a:gd name="connsiteX2" fmla="*/ 8417096 w 11096731"/>
              <a:gd name="connsiteY2" fmla="*/ 6312821 h 6312821"/>
              <a:gd name="connsiteX3" fmla="*/ 0 w 11096731"/>
              <a:gd name="connsiteY3" fmla="*/ 2739976 h 6312821"/>
              <a:gd name="connsiteX4" fmla="*/ 914434 w 11096731"/>
              <a:gd name="connsiteY4" fmla="*/ 585707 h 6312821"/>
              <a:gd name="connsiteX0" fmla="*/ 6739646 w 11096731"/>
              <a:gd name="connsiteY0" fmla="*/ 0 h 8162294"/>
              <a:gd name="connsiteX1" fmla="*/ 11096731 w 11096731"/>
              <a:gd name="connsiteY1" fmla="*/ 1849473 h 8162294"/>
              <a:gd name="connsiteX2" fmla="*/ 8417096 w 11096731"/>
              <a:gd name="connsiteY2" fmla="*/ 8162294 h 8162294"/>
              <a:gd name="connsiteX3" fmla="*/ 0 w 11096731"/>
              <a:gd name="connsiteY3" fmla="*/ 4589449 h 8162294"/>
              <a:gd name="connsiteX4" fmla="*/ 6739646 w 11096731"/>
              <a:gd name="connsiteY4" fmla="*/ 0 h 8162294"/>
              <a:gd name="connsiteX0" fmla="*/ 989445 w 5346530"/>
              <a:gd name="connsiteY0" fmla="*/ 0 h 8162294"/>
              <a:gd name="connsiteX1" fmla="*/ 5346530 w 5346530"/>
              <a:gd name="connsiteY1" fmla="*/ 1849473 h 8162294"/>
              <a:gd name="connsiteX2" fmla="*/ 2666895 w 5346530"/>
              <a:gd name="connsiteY2" fmla="*/ 8162294 h 8162294"/>
              <a:gd name="connsiteX3" fmla="*/ 0 w 5346530"/>
              <a:gd name="connsiteY3" fmla="*/ 3122531 h 8162294"/>
              <a:gd name="connsiteX4" fmla="*/ 989445 w 5346530"/>
              <a:gd name="connsiteY4" fmla="*/ 0 h 8162294"/>
              <a:gd name="connsiteX0" fmla="*/ 1496687 w 5853772"/>
              <a:gd name="connsiteY0" fmla="*/ 0 h 8162294"/>
              <a:gd name="connsiteX1" fmla="*/ 5853772 w 5853772"/>
              <a:gd name="connsiteY1" fmla="*/ 1849473 h 8162294"/>
              <a:gd name="connsiteX2" fmla="*/ 3174137 w 5853772"/>
              <a:gd name="connsiteY2" fmla="*/ 8162294 h 8162294"/>
              <a:gd name="connsiteX3" fmla="*/ 0 w 5853772"/>
              <a:gd name="connsiteY3" fmla="*/ 3491554 h 8162294"/>
              <a:gd name="connsiteX4" fmla="*/ 1496687 w 5853772"/>
              <a:gd name="connsiteY4" fmla="*/ 0 h 8162294"/>
              <a:gd name="connsiteX0" fmla="*/ 1496687 w 5853772"/>
              <a:gd name="connsiteY0" fmla="*/ 0 h 3491554"/>
              <a:gd name="connsiteX1" fmla="*/ 5853772 w 5853772"/>
              <a:gd name="connsiteY1" fmla="*/ 1849473 h 3491554"/>
              <a:gd name="connsiteX2" fmla="*/ 5346742 w 5853772"/>
              <a:gd name="connsiteY2" fmla="*/ 3043958 h 3491554"/>
              <a:gd name="connsiteX3" fmla="*/ 0 w 5853772"/>
              <a:gd name="connsiteY3" fmla="*/ 3491554 h 3491554"/>
              <a:gd name="connsiteX4" fmla="*/ 1496687 w 5853772"/>
              <a:gd name="connsiteY4" fmla="*/ 0 h 3491554"/>
              <a:gd name="connsiteX0" fmla="*/ 1496687 w 5853772"/>
              <a:gd name="connsiteY0" fmla="*/ 0 h 3498562"/>
              <a:gd name="connsiteX1" fmla="*/ 5853772 w 5853772"/>
              <a:gd name="connsiteY1" fmla="*/ 1849473 h 3498562"/>
              <a:gd name="connsiteX2" fmla="*/ 5153774 w 5853772"/>
              <a:gd name="connsiteY2" fmla="*/ 3498562 h 3498562"/>
              <a:gd name="connsiteX3" fmla="*/ 0 w 5853772"/>
              <a:gd name="connsiteY3" fmla="*/ 3491554 h 3498562"/>
              <a:gd name="connsiteX4" fmla="*/ 1496687 w 5853772"/>
              <a:gd name="connsiteY4" fmla="*/ 0 h 3498562"/>
              <a:gd name="connsiteX0" fmla="*/ 1496687 w 5153774"/>
              <a:gd name="connsiteY0" fmla="*/ 0 h 8162293"/>
              <a:gd name="connsiteX1" fmla="*/ 3174138 w 5153774"/>
              <a:gd name="connsiteY1" fmla="*/ 8162293 h 8162293"/>
              <a:gd name="connsiteX2" fmla="*/ 5153774 w 5153774"/>
              <a:gd name="connsiteY2" fmla="*/ 3498562 h 8162293"/>
              <a:gd name="connsiteX3" fmla="*/ 0 w 5153774"/>
              <a:gd name="connsiteY3" fmla="*/ 3491554 h 8162293"/>
              <a:gd name="connsiteX4" fmla="*/ 1496687 w 5153774"/>
              <a:gd name="connsiteY4" fmla="*/ 0 h 8162293"/>
              <a:gd name="connsiteX0" fmla="*/ 0 w 7203187"/>
              <a:gd name="connsiteY0" fmla="*/ 2453474 h 4670739"/>
              <a:gd name="connsiteX1" fmla="*/ 5223551 w 7203187"/>
              <a:gd name="connsiteY1" fmla="*/ 4670739 h 4670739"/>
              <a:gd name="connsiteX2" fmla="*/ 7203187 w 7203187"/>
              <a:gd name="connsiteY2" fmla="*/ 7008 h 4670739"/>
              <a:gd name="connsiteX3" fmla="*/ 2049413 w 7203187"/>
              <a:gd name="connsiteY3" fmla="*/ 0 h 4670739"/>
              <a:gd name="connsiteX4" fmla="*/ 0 w 7203187"/>
              <a:gd name="connsiteY4" fmla="*/ 2453474 h 4670739"/>
              <a:gd name="connsiteX0" fmla="*/ 0 w 7203187"/>
              <a:gd name="connsiteY0" fmla="*/ 2446466 h 4663731"/>
              <a:gd name="connsiteX1" fmla="*/ 5223551 w 7203187"/>
              <a:gd name="connsiteY1" fmla="*/ 4663731 h 4663731"/>
              <a:gd name="connsiteX2" fmla="*/ 7203187 w 7203187"/>
              <a:gd name="connsiteY2" fmla="*/ 0 h 4663731"/>
              <a:gd name="connsiteX3" fmla="*/ 834656 w 7203187"/>
              <a:gd name="connsiteY3" fmla="*/ 514551 h 4663731"/>
              <a:gd name="connsiteX4" fmla="*/ 0 w 7203187"/>
              <a:gd name="connsiteY4" fmla="*/ 2446466 h 4663731"/>
              <a:gd name="connsiteX0" fmla="*/ 0 w 6644808"/>
              <a:gd name="connsiteY0" fmla="*/ 1931915 h 4149180"/>
              <a:gd name="connsiteX1" fmla="*/ 5223551 w 6644808"/>
              <a:gd name="connsiteY1" fmla="*/ 4149180 h 4149180"/>
              <a:gd name="connsiteX2" fmla="*/ 6644808 w 6644808"/>
              <a:gd name="connsiteY2" fmla="*/ 800908 h 4149180"/>
              <a:gd name="connsiteX3" fmla="*/ 834656 w 6644808"/>
              <a:gd name="connsiteY3" fmla="*/ 0 h 4149180"/>
              <a:gd name="connsiteX4" fmla="*/ 0 w 6644808"/>
              <a:gd name="connsiteY4" fmla="*/ 1931915 h 4149180"/>
              <a:gd name="connsiteX0" fmla="*/ 0 w 6981075"/>
              <a:gd name="connsiteY0" fmla="*/ 1931915 h 4149180"/>
              <a:gd name="connsiteX1" fmla="*/ 5223551 w 6981075"/>
              <a:gd name="connsiteY1" fmla="*/ 4149180 h 4149180"/>
              <a:gd name="connsiteX2" fmla="*/ 6981075 w 6981075"/>
              <a:gd name="connsiteY2" fmla="*/ 8710 h 4149180"/>
              <a:gd name="connsiteX3" fmla="*/ 834656 w 6981075"/>
              <a:gd name="connsiteY3" fmla="*/ 0 h 4149180"/>
              <a:gd name="connsiteX4" fmla="*/ 0 w 6981075"/>
              <a:gd name="connsiteY4" fmla="*/ 1931915 h 4149180"/>
              <a:gd name="connsiteX0" fmla="*/ 146113 w 7127188"/>
              <a:gd name="connsiteY0" fmla="*/ 1923205 h 4140470"/>
              <a:gd name="connsiteX1" fmla="*/ 5369664 w 7127188"/>
              <a:gd name="connsiteY1" fmla="*/ 4140470 h 4140470"/>
              <a:gd name="connsiteX2" fmla="*/ 7127188 w 7127188"/>
              <a:gd name="connsiteY2" fmla="*/ 0 h 4140470"/>
              <a:gd name="connsiteX3" fmla="*/ 0 w 7127188"/>
              <a:gd name="connsiteY3" fmla="*/ 13229 h 4140470"/>
              <a:gd name="connsiteX4" fmla="*/ 146113 w 7127188"/>
              <a:gd name="connsiteY4" fmla="*/ 1923205 h 4140470"/>
              <a:gd name="connsiteX0" fmla="*/ 0 w 7864905"/>
              <a:gd name="connsiteY0" fmla="*/ 1737951 h 4140470"/>
              <a:gd name="connsiteX1" fmla="*/ 6107381 w 7864905"/>
              <a:gd name="connsiteY1" fmla="*/ 4140470 h 4140470"/>
              <a:gd name="connsiteX2" fmla="*/ 7864905 w 7864905"/>
              <a:gd name="connsiteY2" fmla="*/ 0 h 4140470"/>
              <a:gd name="connsiteX3" fmla="*/ 737717 w 7864905"/>
              <a:gd name="connsiteY3" fmla="*/ 13229 h 4140470"/>
              <a:gd name="connsiteX4" fmla="*/ 0 w 7864905"/>
              <a:gd name="connsiteY4" fmla="*/ 1737951 h 4140470"/>
              <a:gd name="connsiteX0" fmla="*/ 0 w 7864905"/>
              <a:gd name="connsiteY0" fmla="*/ 1737951 h 1737951"/>
              <a:gd name="connsiteX1" fmla="*/ 7417497 w 7864905"/>
              <a:gd name="connsiteY1" fmla="*/ 1054028 h 1737951"/>
              <a:gd name="connsiteX2" fmla="*/ 7864905 w 7864905"/>
              <a:gd name="connsiteY2" fmla="*/ 0 h 1737951"/>
              <a:gd name="connsiteX3" fmla="*/ 737717 w 7864905"/>
              <a:gd name="connsiteY3" fmla="*/ 13229 h 1737951"/>
              <a:gd name="connsiteX4" fmla="*/ 0 w 7864905"/>
              <a:gd name="connsiteY4" fmla="*/ 1737951 h 1737951"/>
              <a:gd name="connsiteX0" fmla="*/ 0 w 7864905"/>
              <a:gd name="connsiteY0" fmla="*/ 1737951 h 1737951"/>
              <a:gd name="connsiteX1" fmla="*/ 2001962 w 7864905"/>
              <a:gd name="connsiteY1" fmla="*/ 1543237 h 1737951"/>
              <a:gd name="connsiteX2" fmla="*/ 7417497 w 7864905"/>
              <a:gd name="connsiteY2" fmla="*/ 1054028 h 1737951"/>
              <a:gd name="connsiteX3" fmla="*/ 7864905 w 7864905"/>
              <a:gd name="connsiteY3" fmla="*/ 0 h 1737951"/>
              <a:gd name="connsiteX4" fmla="*/ 737717 w 7864905"/>
              <a:gd name="connsiteY4" fmla="*/ 13229 h 1737951"/>
              <a:gd name="connsiteX5" fmla="*/ 0 w 7864905"/>
              <a:gd name="connsiteY5" fmla="*/ 1737951 h 1737951"/>
              <a:gd name="connsiteX0" fmla="*/ 0 w 7864905"/>
              <a:gd name="connsiteY0" fmla="*/ 1737951 h 2520218"/>
              <a:gd name="connsiteX1" fmla="*/ 1842904 w 7864905"/>
              <a:gd name="connsiteY1" fmla="*/ 2520218 h 2520218"/>
              <a:gd name="connsiteX2" fmla="*/ 7417497 w 7864905"/>
              <a:gd name="connsiteY2" fmla="*/ 1054028 h 2520218"/>
              <a:gd name="connsiteX3" fmla="*/ 7864905 w 7864905"/>
              <a:gd name="connsiteY3" fmla="*/ 0 h 2520218"/>
              <a:gd name="connsiteX4" fmla="*/ 737717 w 7864905"/>
              <a:gd name="connsiteY4" fmla="*/ 13229 h 2520218"/>
              <a:gd name="connsiteX5" fmla="*/ 0 w 7864905"/>
              <a:gd name="connsiteY5" fmla="*/ 1737951 h 2520218"/>
              <a:gd name="connsiteX0" fmla="*/ 0 w 7864905"/>
              <a:gd name="connsiteY0" fmla="*/ 1737951 h 2520218"/>
              <a:gd name="connsiteX1" fmla="*/ 1842904 w 7864905"/>
              <a:gd name="connsiteY1" fmla="*/ 2520218 h 2520218"/>
              <a:gd name="connsiteX2" fmla="*/ 6797503 w 7864905"/>
              <a:gd name="connsiteY2" fmla="*/ 2514642 h 2520218"/>
              <a:gd name="connsiteX3" fmla="*/ 7864905 w 7864905"/>
              <a:gd name="connsiteY3" fmla="*/ 0 h 2520218"/>
              <a:gd name="connsiteX4" fmla="*/ 737717 w 7864905"/>
              <a:gd name="connsiteY4" fmla="*/ 13229 h 2520218"/>
              <a:gd name="connsiteX5" fmla="*/ 0 w 7864905"/>
              <a:gd name="connsiteY5" fmla="*/ 1737951 h 252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64905" h="2520218">
                <a:moveTo>
                  <a:pt x="0" y="1737951"/>
                </a:moveTo>
                <a:lnTo>
                  <a:pt x="1842904" y="2520218"/>
                </a:lnTo>
                <a:lnTo>
                  <a:pt x="6797503" y="2514642"/>
                </a:lnTo>
                <a:lnTo>
                  <a:pt x="7864905" y="0"/>
                </a:lnTo>
                <a:lnTo>
                  <a:pt x="737717" y="13229"/>
                </a:lnTo>
                <a:lnTo>
                  <a:pt x="0" y="1737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282F-9756-4475-9585-2D6616D913FB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PH Alt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 userDrawn="1"/>
        </p:nvSpPr>
        <p:spPr>
          <a:xfrm rot="20220000">
            <a:off x="2084071" y="2716126"/>
            <a:ext cx="7864905" cy="1890164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  <a:gd name="connsiteX0" fmla="*/ 914434 w 11096731"/>
              <a:gd name="connsiteY0" fmla="*/ 585707 h 6312821"/>
              <a:gd name="connsiteX1" fmla="*/ 11096731 w 11096731"/>
              <a:gd name="connsiteY1" fmla="*/ 0 h 6312821"/>
              <a:gd name="connsiteX2" fmla="*/ 8417096 w 11096731"/>
              <a:gd name="connsiteY2" fmla="*/ 6312821 h 6312821"/>
              <a:gd name="connsiteX3" fmla="*/ 0 w 11096731"/>
              <a:gd name="connsiteY3" fmla="*/ 2739976 h 6312821"/>
              <a:gd name="connsiteX4" fmla="*/ 914434 w 11096731"/>
              <a:gd name="connsiteY4" fmla="*/ 585707 h 6312821"/>
              <a:gd name="connsiteX0" fmla="*/ 6739646 w 11096731"/>
              <a:gd name="connsiteY0" fmla="*/ 0 h 8162294"/>
              <a:gd name="connsiteX1" fmla="*/ 11096731 w 11096731"/>
              <a:gd name="connsiteY1" fmla="*/ 1849473 h 8162294"/>
              <a:gd name="connsiteX2" fmla="*/ 8417096 w 11096731"/>
              <a:gd name="connsiteY2" fmla="*/ 8162294 h 8162294"/>
              <a:gd name="connsiteX3" fmla="*/ 0 w 11096731"/>
              <a:gd name="connsiteY3" fmla="*/ 4589449 h 8162294"/>
              <a:gd name="connsiteX4" fmla="*/ 6739646 w 11096731"/>
              <a:gd name="connsiteY4" fmla="*/ 0 h 8162294"/>
              <a:gd name="connsiteX0" fmla="*/ 989445 w 5346530"/>
              <a:gd name="connsiteY0" fmla="*/ 0 h 8162294"/>
              <a:gd name="connsiteX1" fmla="*/ 5346530 w 5346530"/>
              <a:gd name="connsiteY1" fmla="*/ 1849473 h 8162294"/>
              <a:gd name="connsiteX2" fmla="*/ 2666895 w 5346530"/>
              <a:gd name="connsiteY2" fmla="*/ 8162294 h 8162294"/>
              <a:gd name="connsiteX3" fmla="*/ 0 w 5346530"/>
              <a:gd name="connsiteY3" fmla="*/ 3122531 h 8162294"/>
              <a:gd name="connsiteX4" fmla="*/ 989445 w 5346530"/>
              <a:gd name="connsiteY4" fmla="*/ 0 h 8162294"/>
              <a:gd name="connsiteX0" fmla="*/ 1496687 w 5853772"/>
              <a:gd name="connsiteY0" fmla="*/ 0 h 8162294"/>
              <a:gd name="connsiteX1" fmla="*/ 5853772 w 5853772"/>
              <a:gd name="connsiteY1" fmla="*/ 1849473 h 8162294"/>
              <a:gd name="connsiteX2" fmla="*/ 3174137 w 5853772"/>
              <a:gd name="connsiteY2" fmla="*/ 8162294 h 8162294"/>
              <a:gd name="connsiteX3" fmla="*/ 0 w 5853772"/>
              <a:gd name="connsiteY3" fmla="*/ 3491554 h 8162294"/>
              <a:gd name="connsiteX4" fmla="*/ 1496687 w 5853772"/>
              <a:gd name="connsiteY4" fmla="*/ 0 h 8162294"/>
              <a:gd name="connsiteX0" fmla="*/ 1496687 w 5853772"/>
              <a:gd name="connsiteY0" fmla="*/ 0 h 3491554"/>
              <a:gd name="connsiteX1" fmla="*/ 5853772 w 5853772"/>
              <a:gd name="connsiteY1" fmla="*/ 1849473 h 3491554"/>
              <a:gd name="connsiteX2" fmla="*/ 5346742 w 5853772"/>
              <a:gd name="connsiteY2" fmla="*/ 3043958 h 3491554"/>
              <a:gd name="connsiteX3" fmla="*/ 0 w 5853772"/>
              <a:gd name="connsiteY3" fmla="*/ 3491554 h 3491554"/>
              <a:gd name="connsiteX4" fmla="*/ 1496687 w 5853772"/>
              <a:gd name="connsiteY4" fmla="*/ 0 h 3491554"/>
              <a:gd name="connsiteX0" fmla="*/ 1496687 w 5853772"/>
              <a:gd name="connsiteY0" fmla="*/ 0 h 3498562"/>
              <a:gd name="connsiteX1" fmla="*/ 5853772 w 5853772"/>
              <a:gd name="connsiteY1" fmla="*/ 1849473 h 3498562"/>
              <a:gd name="connsiteX2" fmla="*/ 5153774 w 5853772"/>
              <a:gd name="connsiteY2" fmla="*/ 3498562 h 3498562"/>
              <a:gd name="connsiteX3" fmla="*/ 0 w 5853772"/>
              <a:gd name="connsiteY3" fmla="*/ 3491554 h 3498562"/>
              <a:gd name="connsiteX4" fmla="*/ 1496687 w 5853772"/>
              <a:gd name="connsiteY4" fmla="*/ 0 h 3498562"/>
              <a:gd name="connsiteX0" fmla="*/ 1496687 w 5153774"/>
              <a:gd name="connsiteY0" fmla="*/ 0 h 8162293"/>
              <a:gd name="connsiteX1" fmla="*/ 3174138 w 5153774"/>
              <a:gd name="connsiteY1" fmla="*/ 8162293 h 8162293"/>
              <a:gd name="connsiteX2" fmla="*/ 5153774 w 5153774"/>
              <a:gd name="connsiteY2" fmla="*/ 3498562 h 8162293"/>
              <a:gd name="connsiteX3" fmla="*/ 0 w 5153774"/>
              <a:gd name="connsiteY3" fmla="*/ 3491554 h 8162293"/>
              <a:gd name="connsiteX4" fmla="*/ 1496687 w 5153774"/>
              <a:gd name="connsiteY4" fmla="*/ 0 h 8162293"/>
              <a:gd name="connsiteX0" fmla="*/ 0 w 7203187"/>
              <a:gd name="connsiteY0" fmla="*/ 2453474 h 4670739"/>
              <a:gd name="connsiteX1" fmla="*/ 5223551 w 7203187"/>
              <a:gd name="connsiteY1" fmla="*/ 4670739 h 4670739"/>
              <a:gd name="connsiteX2" fmla="*/ 7203187 w 7203187"/>
              <a:gd name="connsiteY2" fmla="*/ 7008 h 4670739"/>
              <a:gd name="connsiteX3" fmla="*/ 2049413 w 7203187"/>
              <a:gd name="connsiteY3" fmla="*/ 0 h 4670739"/>
              <a:gd name="connsiteX4" fmla="*/ 0 w 7203187"/>
              <a:gd name="connsiteY4" fmla="*/ 2453474 h 4670739"/>
              <a:gd name="connsiteX0" fmla="*/ 0 w 7203187"/>
              <a:gd name="connsiteY0" fmla="*/ 2446466 h 4663731"/>
              <a:gd name="connsiteX1" fmla="*/ 5223551 w 7203187"/>
              <a:gd name="connsiteY1" fmla="*/ 4663731 h 4663731"/>
              <a:gd name="connsiteX2" fmla="*/ 7203187 w 7203187"/>
              <a:gd name="connsiteY2" fmla="*/ 0 h 4663731"/>
              <a:gd name="connsiteX3" fmla="*/ 834656 w 7203187"/>
              <a:gd name="connsiteY3" fmla="*/ 514551 h 4663731"/>
              <a:gd name="connsiteX4" fmla="*/ 0 w 7203187"/>
              <a:gd name="connsiteY4" fmla="*/ 2446466 h 4663731"/>
              <a:gd name="connsiteX0" fmla="*/ 0 w 6644808"/>
              <a:gd name="connsiteY0" fmla="*/ 1931915 h 4149180"/>
              <a:gd name="connsiteX1" fmla="*/ 5223551 w 6644808"/>
              <a:gd name="connsiteY1" fmla="*/ 4149180 h 4149180"/>
              <a:gd name="connsiteX2" fmla="*/ 6644808 w 6644808"/>
              <a:gd name="connsiteY2" fmla="*/ 800908 h 4149180"/>
              <a:gd name="connsiteX3" fmla="*/ 834656 w 6644808"/>
              <a:gd name="connsiteY3" fmla="*/ 0 h 4149180"/>
              <a:gd name="connsiteX4" fmla="*/ 0 w 6644808"/>
              <a:gd name="connsiteY4" fmla="*/ 1931915 h 4149180"/>
              <a:gd name="connsiteX0" fmla="*/ 0 w 6981075"/>
              <a:gd name="connsiteY0" fmla="*/ 1931915 h 4149180"/>
              <a:gd name="connsiteX1" fmla="*/ 5223551 w 6981075"/>
              <a:gd name="connsiteY1" fmla="*/ 4149180 h 4149180"/>
              <a:gd name="connsiteX2" fmla="*/ 6981075 w 6981075"/>
              <a:gd name="connsiteY2" fmla="*/ 8710 h 4149180"/>
              <a:gd name="connsiteX3" fmla="*/ 834656 w 6981075"/>
              <a:gd name="connsiteY3" fmla="*/ 0 h 4149180"/>
              <a:gd name="connsiteX4" fmla="*/ 0 w 6981075"/>
              <a:gd name="connsiteY4" fmla="*/ 1931915 h 4149180"/>
              <a:gd name="connsiteX0" fmla="*/ 146113 w 7127188"/>
              <a:gd name="connsiteY0" fmla="*/ 1923205 h 4140470"/>
              <a:gd name="connsiteX1" fmla="*/ 5369664 w 7127188"/>
              <a:gd name="connsiteY1" fmla="*/ 4140470 h 4140470"/>
              <a:gd name="connsiteX2" fmla="*/ 7127188 w 7127188"/>
              <a:gd name="connsiteY2" fmla="*/ 0 h 4140470"/>
              <a:gd name="connsiteX3" fmla="*/ 0 w 7127188"/>
              <a:gd name="connsiteY3" fmla="*/ 13229 h 4140470"/>
              <a:gd name="connsiteX4" fmla="*/ 146113 w 7127188"/>
              <a:gd name="connsiteY4" fmla="*/ 1923205 h 4140470"/>
              <a:gd name="connsiteX0" fmla="*/ 0 w 7864905"/>
              <a:gd name="connsiteY0" fmla="*/ 1737951 h 4140470"/>
              <a:gd name="connsiteX1" fmla="*/ 6107381 w 7864905"/>
              <a:gd name="connsiteY1" fmla="*/ 4140470 h 4140470"/>
              <a:gd name="connsiteX2" fmla="*/ 7864905 w 7864905"/>
              <a:gd name="connsiteY2" fmla="*/ 0 h 4140470"/>
              <a:gd name="connsiteX3" fmla="*/ 737717 w 7864905"/>
              <a:gd name="connsiteY3" fmla="*/ 13229 h 4140470"/>
              <a:gd name="connsiteX4" fmla="*/ 0 w 7864905"/>
              <a:gd name="connsiteY4" fmla="*/ 1737951 h 4140470"/>
              <a:gd name="connsiteX0" fmla="*/ 0 w 7864905"/>
              <a:gd name="connsiteY0" fmla="*/ 1737951 h 1737951"/>
              <a:gd name="connsiteX1" fmla="*/ 7417497 w 7864905"/>
              <a:gd name="connsiteY1" fmla="*/ 1054028 h 1737951"/>
              <a:gd name="connsiteX2" fmla="*/ 7864905 w 7864905"/>
              <a:gd name="connsiteY2" fmla="*/ 0 h 1737951"/>
              <a:gd name="connsiteX3" fmla="*/ 737717 w 7864905"/>
              <a:gd name="connsiteY3" fmla="*/ 13229 h 1737951"/>
              <a:gd name="connsiteX4" fmla="*/ 0 w 7864905"/>
              <a:gd name="connsiteY4" fmla="*/ 1737951 h 1737951"/>
              <a:gd name="connsiteX0" fmla="*/ 0 w 7864905"/>
              <a:gd name="connsiteY0" fmla="*/ 1737951 h 1737951"/>
              <a:gd name="connsiteX1" fmla="*/ 2001962 w 7864905"/>
              <a:gd name="connsiteY1" fmla="*/ 1543237 h 1737951"/>
              <a:gd name="connsiteX2" fmla="*/ 7417497 w 7864905"/>
              <a:gd name="connsiteY2" fmla="*/ 1054028 h 1737951"/>
              <a:gd name="connsiteX3" fmla="*/ 7864905 w 7864905"/>
              <a:gd name="connsiteY3" fmla="*/ 0 h 1737951"/>
              <a:gd name="connsiteX4" fmla="*/ 737717 w 7864905"/>
              <a:gd name="connsiteY4" fmla="*/ 13229 h 1737951"/>
              <a:gd name="connsiteX5" fmla="*/ 0 w 7864905"/>
              <a:gd name="connsiteY5" fmla="*/ 1737951 h 1737951"/>
              <a:gd name="connsiteX0" fmla="*/ 0 w 7864905"/>
              <a:gd name="connsiteY0" fmla="*/ 1737951 h 2520218"/>
              <a:gd name="connsiteX1" fmla="*/ 1842904 w 7864905"/>
              <a:gd name="connsiteY1" fmla="*/ 2520218 h 2520218"/>
              <a:gd name="connsiteX2" fmla="*/ 7417497 w 7864905"/>
              <a:gd name="connsiteY2" fmla="*/ 1054028 h 2520218"/>
              <a:gd name="connsiteX3" fmla="*/ 7864905 w 7864905"/>
              <a:gd name="connsiteY3" fmla="*/ 0 h 2520218"/>
              <a:gd name="connsiteX4" fmla="*/ 737717 w 7864905"/>
              <a:gd name="connsiteY4" fmla="*/ 13229 h 2520218"/>
              <a:gd name="connsiteX5" fmla="*/ 0 w 7864905"/>
              <a:gd name="connsiteY5" fmla="*/ 1737951 h 2520218"/>
              <a:gd name="connsiteX0" fmla="*/ 0 w 7864905"/>
              <a:gd name="connsiteY0" fmla="*/ 1737951 h 2520218"/>
              <a:gd name="connsiteX1" fmla="*/ 1842904 w 7864905"/>
              <a:gd name="connsiteY1" fmla="*/ 2520218 h 2520218"/>
              <a:gd name="connsiteX2" fmla="*/ 6797503 w 7864905"/>
              <a:gd name="connsiteY2" fmla="*/ 2514642 h 2520218"/>
              <a:gd name="connsiteX3" fmla="*/ 7864905 w 7864905"/>
              <a:gd name="connsiteY3" fmla="*/ 0 h 2520218"/>
              <a:gd name="connsiteX4" fmla="*/ 737717 w 7864905"/>
              <a:gd name="connsiteY4" fmla="*/ 13229 h 2520218"/>
              <a:gd name="connsiteX5" fmla="*/ 0 w 7864905"/>
              <a:gd name="connsiteY5" fmla="*/ 1737951 h 252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64905" h="2520218">
                <a:moveTo>
                  <a:pt x="0" y="1737951"/>
                </a:moveTo>
                <a:lnTo>
                  <a:pt x="1842904" y="2520218"/>
                </a:lnTo>
                <a:lnTo>
                  <a:pt x="6797503" y="2514642"/>
                </a:lnTo>
                <a:lnTo>
                  <a:pt x="7864905" y="0"/>
                </a:lnTo>
                <a:lnTo>
                  <a:pt x="737717" y="13229"/>
                </a:lnTo>
                <a:lnTo>
                  <a:pt x="0" y="17379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4DB8-A055-44DD-9172-683F303D5075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8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PH Alt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 userDrawn="1"/>
        </p:nvSpPr>
        <p:spPr>
          <a:xfrm rot="20220000">
            <a:off x="2084071" y="2716126"/>
            <a:ext cx="7864905" cy="1890164"/>
          </a:xfrm>
          <a:custGeom>
            <a:avLst/>
            <a:gdLst>
              <a:gd name="connsiteX0" fmla="*/ 0 w 6244648"/>
              <a:gd name="connsiteY0" fmla="*/ 0 h 1805228"/>
              <a:gd name="connsiteX1" fmla="*/ 6244648 w 6244648"/>
              <a:gd name="connsiteY1" fmla="*/ 0 h 1805228"/>
              <a:gd name="connsiteX2" fmla="*/ 6244648 w 6244648"/>
              <a:gd name="connsiteY2" fmla="*/ 1805228 h 1805228"/>
              <a:gd name="connsiteX3" fmla="*/ 0 w 6244648"/>
              <a:gd name="connsiteY3" fmla="*/ 1805228 h 1805228"/>
              <a:gd name="connsiteX4" fmla="*/ 0 w 6244648"/>
              <a:gd name="connsiteY4" fmla="*/ 0 h 1805228"/>
              <a:gd name="connsiteX0" fmla="*/ 747010 w 6991658"/>
              <a:gd name="connsiteY0" fmla="*/ 0 h 1805228"/>
              <a:gd name="connsiteX1" fmla="*/ 6991658 w 6991658"/>
              <a:gd name="connsiteY1" fmla="*/ 0 h 1805228"/>
              <a:gd name="connsiteX2" fmla="*/ 6991658 w 6991658"/>
              <a:gd name="connsiteY2" fmla="*/ 1805228 h 1805228"/>
              <a:gd name="connsiteX3" fmla="*/ 0 w 6991658"/>
              <a:gd name="connsiteY3" fmla="*/ 1779642 h 1805228"/>
              <a:gd name="connsiteX4" fmla="*/ 747010 w 6991658"/>
              <a:gd name="connsiteY4" fmla="*/ 0 h 1805228"/>
              <a:gd name="connsiteX0" fmla="*/ 747010 w 6991658"/>
              <a:gd name="connsiteY0" fmla="*/ 0 h 1801320"/>
              <a:gd name="connsiteX1" fmla="*/ 6991658 w 6991658"/>
              <a:gd name="connsiteY1" fmla="*/ 0 h 1801320"/>
              <a:gd name="connsiteX2" fmla="*/ 6089703 w 6991658"/>
              <a:gd name="connsiteY2" fmla="*/ 1801320 h 1801320"/>
              <a:gd name="connsiteX3" fmla="*/ 0 w 6991658"/>
              <a:gd name="connsiteY3" fmla="*/ 1779642 h 1801320"/>
              <a:gd name="connsiteX4" fmla="*/ 747010 w 6991658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89703 w 6089703"/>
              <a:gd name="connsiteY3" fmla="*/ 1801320 h 1801320"/>
              <a:gd name="connsiteX4" fmla="*/ 0 w 6089703"/>
              <a:gd name="connsiteY4" fmla="*/ 1779642 h 1801320"/>
              <a:gd name="connsiteX5" fmla="*/ 747010 w 6089703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50918 w 6089703"/>
              <a:gd name="connsiteY2" fmla="*/ 729835 h 1801320"/>
              <a:gd name="connsiteX3" fmla="*/ 6059151 w 6089703"/>
              <a:gd name="connsiteY3" fmla="*/ 733330 h 1801320"/>
              <a:gd name="connsiteX4" fmla="*/ 6089703 w 6089703"/>
              <a:gd name="connsiteY4" fmla="*/ 1801320 h 1801320"/>
              <a:gd name="connsiteX5" fmla="*/ 0 w 6089703"/>
              <a:gd name="connsiteY5" fmla="*/ 1779642 h 1801320"/>
              <a:gd name="connsiteX6" fmla="*/ 747010 w 6089703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050918 w 6678769"/>
              <a:gd name="connsiteY2" fmla="*/ 729835 h 1801320"/>
              <a:gd name="connsiteX3" fmla="*/ 6678769 w 6678769"/>
              <a:gd name="connsiteY3" fmla="*/ 257875 h 1801320"/>
              <a:gd name="connsiteX4" fmla="*/ 6089703 w 6678769"/>
              <a:gd name="connsiteY4" fmla="*/ 1801320 h 1801320"/>
              <a:gd name="connsiteX5" fmla="*/ 0 w 6678769"/>
              <a:gd name="connsiteY5" fmla="*/ 1779642 h 1801320"/>
              <a:gd name="connsiteX6" fmla="*/ 747010 w 6678769"/>
              <a:gd name="connsiteY6" fmla="*/ 0 h 1801320"/>
              <a:gd name="connsiteX0" fmla="*/ 747010 w 6678769"/>
              <a:gd name="connsiteY0" fmla="*/ 0 h 1801320"/>
              <a:gd name="connsiteX1" fmla="*/ 6058016 w 6678769"/>
              <a:gd name="connsiteY1" fmla="*/ 2075 h 1801320"/>
              <a:gd name="connsiteX2" fmla="*/ 6678769 w 6678769"/>
              <a:gd name="connsiteY2" fmla="*/ 257875 h 1801320"/>
              <a:gd name="connsiteX3" fmla="*/ 6089703 w 6678769"/>
              <a:gd name="connsiteY3" fmla="*/ 1801320 h 1801320"/>
              <a:gd name="connsiteX4" fmla="*/ 0 w 6678769"/>
              <a:gd name="connsiteY4" fmla="*/ 1779642 h 1801320"/>
              <a:gd name="connsiteX5" fmla="*/ 747010 w 6678769"/>
              <a:gd name="connsiteY5" fmla="*/ 0 h 1801320"/>
              <a:gd name="connsiteX0" fmla="*/ 747010 w 6739894"/>
              <a:gd name="connsiteY0" fmla="*/ 0 h 1801320"/>
              <a:gd name="connsiteX1" fmla="*/ 6058016 w 6739894"/>
              <a:gd name="connsiteY1" fmla="*/ 2075 h 1801320"/>
              <a:gd name="connsiteX2" fmla="*/ 6739894 w 6739894"/>
              <a:gd name="connsiteY2" fmla="*/ 274104 h 1801320"/>
              <a:gd name="connsiteX3" fmla="*/ 6089703 w 6739894"/>
              <a:gd name="connsiteY3" fmla="*/ 1801320 h 1801320"/>
              <a:gd name="connsiteX4" fmla="*/ 0 w 6739894"/>
              <a:gd name="connsiteY4" fmla="*/ 1779642 h 1801320"/>
              <a:gd name="connsiteX5" fmla="*/ 747010 w 6739894"/>
              <a:gd name="connsiteY5" fmla="*/ 0 h 1801320"/>
              <a:gd name="connsiteX0" fmla="*/ 747010 w 6089703"/>
              <a:gd name="connsiteY0" fmla="*/ 0 h 1801320"/>
              <a:gd name="connsiteX1" fmla="*/ 6058016 w 6089703"/>
              <a:gd name="connsiteY1" fmla="*/ 2075 h 1801320"/>
              <a:gd name="connsiteX2" fmla="*/ 6089703 w 6089703"/>
              <a:gd name="connsiteY2" fmla="*/ 1801320 h 1801320"/>
              <a:gd name="connsiteX3" fmla="*/ 0 w 6089703"/>
              <a:gd name="connsiteY3" fmla="*/ 1779642 h 1801320"/>
              <a:gd name="connsiteX4" fmla="*/ 747010 w 6089703"/>
              <a:gd name="connsiteY4" fmla="*/ 0 h 1801320"/>
              <a:gd name="connsiteX0" fmla="*/ 747010 w 10770894"/>
              <a:gd name="connsiteY0" fmla="*/ 0 h 1801320"/>
              <a:gd name="connsiteX1" fmla="*/ 10770894 w 10770894"/>
              <a:gd name="connsiteY1" fmla="*/ 937 h 1801320"/>
              <a:gd name="connsiteX2" fmla="*/ 6089703 w 10770894"/>
              <a:gd name="connsiteY2" fmla="*/ 1801320 h 1801320"/>
              <a:gd name="connsiteX3" fmla="*/ 0 w 10770894"/>
              <a:gd name="connsiteY3" fmla="*/ 1779642 h 1801320"/>
              <a:gd name="connsiteX4" fmla="*/ 747010 w 10770894"/>
              <a:gd name="connsiteY4" fmla="*/ 0 h 1801320"/>
              <a:gd name="connsiteX0" fmla="*/ 747010 w 10770894"/>
              <a:gd name="connsiteY0" fmla="*/ 0 h 5763444"/>
              <a:gd name="connsiteX1" fmla="*/ 10770894 w 10770894"/>
              <a:gd name="connsiteY1" fmla="*/ 937 h 5763444"/>
              <a:gd name="connsiteX2" fmla="*/ 8236095 w 10770894"/>
              <a:gd name="connsiteY2" fmla="*/ 5763444 h 5763444"/>
              <a:gd name="connsiteX3" fmla="*/ 0 w 10770894"/>
              <a:gd name="connsiteY3" fmla="*/ 1779642 h 5763444"/>
              <a:gd name="connsiteX4" fmla="*/ 747010 w 10770894"/>
              <a:gd name="connsiteY4" fmla="*/ 0 h 5763444"/>
              <a:gd name="connsiteX0" fmla="*/ 942954 w 10966838"/>
              <a:gd name="connsiteY0" fmla="*/ 0 h 5763444"/>
              <a:gd name="connsiteX1" fmla="*/ 10966838 w 10966838"/>
              <a:gd name="connsiteY1" fmla="*/ 937 h 5763444"/>
              <a:gd name="connsiteX2" fmla="*/ 8432039 w 10966838"/>
              <a:gd name="connsiteY2" fmla="*/ 5763444 h 5763444"/>
              <a:gd name="connsiteX3" fmla="*/ 0 w 10966838"/>
              <a:gd name="connsiteY3" fmla="*/ 2172586 h 5763444"/>
              <a:gd name="connsiteX4" fmla="*/ 942954 w 10966838"/>
              <a:gd name="connsiteY4" fmla="*/ 0 h 5763444"/>
              <a:gd name="connsiteX0" fmla="*/ 942954 w 10898188"/>
              <a:gd name="connsiteY0" fmla="*/ 29141 h 5792585"/>
              <a:gd name="connsiteX1" fmla="*/ 10898188 w 10898188"/>
              <a:gd name="connsiteY1" fmla="*/ 0 h 5792585"/>
              <a:gd name="connsiteX2" fmla="*/ 8432039 w 10898188"/>
              <a:gd name="connsiteY2" fmla="*/ 5792585 h 5792585"/>
              <a:gd name="connsiteX3" fmla="*/ 0 w 10898188"/>
              <a:gd name="connsiteY3" fmla="*/ 2201727 h 5792585"/>
              <a:gd name="connsiteX4" fmla="*/ 942954 w 10898188"/>
              <a:gd name="connsiteY4" fmla="*/ 29141 h 5792585"/>
              <a:gd name="connsiteX0" fmla="*/ 942954 w 10898188"/>
              <a:gd name="connsiteY0" fmla="*/ 29141 h 5426047"/>
              <a:gd name="connsiteX1" fmla="*/ 10898188 w 10898188"/>
              <a:gd name="connsiteY1" fmla="*/ 0 h 5426047"/>
              <a:gd name="connsiteX2" fmla="*/ 8222416 w 10898188"/>
              <a:gd name="connsiteY2" fmla="*/ 5426047 h 5426047"/>
              <a:gd name="connsiteX3" fmla="*/ 0 w 10898188"/>
              <a:gd name="connsiteY3" fmla="*/ 2201727 h 5426047"/>
              <a:gd name="connsiteX4" fmla="*/ 942954 w 10898188"/>
              <a:gd name="connsiteY4" fmla="*/ 29141 h 5426047"/>
              <a:gd name="connsiteX0" fmla="*/ 942954 w 10898188"/>
              <a:gd name="connsiteY0" fmla="*/ 29141 h 5771938"/>
              <a:gd name="connsiteX1" fmla="*/ 10898188 w 10898188"/>
              <a:gd name="connsiteY1" fmla="*/ 0 h 5771938"/>
              <a:gd name="connsiteX2" fmla="*/ 8448145 w 10898188"/>
              <a:gd name="connsiteY2" fmla="*/ 5771938 h 5771938"/>
              <a:gd name="connsiteX3" fmla="*/ 0 w 10898188"/>
              <a:gd name="connsiteY3" fmla="*/ 2201727 h 5771938"/>
              <a:gd name="connsiteX4" fmla="*/ 942954 w 10898188"/>
              <a:gd name="connsiteY4" fmla="*/ 29141 h 5771938"/>
              <a:gd name="connsiteX0" fmla="*/ 759507 w 10714741"/>
              <a:gd name="connsiteY0" fmla="*/ 29141 h 5771938"/>
              <a:gd name="connsiteX1" fmla="*/ 10714741 w 10714741"/>
              <a:gd name="connsiteY1" fmla="*/ 0 h 5771938"/>
              <a:gd name="connsiteX2" fmla="*/ 8264698 w 10714741"/>
              <a:gd name="connsiteY2" fmla="*/ 5771938 h 5771938"/>
              <a:gd name="connsiteX3" fmla="*/ 0 w 10714741"/>
              <a:gd name="connsiteY3" fmla="*/ 2148120 h 5771938"/>
              <a:gd name="connsiteX4" fmla="*/ 759507 w 10714741"/>
              <a:gd name="connsiteY4" fmla="*/ 29141 h 5771938"/>
              <a:gd name="connsiteX0" fmla="*/ 911905 w 10867139"/>
              <a:gd name="connsiteY0" fmla="*/ 29141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1905 w 10867139"/>
              <a:gd name="connsiteY4" fmla="*/ 29141 h 5771938"/>
              <a:gd name="connsiteX0" fmla="*/ 1119350 w 10867139"/>
              <a:gd name="connsiteY0" fmla="*/ 22242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1119350 w 10867139"/>
              <a:gd name="connsiteY4" fmla="*/ 22242 h 5771938"/>
              <a:gd name="connsiteX0" fmla="*/ 914434 w 10867139"/>
              <a:gd name="connsiteY0" fmla="*/ 44824 h 5771938"/>
              <a:gd name="connsiteX1" fmla="*/ 10867139 w 10867139"/>
              <a:gd name="connsiteY1" fmla="*/ 0 h 5771938"/>
              <a:gd name="connsiteX2" fmla="*/ 8417096 w 10867139"/>
              <a:gd name="connsiteY2" fmla="*/ 5771938 h 5771938"/>
              <a:gd name="connsiteX3" fmla="*/ 0 w 10867139"/>
              <a:gd name="connsiteY3" fmla="*/ 2199093 h 5771938"/>
              <a:gd name="connsiteX4" fmla="*/ 914434 w 10867139"/>
              <a:gd name="connsiteY4" fmla="*/ 44824 h 5771938"/>
              <a:gd name="connsiteX0" fmla="*/ 914434 w 10834021"/>
              <a:gd name="connsiteY0" fmla="*/ 0 h 5727114"/>
              <a:gd name="connsiteX1" fmla="*/ 10834021 w 10834021"/>
              <a:gd name="connsiteY1" fmla="*/ 33198 h 5727114"/>
              <a:gd name="connsiteX2" fmla="*/ 8417096 w 10834021"/>
              <a:gd name="connsiteY2" fmla="*/ 5727114 h 5727114"/>
              <a:gd name="connsiteX3" fmla="*/ 0 w 10834021"/>
              <a:gd name="connsiteY3" fmla="*/ 2154269 h 5727114"/>
              <a:gd name="connsiteX4" fmla="*/ 914434 w 10834021"/>
              <a:gd name="connsiteY4" fmla="*/ 0 h 5727114"/>
              <a:gd name="connsiteX0" fmla="*/ 914434 w 11096731"/>
              <a:gd name="connsiteY0" fmla="*/ 585707 h 6312821"/>
              <a:gd name="connsiteX1" fmla="*/ 11096731 w 11096731"/>
              <a:gd name="connsiteY1" fmla="*/ 0 h 6312821"/>
              <a:gd name="connsiteX2" fmla="*/ 8417096 w 11096731"/>
              <a:gd name="connsiteY2" fmla="*/ 6312821 h 6312821"/>
              <a:gd name="connsiteX3" fmla="*/ 0 w 11096731"/>
              <a:gd name="connsiteY3" fmla="*/ 2739976 h 6312821"/>
              <a:gd name="connsiteX4" fmla="*/ 914434 w 11096731"/>
              <a:gd name="connsiteY4" fmla="*/ 585707 h 6312821"/>
              <a:gd name="connsiteX0" fmla="*/ 6739646 w 11096731"/>
              <a:gd name="connsiteY0" fmla="*/ 0 h 8162294"/>
              <a:gd name="connsiteX1" fmla="*/ 11096731 w 11096731"/>
              <a:gd name="connsiteY1" fmla="*/ 1849473 h 8162294"/>
              <a:gd name="connsiteX2" fmla="*/ 8417096 w 11096731"/>
              <a:gd name="connsiteY2" fmla="*/ 8162294 h 8162294"/>
              <a:gd name="connsiteX3" fmla="*/ 0 w 11096731"/>
              <a:gd name="connsiteY3" fmla="*/ 4589449 h 8162294"/>
              <a:gd name="connsiteX4" fmla="*/ 6739646 w 11096731"/>
              <a:gd name="connsiteY4" fmla="*/ 0 h 8162294"/>
              <a:gd name="connsiteX0" fmla="*/ 989445 w 5346530"/>
              <a:gd name="connsiteY0" fmla="*/ 0 h 8162294"/>
              <a:gd name="connsiteX1" fmla="*/ 5346530 w 5346530"/>
              <a:gd name="connsiteY1" fmla="*/ 1849473 h 8162294"/>
              <a:gd name="connsiteX2" fmla="*/ 2666895 w 5346530"/>
              <a:gd name="connsiteY2" fmla="*/ 8162294 h 8162294"/>
              <a:gd name="connsiteX3" fmla="*/ 0 w 5346530"/>
              <a:gd name="connsiteY3" fmla="*/ 3122531 h 8162294"/>
              <a:gd name="connsiteX4" fmla="*/ 989445 w 5346530"/>
              <a:gd name="connsiteY4" fmla="*/ 0 h 8162294"/>
              <a:gd name="connsiteX0" fmla="*/ 1496687 w 5853772"/>
              <a:gd name="connsiteY0" fmla="*/ 0 h 8162294"/>
              <a:gd name="connsiteX1" fmla="*/ 5853772 w 5853772"/>
              <a:gd name="connsiteY1" fmla="*/ 1849473 h 8162294"/>
              <a:gd name="connsiteX2" fmla="*/ 3174137 w 5853772"/>
              <a:gd name="connsiteY2" fmla="*/ 8162294 h 8162294"/>
              <a:gd name="connsiteX3" fmla="*/ 0 w 5853772"/>
              <a:gd name="connsiteY3" fmla="*/ 3491554 h 8162294"/>
              <a:gd name="connsiteX4" fmla="*/ 1496687 w 5853772"/>
              <a:gd name="connsiteY4" fmla="*/ 0 h 8162294"/>
              <a:gd name="connsiteX0" fmla="*/ 1496687 w 5853772"/>
              <a:gd name="connsiteY0" fmla="*/ 0 h 3491554"/>
              <a:gd name="connsiteX1" fmla="*/ 5853772 w 5853772"/>
              <a:gd name="connsiteY1" fmla="*/ 1849473 h 3491554"/>
              <a:gd name="connsiteX2" fmla="*/ 5346742 w 5853772"/>
              <a:gd name="connsiteY2" fmla="*/ 3043958 h 3491554"/>
              <a:gd name="connsiteX3" fmla="*/ 0 w 5853772"/>
              <a:gd name="connsiteY3" fmla="*/ 3491554 h 3491554"/>
              <a:gd name="connsiteX4" fmla="*/ 1496687 w 5853772"/>
              <a:gd name="connsiteY4" fmla="*/ 0 h 3491554"/>
              <a:gd name="connsiteX0" fmla="*/ 1496687 w 5853772"/>
              <a:gd name="connsiteY0" fmla="*/ 0 h 3498562"/>
              <a:gd name="connsiteX1" fmla="*/ 5853772 w 5853772"/>
              <a:gd name="connsiteY1" fmla="*/ 1849473 h 3498562"/>
              <a:gd name="connsiteX2" fmla="*/ 5153774 w 5853772"/>
              <a:gd name="connsiteY2" fmla="*/ 3498562 h 3498562"/>
              <a:gd name="connsiteX3" fmla="*/ 0 w 5853772"/>
              <a:gd name="connsiteY3" fmla="*/ 3491554 h 3498562"/>
              <a:gd name="connsiteX4" fmla="*/ 1496687 w 5853772"/>
              <a:gd name="connsiteY4" fmla="*/ 0 h 3498562"/>
              <a:gd name="connsiteX0" fmla="*/ 1496687 w 5153774"/>
              <a:gd name="connsiteY0" fmla="*/ 0 h 8162293"/>
              <a:gd name="connsiteX1" fmla="*/ 3174138 w 5153774"/>
              <a:gd name="connsiteY1" fmla="*/ 8162293 h 8162293"/>
              <a:gd name="connsiteX2" fmla="*/ 5153774 w 5153774"/>
              <a:gd name="connsiteY2" fmla="*/ 3498562 h 8162293"/>
              <a:gd name="connsiteX3" fmla="*/ 0 w 5153774"/>
              <a:gd name="connsiteY3" fmla="*/ 3491554 h 8162293"/>
              <a:gd name="connsiteX4" fmla="*/ 1496687 w 5153774"/>
              <a:gd name="connsiteY4" fmla="*/ 0 h 8162293"/>
              <a:gd name="connsiteX0" fmla="*/ 0 w 7203187"/>
              <a:gd name="connsiteY0" fmla="*/ 2453474 h 4670739"/>
              <a:gd name="connsiteX1" fmla="*/ 5223551 w 7203187"/>
              <a:gd name="connsiteY1" fmla="*/ 4670739 h 4670739"/>
              <a:gd name="connsiteX2" fmla="*/ 7203187 w 7203187"/>
              <a:gd name="connsiteY2" fmla="*/ 7008 h 4670739"/>
              <a:gd name="connsiteX3" fmla="*/ 2049413 w 7203187"/>
              <a:gd name="connsiteY3" fmla="*/ 0 h 4670739"/>
              <a:gd name="connsiteX4" fmla="*/ 0 w 7203187"/>
              <a:gd name="connsiteY4" fmla="*/ 2453474 h 4670739"/>
              <a:gd name="connsiteX0" fmla="*/ 0 w 7203187"/>
              <a:gd name="connsiteY0" fmla="*/ 2446466 h 4663731"/>
              <a:gd name="connsiteX1" fmla="*/ 5223551 w 7203187"/>
              <a:gd name="connsiteY1" fmla="*/ 4663731 h 4663731"/>
              <a:gd name="connsiteX2" fmla="*/ 7203187 w 7203187"/>
              <a:gd name="connsiteY2" fmla="*/ 0 h 4663731"/>
              <a:gd name="connsiteX3" fmla="*/ 834656 w 7203187"/>
              <a:gd name="connsiteY3" fmla="*/ 514551 h 4663731"/>
              <a:gd name="connsiteX4" fmla="*/ 0 w 7203187"/>
              <a:gd name="connsiteY4" fmla="*/ 2446466 h 4663731"/>
              <a:gd name="connsiteX0" fmla="*/ 0 w 6644808"/>
              <a:gd name="connsiteY0" fmla="*/ 1931915 h 4149180"/>
              <a:gd name="connsiteX1" fmla="*/ 5223551 w 6644808"/>
              <a:gd name="connsiteY1" fmla="*/ 4149180 h 4149180"/>
              <a:gd name="connsiteX2" fmla="*/ 6644808 w 6644808"/>
              <a:gd name="connsiteY2" fmla="*/ 800908 h 4149180"/>
              <a:gd name="connsiteX3" fmla="*/ 834656 w 6644808"/>
              <a:gd name="connsiteY3" fmla="*/ 0 h 4149180"/>
              <a:gd name="connsiteX4" fmla="*/ 0 w 6644808"/>
              <a:gd name="connsiteY4" fmla="*/ 1931915 h 4149180"/>
              <a:gd name="connsiteX0" fmla="*/ 0 w 6981075"/>
              <a:gd name="connsiteY0" fmla="*/ 1931915 h 4149180"/>
              <a:gd name="connsiteX1" fmla="*/ 5223551 w 6981075"/>
              <a:gd name="connsiteY1" fmla="*/ 4149180 h 4149180"/>
              <a:gd name="connsiteX2" fmla="*/ 6981075 w 6981075"/>
              <a:gd name="connsiteY2" fmla="*/ 8710 h 4149180"/>
              <a:gd name="connsiteX3" fmla="*/ 834656 w 6981075"/>
              <a:gd name="connsiteY3" fmla="*/ 0 h 4149180"/>
              <a:gd name="connsiteX4" fmla="*/ 0 w 6981075"/>
              <a:gd name="connsiteY4" fmla="*/ 1931915 h 4149180"/>
              <a:gd name="connsiteX0" fmla="*/ 146113 w 7127188"/>
              <a:gd name="connsiteY0" fmla="*/ 1923205 h 4140470"/>
              <a:gd name="connsiteX1" fmla="*/ 5369664 w 7127188"/>
              <a:gd name="connsiteY1" fmla="*/ 4140470 h 4140470"/>
              <a:gd name="connsiteX2" fmla="*/ 7127188 w 7127188"/>
              <a:gd name="connsiteY2" fmla="*/ 0 h 4140470"/>
              <a:gd name="connsiteX3" fmla="*/ 0 w 7127188"/>
              <a:gd name="connsiteY3" fmla="*/ 13229 h 4140470"/>
              <a:gd name="connsiteX4" fmla="*/ 146113 w 7127188"/>
              <a:gd name="connsiteY4" fmla="*/ 1923205 h 4140470"/>
              <a:gd name="connsiteX0" fmla="*/ 0 w 7864905"/>
              <a:gd name="connsiteY0" fmla="*/ 1737951 h 4140470"/>
              <a:gd name="connsiteX1" fmla="*/ 6107381 w 7864905"/>
              <a:gd name="connsiteY1" fmla="*/ 4140470 h 4140470"/>
              <a:gd name="connsiteX2" fmla="*/ 7864905 w 7864905"/>
              <a:gd name="connsiteY2" fmla="*/ 0 h 4140470"/>
              <a:gd name="connsiteX3" fmla="*/ 737717 w 7864905"/>
              <a:gd name="connsiteY3" fmla="*/ 13229 h 4140470"/>
              <a:gd name="connsiteX4" fmla="*/ 0 w 7864905"/>
              <a:gd name="connsiteY4" fmla="*/ 1737951 h 4140470"/>
              <a:gd name="connsiteX0" fmla="*/ 0 w 7864905"/>
              <a:gd name="connsiteY0" fmla="*/ 1737951 h 1737951"/>
              <a:gd name="connsiteX1" fmla="*/ 7417497 w 7864905"/>
              <a:gd name="connsiteY1" fmla="*/ 1054028 h 1737951"/>
              <a:gd name="connsiteX2" fmla="*/ 7864905 w 7864905"/>
              <a:gd name="connsiteY2" fmla="*/ 0 h 1737951"/>
              <a:gd name="connsiteX3" fmla="*/ 737717 w 7864905"/>
              <a:gd name="connsiteY3" fmla="*/ 13229 h 1737951"/>
              <a:gd name="connsiteX4" fmla="*/ 0 w 7864905"/>
              <a:gd name="connsiteY4" fmla="*/ 1737951 h 1737951"/>
              <a:gd name="connsiteX0" fmla="*/ 0 w 7864905"/>
              <a:gd name="connsiteY0" fmla="*/ 1737951 h 1737951"/>
              <a:gd name="connsiteX1" fmla="*/ 2001962 w 7864905"/>
              <a:gd name="connsiteY1" fmla="*/ 1543237 h 1737951"/>
              <a:gd name="connsiteX2" fmla="*/ 7417497 w 7864905"/>
              <a:gd name="connsiteY2" fmla="*/ 1054028 h 1737951"/>
              <a:gd name="connsiteX3" fmla="*/ 7864905 w 7864905"/>
              <a:gd name="connsiteY3" fmla="*/ 0 h 1737951"/>
              <a:gd name="connsiteX4" fmla="*/ 737717 w 7864905"/>
              <a:gd name="connsiteY4" fmla="*/ 13229 h 1737951"/>
              <a:gd name="connsiteX5" fmla="*/ 0 w 7864905"/>
              <a:gd name="connsiteY5" fmla="*/ 1737951 h 1737951"/>
              <a:gd name="connsiteX0" fmla="*/ 0 w 7864905"/>
              <a:gd name="connsiteY0" fmla="*/ 1737951 h 2520218"/>
              <a:gd name="connsiteX1" fmla="*/ 1842904 w 7864905"/>
              <a:gd name="connsiteY1" fmla="*/ 2520218 h 2520218"/>
              <a:gd name="connsiteX2" fmla="*/ 7417497 w 7864905"/>
              <a:gd name="connsiteY2" fmla="*/ 1054028 h 2520218"/>
              <a:gd name="connsiteX3" fmla="*/ 7864905 w 7864905"/>
              <a:gd name="connsiteY3" fmla="*/ 0 h 2520218"/>
              <a:gd name="connsiteX4" fmla="*/ 737717 w 7864905"/>
              <a:gd name="connsiteY4" fmla="*/ 13229 h 2520218"/>
              <a:gd name="connsiteX5" fmla="*/ 0 w 7864905"/>
              <a:gd name="connsiteY5" fmla="*/ 1737951 h 2520218"/>
              <a:gd name="connsiteX0" fmla="*/ 0 w 7864905"/>
              <a:gd name="connsiteY0" fmla="*/ 1737951 h 2520218"/>
              <a:gd name="connsiteX1" fmla="*/ 1842904 w 7864905"/>
              <a:gd name="connsiteY1" fmla="*/ 2520218 h 2520218"/>
              <a:gd name="connsiteX2" fmla="*/ 6797503 w 7864905"/>
              <a:gd name="connsiteY2" fmla="*/ 2514642 h 2520218"/>
              <a:gd name="connsiteX3" fmla="*/ 7864905 w 7864905"/>
              <a:gd name="connsiteY3" fmla="*/ 0 h 2520218"/>
              <a:gd name="connsiteX4" fmla="*/ 737717 w 7864905"/>
              <a:gd name="connsiteY4" fmla="*/ 13229 h 2520218"/>
              <a:gd name="connsiteX5" fmla="*/ 0 w 7864905"/>
              <a:gd name="connsiteY5" fmla="*/ 1737951 h 252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64905" h="2520218">
                <a:moveTo>
                  <a:pt x="0" y="1737951"/>
                </a:moveTo>
                <a:lnTo>
                  <a:pt x="1842904" y="2520218"/>
                </a:lnTo>
                <a:lnTo>
                  <a:pt x="6797503" y="2514642"/>
                </a:lnTo>
                <a:lnTo>
                  <a:pt x="7864905" y="0"/>
                </a:lnTo>
                <a:lnTo>
                  <a:pt x="737717" y="13229"/>
                </a:lnTo>
                <a:lnTo>
                  <a:pt x="0" y="17379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HP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AB2-67AF-4B0E-8C07-FF65EE1AF448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2006" y="4767264"/>
            <a:ext cx="5351197" cy="273844"/>
          </a:xfrm>
        </p:spPr>
        <p:txBody>
          <a:bodyPr/>
          <a:lstStyle/>
          <a:p>
            <a:r>
              <a:rPr lang="en-GB"/>
              <a:t>HUTCHISON PORTS  / 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PH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342801"/>
            <a:ext cx="5439335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C2EF-B649-4383-A459-8827FFE6157A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2006" y="4767264"/>
            <a:ext cx="5351197" cy="273844"/>
          </a:xfrm>
        </p:spPr>
        <p:txBody>
          <a:bodyPr/>
          <a:lstStyle/>
          <a:p>
            <a:r>
              <a:rPr lang="en-GB"/>
              <a:t>HUTCHISON PORTS  / 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0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PH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6D31-42CF-4245-8064-F53C69C17982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2006" y="4767264"/>
            <a:ext cx="5351197" cy="273844"/>
          </a:xfrm>
        </p:spPr>
        <p:txBody>
          <a:bodyPr/>
          <a:lstStyle/>
          <a:p>
            <a:r>
              <a:rPr lang="en-GB"/>
              <a:t>HUTCHISON PORTS  /  Presentation title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4" y="1343631"/>
            <a:ext cx="4010617" cy="325099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4132" y="1343631"/>
            <a:ext cx="4010617" cy="325099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9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HPH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0D71-D707-4633-8737-CCC430214B66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2006" y="4767264"/>
            <a:ext cx="5351197" cy="273844"/>
          </a:xfrm>
        </p:spPr>
        <p:txBody>
          <a:bodyPr/>
          <a:lstStyle/>
          <a:p>
            <a:r>
              <a:rPr lang="en-GB"/>
              <a:t>HUTCHISON PORTS  /  Presentation title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4" y="1343631"/>
            <a:ext cx="4010617" cy="3250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4132" y="1343631"/>
            <a:ext cx="4010617" cy="32509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9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P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3A00-651D-4441-84C9-0530B7F97EA1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2006" y="4767264"/>
            <a:ext cx="5351197" cy="273844"/>
          </a:xfrm>
        </p:spPr>
        <p:txBody>
          <a:bodyPr/>
          <a:lstStyle/>
          <a:p>
            <a:r>
              <a:rPr lang="en-GB"/>
              <a:t>HUTCHISON PORTS  / 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8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PH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8FC4-8458-496B-93C4-3F51C667E43A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02006" y="4767264"/>
            <a:ext cx="5351197" cy="273844"/>
          </a:xfrm>
        </p:spPr>
        <p:txBody>
          <a:bodyPr/>
          <a:lstStyle/>
          <a:p>
            <a:r>
              <a:rPr lang="en-GB"/>
              <a:t>HUTCHISON PORTS  /  Presentation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8D99-C4DC-0946-AABC-77EBDFA3D6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PH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25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7146"/>
            <a:ext cx="822960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3631"/>
            <a:ext cx="8229600" cy="32509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1E891B-C97C-4B61-8E1E-1DFDBCA7FC1D}" type="datetime3">
              <a:rPr lang="en-GB" altLang="ko-KR" smtClean="0"/>
              <a:t>29 April, 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401" y="4767264"/>
            <a:ext cx="53508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HUTCHISON PORTS  / 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4" y="4767264"/>
            <a:ext cx="461311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3A38D99-C4DC-0946-AABC-77EBDFA3D6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3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3"/>
          <p:cNvSpPr/>
          <p:nvPr userDrawn="1"/>
        </p:nvSpPr>
        <p:spPr>
          <a:xfrm>
            <a:off x="0" y="4986338"/>
            <a:ext cx="9144000" cy="1571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5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71" r:id="rId6"/>
    <p:sldLayoutId id="2147483657" r:id="rId7"/>
    <p:sldLayoutId id="2147483655" r:id="rId8"/>
    <p:sldLayoutId id="2147483656" r:id="rId9"/>
    <p:sldLayoutId id="214748367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6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457200" rtl="0" eaLnBrk="1" latinLnBrk="0" hangingPunct="1">
        <a:lnSpc>
          <a:spcPct val="110000"/>
        </a:lnSpc>
        <a:spcBef>
          <a:spcPts val="3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975" algn="l" defTabSz="457200" rtl="0" eaLnBrk="1" latinLnBrk="0" hangingPunct="1">
        <a:lnSpc>
          <a:spcPct val="110000"/>
        </a:lnSpc>
        <a:spcBef>
          <a:spcPts val="6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defTabSz="457200" rtl="0" eaLnBrk="1" latinLnBrk="0" hangingPunct="1">
        <a:lnSpc>
          <a:spcPct val="110000"/>
        </a:lnSpc>
        <a:spcBef>
          <a:spcPts val="9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4625" algn="l" defTabSz="457200" rtl="0" eaLnBrk="1" latinLnBrk="0" hangingPunct="1">
        <a:lnSpc>
          <a:spcPct val="110000"/>
        </a:lnSpc>
        <a:spcBef>
          <a:spcPts val="3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0975" algn="l" defTabSz="457200" rtl="0" eaLnBrk="1" latinLnBrk="0" hangingPunct="1">
        <a:lnSpc>
          <a:spcPct val="110000"/>
        </a:lnSpc>
        <a:spcBef>
          <a:spcPts val="3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7146"/>
            <a:ext cx="822960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3631"/>
            <a:ext cx="8229600" cy="32509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A1084E-D1BB-4822-868F-111158C46488}" type="datetime3">
              <a:rPr lang="en-GB" altLang="ko-KR" smtClean="0"/>
              <a:t>29 April,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400" y="4767264"/>
            <a:ext cx="53508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HUTCHISON PORTS  /  Presentation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4" y="4767264"/>
            <a:ext cx="461311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3A38D99-C4DC-0946-AABC-77EBDFA3D6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1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7" r:id="rId3"/>
    <p:sldLayoutId id="2147483668" r:id="rId4"/>
    <p:sldLayoutId id="2147483669" r:id="rId5"/>
    <p:sldLayoutId id="2147483666" r:id="rId6"/>
    <p:sldLayoutId id="2147483661" r:id="rId7"/>
    <p:sldLayoutId id="2147483662" r:id="rId8"/>
    <p:sldLayoutId id="2147483672" r:id="rId9"/>
    <p:sldLayoutId id="2147483663" r:id="rId10"/>
    <p:sldLayoutId id="2147483664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80000"/>
        </a:lnSpc>
        <a:spcBef>
          <a:spcPts val="0"/>
        </a:spcBef>
        <a:buNone/>
        <a:defRPr sz="36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457200" rtl="0" eaLnBrk="1" latinLnBrk="0" hangingPunct="1">
        <a:lnSpc>
          <a:spcPct val="110000"/>
        </a:lnSpc>
        <a:spcBef>
          <a:spcPts val="3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975" algn="l" defTabSz="457200" rtl="0" eaLnBrk="1" latinLnBrk="0" hangingPunct="1">
        <a:lnSpc>
          <a:spcPct val="110000"/>
        </a:lnSpc>
        <a:spcBef>
          <a:spcPts val="3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defTabSz="457200" rtl="0" eaLnBrk="1" latinLnBrk="0" hangingPunct="1">
        <a:lnSpc>
          <a:spcPct val="110000"/>
        </a:lnSpc>
        <a:spcBef>
          <a:spcPts val="3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4625" algn="l" defTabSz="457200" rtl="0" eaLnBrk="1" latinLnBrk="0" hangingPunct="1">
        <a:lnSpc>
          <a:spcPct val="110000"/>
        </a:lnSpc>
        <a:spcBef>
          <a:spcPts val="3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0975" algn="l" defTabSz="457200" rtl="0" eaLnBrk="1" latinLnBrk="0" hangingPunct="1">
        <a:lnSpc>
          <a:spcPct val="110000"/>
        </a:lnSpc>
        <a:spcBef>
          <a:spcPts val="3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terms.naver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13990" y="456157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5179" y="469573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000" dirty="0">
              <a:solidFill>
                <a:srgbClr val="080808"/>
              </a:solidFill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572726" y="4174923"/>
            <a:ext cx="7772400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rgbClr val="080808"/>
                </a:solidFill>
              </a:rPr>
              <a:t>윤용</a:t>
            </a:r>
            <a:r>
              <a:rPr lang="en-US" altLang="ko-KR" sz="2000" dirty="0">
                <a:solidFill>
                  <a:srgbClr val="080808"/>
                </a:solidFill>
              </a:rPr>
              <a:t>, </a:t>
            </a:r>
            <a:r>
              <a:rPr lang="ko-KR" altLang="en-US" sz="2000" dirty="0" err="1">
                <a:solidFill>
                  <a:srgbClr val="080808"/>
                </a:solidFill>
              </a:rPr>
              <a:t>신종범</a:t>
            </a:r>
            <a:endParaRPr lang="en-GB" sz="2000" dirty="0">
              <a:solidFill>
                <a:srgbClr val="080808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61560" y="2978406"/>
            <a:ext cx="7772400" cy="4195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38163" indent="-18097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95350" indent="-174625" algn="l" defTabSz="457200" rtl="0" eaLnBrk="1" latinLnBrk="0" hangingPunct="1">
              <a:lnSpc>
                <a:spcPct val="110000"/>
              </a:lnSpc>
              <a:spcBef>
                <a:spcPts val="9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52538" indent="-174625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 typeface="Arial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616075" indent="-180975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 typeface="Arial"/>
              <a:buChar char="»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>
                <a:solidFill>
                  <a:srgbClr val="080808"/>
                </a:solidFill>
              </a:rPr>
              <a:t>Mar. 2022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457200" y="851886"/>
            <a:ext cx="7981122" cy="12924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dirty="0">
                <a:solidFill>
                  <a:srgbClr val="080808"/>
                </a:solidFill>
                <a:ea typeface="HY목각파임B" panose="02030600000101010101" pitchFamily="18" charset="-127"/>
                <a:cs typeface="Arial" panose="020B0604020202020204" pitchFamily="34" charset="0"/>
              </a:rPr>
              <a:t>국내컨테이너항만의 </a:t>
            </a:r>
            <a:r>
              <a:rPr lang="en-US" altLang="ko-KR" sz="3600" dirty="0">
                <a:solidFill>
                  <a:srgbClr val="080808"/>
                </a:solidFill>
                <a:ea typeface="HY목각파임B" panose="02030600000101010101" pitchFamily="18" charset="-127"/>
                <a:cs typeface="Arial" panose="020B0604020202020204" pitchFamily="34" charset="0"/>
              </a:rPr>
              <a:t>ESG</a:t>
            </a:r>
            <a:r>
              <a:rPr lang="ko-KR" altLang="en-US" sz="3600" dirty="0">
                <a:solidFill>
                  <a:srgbClr val="080808"/>
                </a:solidFill>
                <a:ea typeface="HY목각파임B" panose="02030600000101010101" pitchFamily="18" charset="-127"/>
                <a:cs typeface="Arial" panose="020B0604020202020204" pitchFamily="34" charset="0"/>
              </a:rPr>
              <a:t>보고서 관련 실태와 </a:t>
            </a:r>
            <a:r>
              <a:rPr lang="en-US" altLang="ko-KR" sz="3600" dirty="0">
                <a:solidFill>
                  <a:srgbClr val="080808"/>
                </a:solidFill>
                <a:ea typeface="HY목각파임B" panose="02030600000101010101" pitchFamily="18" charset="-127"/>
                <a:cs typeface="Arial" panose="020B0604020202020204" pitchFamily="34" charset="0"/>
              </a:rPr>
              <a:t>IPA &amp; SWOT </a:t>
            </a:r>
            <a:r>
              <a:rPr lang="ko-KR" altLang="en-US" sz="3600" dirty="0">
                <a:solidFill>
                  <a:srgbClr val="080808"/>
                </a:solidFill>
                <a:ea typeface="HY목각파임B" panose="02030600000101010101" pitchFamily="18" charset="-127"/>
                <a:cs typeface="Arial" panose="020B0604020202020204" pitchFamily="34" charset="0"/>
              </a:rPr>
              <a:t>분석 </a:t>
            </a:r>
            <a:endParaRPr lang="en-US" altLang="ko-KR" sz="3600" dirty="0">
              <a:solidFill>
                <a:srgbClr val="080808"/>
              </a:solidFill>
              <a:ea typeface="HY목각파임B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310C184-B256-48C4-A842-C1F8E3366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8E14E8-F141-44A7-8B62-C483A670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17105" y="479757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1</a:t>
            </a:fld>
            <a:endParaRPr lang="en-GB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651A37-C9C9-4C73-A30B-0A1E1006A1A8}"/>
              </a:ext>
            </a:extLst>
          </p:cNvPr>
          <p:cNvSpPr txBox="1">
            <a:spLocks/>
          </p:cNvSpPr>
          <p:nvPr/>
        </p:nvSpPr>
        <p:spPr>
          <a:xfrm>
            <a:off x="572726" y="3650545"/>
            <a:ext cx="7772400" cy="4195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38163" indent="-18097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895350" indent="-174625" algn="l" defTabSz="457200" rtl="0" eaLnBrk="1" latinLnBrk="0" hangingPunct="1">
              <a:lnSpc>
                <a:spcPct val="110000"/>
              </a:lnSpc>
              <a:spcBef>
                <a:spcPts val="9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52538" indent="-174625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 typeface="Arial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616075" indent="-180975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 typeface="Arial"/>
              <a:buChar char="»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rgbClr val="080808"/>
                </a:solidFill>
              </a:rPr>
              <a:t>순천대학교</a:t>
            </a:r>
            <a:endParaRPr lang="en-GB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4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2325409" y="1019644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81439" y="3871408"/>
            <a:ext cx="7981122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2439535" y="1675823"/>
            <a:ext cx="6983876" cy="1711842"/>
            <a:chOff x="5207975" y="2573079"/>
            <a:chExt cx="6983876" cy="171184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878038" y="1861224"/>
            <a:ext cx="634409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  <a:cs typeface="Arial" pitchFamily="34" charset="0"/>
              </a:rPr>
              <a:t>국내항만 </a:t>
            </a:r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ESG</a:t>
            </a:r>
            <a:r>
              <a:rPr lang="ko-KR" altLang="en-US" sz="4000" dirty="0">
                <a:solidFill>
                  <a:schemeClr val="bg1"/>
                </a:solidFill>
                <a:cs typeface="Arial" pitchFamily="34" charset="0"/>
              </a:rPr>
              <a:t>보고서 관련 실태</a:t>
            </a:r>
            <a:endParaRPr lang="en-US" altLang="ko-KR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FE73423-D4AC-47AF-8468-43D3824FF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D274F1-2E6F-4199-B7A1-351BCF53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8361" y="4834235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34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 Placeholder 3"/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국내항만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운영사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ESG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보고서 현황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803E9-63E8-4D12-82EA-E5129601D7B0}"/>
              </a:ext>
            </a:extLst>
          </p:cNvPr>
          <p:cNvSpPr txBox="1"/>
          <p:nvPr/>
        </p:nvSpPr>
        <p:spPr>
          <a:xfrm>
            <a:off x="1697069" y="785487"/>
            <a:ext cx="5245511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ko-KR" sz="1400" b="1" dirty="0">
                <a:solidFill>
                  <a:srgbClr val="000000"/>
                </a:solidFill>
              </a:rPr>
              <a:t>1. </a:t>
            </a:r>
            <a:r>
              <a:rPr lang="ko-KR" altLang="en-US" sz="1400" b="1" dirty="0">
                <a:solidFill>
                  <a:srgbClr val="000000"/>
                </a:solidFill>
              </a:rPr>
              <a:t>국내항만 </a:t>
            </a:r>
            <a:r>
              <a:rPr lang="ko-KR" altLang="en-US" sz="1400" b="1" dirty="0" err="1">
                <a:solidFill>
                  <a:srgbClr val="000000"/>
                </a:solidFill>
              </a:rPr>
              <a:t>운영사</a:t>
            </a:r>
            <a:r>
              <a:rPr lang="ko-KR" altLang="en-US" sz="1400" b="1" dirty="0">
                <a:solidFill>
                  <a:srgbClr val="000000"/>
                </a:solidFill>
              </a:rPr>
              <a:t> 전체 </a:t>
            </a:r>
            <a:r>
              <a:rPr lang="en-US" altLang="ko-KR" sz="1400" b="1" dirty="0">
                <a:solidFill>
                  <a:srgbClr val="000000"/>
                </a:solidFill>
              </a:rPr>
              <a:t>ESG </a:t>
            </a:r>
            <a:r>
              <a:rPr lang="ko-KR" altLang="en-US" sz="1400" b="1" dirty="0">
                <a:solidFill>
                  <a:srgbClr val="000000"/>
                </a:solidFill>
              </a:rPr>
              <a:t>보고서 발행 현황</a:t>
            </a:r>
            <a:r>
              <a:rPr lang="en-US" altLang="ko-KR" sz="1400" b="1" dirty="0">
                <a:solidFill>
                  <a:srgbClr val="000000"/>
                </a:solidFill>
              </a:rPr>
              <a:t>(2022</a:t>
            </a:r>
            <a:r>
              <a:rPr lang="ko-KR" altLang="en-US" sz="1400" b="1" dirty="0">
                <a:solidFill>
                  <a:srgbClr val="000000"/>
                </a:solidFill>
              </a:rPr>
              <a:t>년 </a:t>
            </a:r>
            <a:r>
              <a:rPr lang="en-US" altLang="ko-KR" sz="1400" b="1" dirty="0">
                <a:solidFill>
                  <a:srgbClr val="000000"/>
                </a:solidFill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</a:rPr>
              <a:t>월 기준</a:t>
            </a:r>
            <a:r>
              <a:rPr lang="en-US" altLang="ko-KR" sz="1400" b="1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D6C1DA2-5F7E-49EC-A82E-6E023D073216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ESG  </a:t>
            </a:r>
            <a:r>
              <a:rPr lang="ko-KR" altLang="en-US" sz="2000" b="1" dirty="0">
                <a:solidFill>
                  <a:srgbClr val="000000"/>
                </a:solidFill>
              </a:rPr>
              <a:t>보고서 현황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7689F5-C5E1-4EBC-97CB-86E0EF69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5914" y="476726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11</a:t>
            </a:fld>
            <a:endParaRPr lang="en-GB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F89366-7D80-42E7-B60A-0F156A172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78497"/>
              </p:ext>
            </p:extLst>
          </p:nvPr>
        </p:nvGraphicFramePr>
        <p:xfrm>
          <a:off x="1853537" y="1158514"/>
          <a:ext cx="5089043" cy="3587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120">
                  <a:extLst>
                    <a:ext uri="{9D8B030D-6E8A-4147-A177-3AD203B41FA5}">
                      <a16:colId xmlns:a16="http://schemas.microsoft.com/office/drawing/2014/main" val="2659946474"/>
                    </a:ext>
                  </a:extLst>
                </a:gridCol>
                <a:gridCol w="590501">
                  <a:extLst>
                    <a:ext uri="{9D8B030D-6E8A-4147-A177-3AD203B41FA5}">
                      <a16:colId xmlns:a16="http://schemas.microsoft.com/office/drawing/2014/main" val="2427258150"/>
                    </a:ext>
                  </a:extLst>
                </a:gridCol>
                <a:gridCol w="515346">
                  <a:extLst>
                    <a:ext uri="{9D8B030D-6E8A-4147-A177-3AD203B41FA5}">
                      <a16:colId xmlns:a16="http://schemas.microsoft.com/office/drawing/2014/main" val="975610976"/>
                    </a:ext>
                  </a:extLst>
                </a:gridCol>
                <a:gridCol w="515346">
                  <a:extLst>
                    <a:ext uri="{9D8B030D-6E8A-4147-A177-3AD203B41FA5}">
                      <a16:colId xmlns:a16="http://schemas.microsoft.com/office/drawing/2014/main" val="4278070953"/>
                    </a:ext>
                  </a:extLst>
                </a:gridCol>
                <a:gridCol w="515346">
                  <a:extLst>
                    <a:ext uri="{9D8B030D-6E8A-4147-A177-3AD203B41FA5}">
                      <a16:colId xmlns:a16="http://schemas.microsoft.com/office/drawing/2014/main" val="483456763"/>
                    </a:ext>
                  </a:extLst>
                </a:gridCol>
                <a:gridCol w="515346">
                  <a:extLst>
                    <a:ext uri="{9D8B030D-6E8A-4147-A177-3AD203B41FA5}">
                      <a16:colId xmlns:a16="http://schemas.microsoft.com/office/drawing/2014/main" val="3584454529"/>
                    </a:ext>
                  </a:extLst>
                </a:gridCol>
                <a:gridCol w="515346">
                  <a:extLst>
                    <a:ext uri="{9D8B030D-6E8A-4147-A177-3AD203B41FA5}">
                      <a16:colId xmlns:a16="http://schemas.microsoft.com/office/drawing/2014/main" val="141316626"/>
                    </a:ext>
                  </a:extLst>
                </a:gridCol>
                <a:gridCol w="515346">
                  <a:extLst>
                    <a:ext uri="{9D8B030D-6E8A-4147-A177-3AD203B41FA5}">
                      <a16:colId xmlns:a16="http://schemas.microsoft.com/office/drawing/2014/main" val="273645599"/>
                    </a:ext>
                  </a:extLst>
                </a:gridCol>
                <a:gridCol w="515346">
                  <a:extLst>
                    <a:ext uri="{9D8B030D-6E8A-4147-A177-3AD203B41FA5}">
                      <a16:colId xmlns:a16="http://schemas.microsoft.com/office/drawing/2014/main" val="3039901778"/>
                    </a:ext>
                  </a:extLst>
                </a:gridCol>
              </a:tblGrid>
              <a:tr h="142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부산항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인천항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광양항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합계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913133"/>
                  </a:ext>
                </a:extLst>
              </a:tr>
              <a:tr h="142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운영사수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26303"/>
                  </a:ext>
                </a:extLst>
              </a:tr>
              <a:tr h="168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GTO </a:t>
                      </a:r>
                      <a:r>
                        <a:rPr lang="ko-KR" altLang="en-US" sz="800" u="none" strike="noStrike">
                          <a:effectLst/>
                        </a:rPr>
                        <a:t>구분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extLst>
                  <a:ext uri="{0D108BD9-81ED-4DB2-BD59-A6C34878D82A}">
                    <a16:rowId xmlns:a16="http://schemas.microsoft.com/office/drawing/2014/main" val="1348156550"/>
                  </a:ext>
                </a:extLst>
              </a:tr>
              <a:tr h="1545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운영사명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HJNC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INTERGIS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BNCT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DPCT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BPT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HPNT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PNIT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PNC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HBCT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HJIT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SNCT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E1CT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GWCT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HJNC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INTERGIS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BNCT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DPCT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BPT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HPNT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HJIT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SNCT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E1CT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GWCT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PNIT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PNC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HBCT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ICT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KIT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extLst>
                  <a:ext uri="{0D108BD9-81ED-4DB2-BD59-A6C34878D82A}">
                    <a16:rowId xmlns:a16="http://schemas.microsoft.com/office/drawing/2014/main" val="4021564425"/>
                  </a:ext>
                </a:extLst>
              </a:tr>
              <a:tr h="168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발행회사수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extLst>
                  <a:ext uri="{0D108BD9-81ED-4DB2-BD59-A6C34878D82A}">
                    <a16:rowId xmlns:a16="http://schemas.microsoft.com/office/drawing/2014/main" val="2456370357"/>
                  </a:ext>
                </a:extLst>
              </a:tr>
              <a:tr h="941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ESG</a:t>
                      </a:r>
                      <a:r>
                        <a:rPr lang="ko-KR" altLang="en-US" sz="800" u="none" strike="noStrike">
                          <a:effectLst/>
                        </a:rPr>
                        <a:t>발행회사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DPCT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HPNT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PNIT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PNC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HBCT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KIT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DPCT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HPNT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PNIT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PNC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HPNT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HBCT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ICT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KIT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extLst>
                  <a:ext uri="{0D108BD9-81ED-4DB2-BD59-A6C34878D82A}">
                    <a16:rowId xmlns:a16="http://schemas.microsoft.com/office/drawing/2014/main" val="2365478999"/>
                  </a:ext>
                </a:extLst>
              </a:tr>
              <a:tr h="1680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발행률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extLst>
                  <a:ext uri="{0D108BD9-81ED-4DB2-BD59-A6C34878D82A}">
                    <a16:rowId xmlns:a16="http://schemas.microsoft.com/office/drawing/2014/main" val="1187348869"/>
                  </a:ext>
                </a:extLst>
              </a:tr>
              <a:tr h="142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22.2%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33.3%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25%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50%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33%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extLst>
                  <a:ext uri="{0D108BD9-81ED-4DB2-BD59-A6C34878D82A}">
                    <a16:rowId xmlns:a16="http://schemas.microsoft.com/office/drawing/2014/main" val="1852711133"/>
                  </a:ext>
                </a:extLst>
              </a:tr>
              <a:tr h="168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전체 발행률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7614" marR="7614" marT="761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55.6%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25.0%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50.0%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46.7%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14" marR="7614" marT="761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0667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DB4E68B-5B7A-4479-9CEE-5BC0E24EB91E}"/>
              </a:ext>
            </a:extLst>
          </p:cNvPr>
          <p:cNvSpPr txBox="1"/>
          <p:nvPr/>
        </p:nvSpPr>
        <p:spPr>
          <a:xfrm>
            <a:off x="7019136" y="1290949"/>
            <a:ext cx="1867690" cy="33230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</a:rPr>
              <a:t>국내 항만운영사는 </a:t>
            </a:r>
            <a:r>
              <a:rPr lang="en-US" altLang="ko-KR" sz="1400" b="1" dirty="0">
                <a:solidFill>
                  <a:srgbClr val="000000"/>
                </a:solidFill>
              </a:rPr>
              <a:t>ESG</a:t>
            </a:r>
            <a:r>
              <a:rPr lang="ko-KR" altLang="en-US" sz="1400" b="1" dirty="0">
                <a:solidFill>
                  <a:srgbClr val="000000"/>
                </a:solidFill>
              </a:rPr>
              <a:t>보고서 </a:t>
            </a:r>
            <a:r>
              <a:rPr lang="ko-KR" altLang="en-US" sz="1400" b="1" dirty="0" err="1">
                <a:solidFill>
                  <a:srgbClr val="000000"/>
                </a:solidFill>
              </a:rPr>
              <a:t>발행률은</a:t>
            </a:r>
            <a:r>
              <a:rPr lang="ko-KR" altLang="en-US" sz="1400" b="1" dirty="0">
                <a:solidFill>
                  <a:srgbClr val="000000"/>
                </a:solidFill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</a:rPr>
              <a:t>46.7%</a:t>
            </a:r>
            <a:r>
              <a:rPr lang="ko-KR" altLang="en-US" sz="1400" b="1" dirty="0">
                <a:solidFill>
                  <a:srgbClr val="000000"/>
                </a:solidFill>
              </a:rPr>
              <a:t>이다</a:t>
            </a:r>
            <a:r>
              <a:rPr lang="en-US" altLang="ko-KR" sz="1400" b="1" dirty="0">
                <a:solidFill>
                  <a:srgbClr val="000000"/>
                </a:solidFill>
              </a:rPr>
              <a:t>.</a:t>
            </a:r>
            <a:r>
              <a:rPr lang="ko-KR" altLang="en-US" sz="1400" b="1" dirty="0">
                <a:solidFill>
                  <a:srgbClr val="000000"/>
                </a:solidFill>
              </a:rPr>
              <a:t> 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KTO 13%, GTO 33%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항만공사는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BPA, IPA, YGPA, UPA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모두 발행하였다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그러나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BPA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는 홈페이지에 주요내용만 구성함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  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CDE01-0D81-42D3-A2E8-095755591E20}"/>
              </a:ext>
            </a:extLst>
          </p:cNvPr>
          <p:cNvSpPr txBox="1"/>
          <p:nvPr/>
        </p:nvSpPr>
        <p:spPr>
          <a:xfrm>
            <a:off x="1723498" y="746771"/>
            <a:ext cx="1540207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</a:rPr>
              <a:t> ESG </a:t>
            </a:r>
            <a:r>
              <a:rPr lang="ko-KR" altLang="en-US" sz="1200" b="1" dirty="0">
                <a:solidFill>
                  <a:srgbClr val="000000"/>
                </a:solidFill>
              </a:rPr>
              <a:t>보고서 분석</a:t>
            </a:r>
            <a:endParaRPr lang="en-US" altLang="ko-KR" sz="1200" b="1" dirty="0">
              <a:solidFill>
                <a:srgbClr val="000000"/>
              </a:solidFill>
            </a:endParaRPr>
          </a:p>
          <a:p>
            <a:pPr lvl="1"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ESG  </a:t>
            </a:r>
            <a:r>
              <a:rPr lang="ko-KR" altLang="en-US" sz="2000" b="1" dirty="0">
                <a:solidFill>
                  <a:srgbClr val="000000"/>
                </a:solidFill>
              </a:rPr>
              <a:t>보고서 내용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항만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운영사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ESG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보고서 내용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8E5F25-F926-40D5-8F20-DF2B9B07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2287" y="4904186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12</a:t>
            </a:fld>
            <a:endParaRPr lang="en-GB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F51C565-3CDD-4788-8BDA-266B0F40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2291"/>
              </p:ext>
            </p:extLst>
          </p:nvPr>
        </p:nvGraphicFramePr>
        <p:xfrm>
          <a:off x="2041022" y="1347152"/>
          <a:ext cx="4867402" cy="2449196"/>
        </p:xfrm>
        <a:graphic>
          <a:graphicData uri="http://schemas.openxmlformats.org/drawingml/2006/table">
            <a:tbl>
              <a:tblPr/>
              <a:tblGrid>
                <a:gridCol w="369316">
                  <a:extLst>
                    <a:ext uri="{9D8B030D-6E8A-4147-A177-3AD203B41FA5}">
                      <a16:colId xmlns:a16="http://schemas.microsoft.com/office/drawing/2014/main" val="2418789630"/>
                    </a:ext>
                  </a:extLst>
                </a:gridCol>
                <a:gridCol w="1088009">
                  <a:extLst>
                    <a:ext uri="{9D8B030D-6E8A-4147-A177-3AD203B41FA5}">
                      <a16:colId xmlns:a16="http://schemas.microsoft.com/office/drawing/2014/main" val="4059044463"/>
                    </a:ext>
                  </a:extLst>
                </a:gridCol>
                <a:gridCol w="1088009">
                  <a:extLst>
                    <a:ext uri="{9D8B030D-6E8A-4147-A177-3AD203B41FA5}">
                      <a16:colId xmlns:a16="http://schemas.microsoft.com/office/drawing/2014/main" val="4127056371"/>
                    </a:ext>
                  </a:extLst>
                </a:gridCol>
                <a:gridCol w="1088009">
                  <a:extLst>
                    <a:ext uri="{9D8B030D-6E8A-4147-A177-3AD203B41FA5}">
                      <a16:colId xmlns:a16="http://schemas.microsoft.com/office/drawing/2014/main" val="3980364352"/>
                    </a:ext>
                  </a:extLst>
                </a:gridCol>
                <a:gridCol w="1234059">
                  <a:extLst>
                    <a:ext uri="{9D8B030D-6E8A-4147-A177-3AD203B41FA5}">
                      <a16:colId xmlns:a16="http://schemas.microsoft.com/office/drawing/2014/main" val="2786990701"/>
                    </a:ext>
                  </a:extLst>
                </a:gridCol>
              </a:tblGrid>
              <a:tr h="4701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영역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정보공시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(P)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(3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개범주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E)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(9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개범주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S)</a:t>
                      </a:r>
                      <a:endParaRPr 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(9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개범주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지배구조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(G)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(6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개범주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84305"/>
                  </a:ext>
                </a:extLst>
              </a:tr>
              <a:tr h="14662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범주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정보공시형식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정보공시내용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정보공시검증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환경경영목표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원부자재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온실가스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에너지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용수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폐기물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오염물질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환경법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/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규제위반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환경라벨링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목표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노동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다양성및양성평등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산업안전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인권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동반성장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지역사회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정보보호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사회법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/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규제위반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이사회구성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이사회활동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주주권리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윤리경영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감사기구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•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지배구조법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/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규제위반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4671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2C58D35-9541-4683-9502-A915AFB1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1744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31B13-D081-443A-96D9-B2E695D74631}"/>
              </a:ext>
            </a:extLst>
          </p:cNvPr>
          <p:cNvSpPr txBox="1"/>
          <p:nvPr/>
        </p:nvSpPr>
        <p:spPr>
          <a:xfrm>
            <a:off x="1723498" y="4171959"/>
            <a:ext cx="6503549" cy="910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000000"/>
                </a:solidFill>
              </a:rPr>
              <a:t>K ESG </a:t>
            </a:r>
            <a:r>
              <a:rPr lang="ko-KR" altLang="en-US" sz="1400" b="1" dirty="0">
                <a:solidFill>
                  <a:srgbClr val="000000"/>
                </a:solidFill>
              </a:rPr>
              <a:t>영역을 기본으로 하여 </a:t>
            </a:r>
            <a:r>
              <a:rPr lang="en-US" altLang="ko-KR" sz="1400" b="1" dirty="0">
                <a:solidFill>
                  <a:srgbClr val="000000"/>
                </a:solidFill>
              </a:rPr>
              <a:t>GRI, UN SDGs </a:t>
            </a:r>
            <a:r>
              <a:rPr lang="ko-KR" altLang="en-US" sz="1400" b="1" dirty="0">
                <a:solidFill>
                  <a:srgbClr val="000000"/>
                </a:solidFill>
              </a:rPr>
              <a:t>기준으로 </a:t>
            </a:r>
            <a:r>
              <a:rPr lang="en-US" altLang="ko-KR" sz="1400" b="1" dirty="0">
                <a:solidFill>
                  <a:srgbClr val="000000"/>
                </a:solidFill>
              </a:rPr>
              <a:t>ESG </a:t>
            </a:r>
            <a:r>
              <a:rPr lang="ko-KR" altLang="en-US" sz="1400" b="1" dirty="0">
                <a:solidFill>
                  <a:srgbClr val="000000"/>
                </a:solidFill>
              </a:rPr>
              <a:t>보고서를 발행한 </a:t>
            </a:r>
            <a:r>
              <a:rPr lang="en-US" altLang="ko-KR" sz="1400" b="1" dirty="0">
                <a:solidFill>
                  <a:srgbClr val="000000"/>
                </a:solidFill>
              </a:rPr>
              <a:t>8</a:t>
            </a:r>
            <a:r>
              <a:rPr lang="ko-KR" altLang="en-US" sz="1400" b="1" dirty="0">
                <a:solidFill>
                  <a:srgbClr val="000000"/>
                </a:solidFill>
              </a:rPr>
              <a:t>개 운영사의 내용과 현황을 살펴보았다</a:t>
            </a:r>
            <a:r>
              <a:rPr lang="en-US" altLang="ko-KR" sz="1400" b="1" dirty="0">
                <a:solidFill>
                  <a:srgbClr val="000000"/>
                </a:solidFill>
              </a:rPr>
              <a:t>. 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3E8FE3-5F87-4861-9B22-82E68CE65FBB}"/>
              </a:ext>
            </a:extLst>
          </p:cNvPr>
          <p:cNvSpPr txBox="1"/>
          <p:nvPr/>
        </p:nvSpPr>
        <p:spPr>
          <a:xfrm>
            <a:off x="2041022" y="1054419"/>
            <a:ext cx="279656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</a:rPr>
              <a:t>K-ESG</a:t>
            </a:r>
            <a:r>
              <a:rPr lang="ko-KR" altLang="en-US" sz="1200" b="1" dirty="0">
                <a:solidFill>
                  <a:srgbClr val="000000"/>
                </a:solidFill>
              </a:rPr>
              <a:t>가이드라인 기본 진단항목 체계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5E8BD-88E7-494D-838F-2B49108099DB}"/>
              </a:ext>
            </a:extLst>
          </p:cNvPr>
          <p:cNvSpPr txBox="1"/>
          <p:nvPr/>
        </p:nvSpPr>
        <p:spPr>
          <a:xfrm>
            <a:off x="1853537" y="3676541"/>
            <a:ext cx="3370100" cy="3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70" dirty="0" err="1">
                <a:solidFill>
                  <a:srgbClr val="000000"/>
                </a:solidFill>
                <a:effectLst/>
                <a:ea typeface="#중명조"/>
              </a:rPr>
              <a:t>자료출처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latin typeface="#중명조"/>
              </a:rPr>
              <a:t>: K-ESG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중명조"/>
              </a:rPr>
              <a:t>가이드라인</a:t>
            </a:r>
            <a:endParaRPr lang="ko-KR" altLang="en-US" sz="1100" kern="0" spc="-7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716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CDE01-0D81-42D3-A2E8-095755591E20}"/>
              </a:ext>
            </a:extLst>
          </p:cNvPr>
          <p:cNvSpPr txBox="1"/>
          <p:nvPr/>
        </p:nvSpPr>
        <p:spPr>
          <a:xfrm>
            <a:off x="1723498" y="746771"/>
            <a:ext cx="1540207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</a:rPr>
              <a:t> ESG </a:t>
            </a:r>
            <a:r>
              <a:rPr lang="ko-KR" altLang="en-US" sz="1200" b="1" dirty="0">
                <a:solidFill>
                  <a:srgbClr val="000000"/>
                </a:solidFill>
              </a:rPr>
              <a:t>보고서 분석</a:t>
            </a:r>
            <a:endParaRPr lang="en-US" altLang="ko-KR" sz="1200" b="1" dirty="0">
              <a:solidFill>
                <a:srgbClr val="000000"/>
              </a:solidFill>
            </a:endParaRPr>
          </a:p>
          <a:p>
            <a:pPr lvl="1"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ESG  </a:t>
            </a:r>
            <a:r>
              <a:rPr lang="ko-KR" altLang="en-US" sz="2000" b="1" dirty="0">
                <a:solidFill>
                  <a:srgbClr val="000000"/>
                </a:solidFill>
              </a:rPr>
              <a:t>보고서 내용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항만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운영사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ESG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보고서 내용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8E5F25-F926-40D5-8F20-DF2B9B07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2287" y="4904186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13</a:t>
            </a:fld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C58D35-9541-4683-9502-A915AFB1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1744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31B13-D081-443A-96D9-B2E695D74631}"/>
              </a:ext>
            </a:extLst>
          </p:cNvPr>
          <p:cNvSpPr txBox="1"/>
          <p:nvPr/>
        </p:nvSpPr>
        <p:spPr>
          <a:xfrm>
            <a:off x="1723498" y="4171959"/>
            <a:ext cx="6503549" cy="910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DPCT, HPNT, HJNC, INTERGIS, BNCT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보고서 내용을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GRI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기준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K ESG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가이드라인으로 파악하고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주요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항목을 알아보았다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3E8FE3-5F87-4861-9B22-82E68CE65FBB}"/>
              </a:ext>
            </a:extLst>
          </p:cNvPr>
          <p:cNvSpPr txBox="1"/>
          <p:nvPr/>
        </p:nvSpPr>
        <p:spPr>
          <a:xfrm>
            <a:off x="1921355" y="1142919"/>
            <a:ext cx="418468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7000" marR="127000" indent="0" algn="l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70" dirty="0">
                <a:solidFill>
                  <a:srgbClr val="000000"/>
                </a:solidFill>
                <a:effectLst/>
                <a:latin typeface="#중고딕"/>
              </a:rPr>
              <a:t>2021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중고딕"/>
              </a:rPr>
              <a:t>년도 국내 컨테이너항만운영사 한국기업지배구조원 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latin typeface="#중고딕"/>
              </a:rPr>
              <a:t>ESG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중고딕"/>
              </a:rPr>
              <a:t>등급</a:t>
            </a:r>
            <a:endParaRPr lang="ko-KR" altLang="en-US" sz="1100" kern="0" spc="-70" dirty="0">
              <a:solidFill>
                <a:srgbClr val="000000"/>
              </a:solidFill>
              <a:effectLst/>
            </a:endParaRPr>
          </a:p>
          <a:p>
            <a:pPr>
              <a:lnSpc>
                <a:spcPts val="2000"/>
              </a:lnSpc>
            </a:pPr>
            <a:endParaRPr lang="en-US" altLang="ko-KR" sz="1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5E8BD-88E7-494D-838F-2B49108099DB}"/>
              </a:ext>
            </a:extLst>
          </p:cNvPr>
          <p:cNvSpPr txBox="1"/>
          <p:nvPr/>
        </p:nvSpPr>
        <p:spPr>
          <a:xfrm>
            <a:off x="1853537" y="3464486"/>
            <a:ext cx="3370100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70" dirty="0" err="1">
                <a:solidFill>
                  <a:srgbClr val="000000"/>
                </a:solidFill>
                <a:effectLst/>
                <a:ea typeface="#중명조"/>
              </a:rPr>
              <a:t>자료출처</a:t>
            </a:r>
            <a:r>
              <a:rPr lang="en-US" altLang="ko-KR" sz="1000" kern="0" spc="-70" dirty="0">
                <a:solidFill>
                  <a:srgbClr val="000000"/>
                </a:solidFill>
                <a:effectLst/>
                <a:latin typeface="#중명조"/>
              </a:rPr>
              <a:t>: KCGS </a:t>
            </a:r>
            <a:r>
              <a:rPr lang="ko-KR" altLang="en-US" sz="1000" kern="0" spc="-70" dirty="0">
                <a:solidFill>
                  <a:srgbClr val="000000"/>
                </a:solidFill>
                <a:effectLst/>
                <a:ea typeface="#중명조"/>
              </a:rPr>
              <a:t>한국기업지배구조원 </a:t>
            </a:r>
            <a:r>
              <a:rPr lang="en-US" altLang="ko-KR" sz="1000" kern="0" spc="-70" dirty="0">
                <a:solidFill>
                  <a:srgbClr val="000000"/>
                </a:solidFill>
                <a:effectLst/>
                <a:latin typeface="#중명조"/>
              </a:rPr>
              <a:t>2021</a:t>
            </a:r>
            <a:r>
              <a:rPr lang="ko-KR" altLang="en-US" sz="1000" kern="0" spc="-70" dirty="0">
                <a:solidFill>
                  <a:srgbClr val="000000"/>
                </a:solidFill>
                <a:effectLst/>
                <a:ea typeface="#중명조"/>
              </a:rPr>
              <a:t>년도 </a:t>
            </a:r>
            <a:r>
              <a:rPr lang="en-US" altLang="ko-KR" sz="1000" kern="0" spc="-70" dirty="0">
                <a:solidFill>
                  <a:srgbClr val="000000"/>
                </a:solidFill>
                <a:effectLst/>
                <a:latin typeface="#중명조"/>
              </a:rPr>
              <a:t>ESG </a:t>
            </a:r>
            <a:r>
              <a:rPr lang="ko-KR" altLang="en-US" sz="1000" kern="0" spc="-70" dirty="0">
                <a:solidFill>
                  <a:srgbClr val="000000"/>
                </a:solidFill>
                <a:effectLst/>
                <a:ea typeface="#중명조"/>
              </a:rPr>
              <a:t>등급 </a:t>
            </a:r>
            <a:endParaRPr lang="ko-KR" altLang="en-US" sz="1000" kern="0" spc="-7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5B56DB-7F0B-4343-AD99-897694DD0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78498"/>
              </p:ext>
            </p:extLst>
          </p:nvPr>
        </p:nvGraphicFramePr>
        <p:xfrm>
          <a:off x="2041022" y="1559404"/>
          <a:ext cx="4494784" cy="1733234"/>
        </p:xfrm>
        <a:graphic>
          <a:graphicData uri="http://schemas.openxmlformats.org/drawingml/2006/table">
            <a:tbl>
              <a:tblPr/>
              <a:tblGrid>
                <a:gridCol w="562102">
                  <a:extLst>
                    <a:ext uri="{9D8B030D-6E8A-4147-A177-3AD203B41FA5}">
                      <a16:colId xmlns:a16="http://schemas.microsoft.com/office/drawing/2014/main" val="3401602434"/>
                    </a:ext>
                  </a:extLst>
                </a:gridCol>
                <a:gridCol w="562102">
                  <a:extLst>
                    <a:ext uri="{9D8B030D-6E8A-4147-A177-3AD203B41FA5}">
                      <a16:colId xmlns:a16="http://schemas.microsoft.com/office/drawing/2014/main" val="3403999912"/>
                    </a:ext>
                  </a:extLst>
                </a:gridCol>
                <a:gridCol w="562102">
                  <a:extLst>
                    <a:ext uri="{9D8B030D-6E8A-4147-A177-3AD203B41FA5}">
                      <a16:colId xmlns:a16="http://schemas.microsoft.com/office/drawing/2014/main" val="3567117815"/>
                    </a:ext>
                  </a:extLst>
                </a:gridCol>
                <a:gridCol w="562102">
                  <a:extLst>
                    <a:ext uri="{9D8B030D-6E8A-4147-A177-3AD203B41FA5}">
                      <a16:colId xmlns:a16="http://schemas.microsoft.com/office/drawing/2014/main" val="4065031724"/>
                    </a:ext>
                  </a:extLst>
                </a:gridCol>
                <a:gridCol w="562102">
                  <a:extLst>
                    <a:ext uri="{9D8B030D-6E8A-4147-A177-3AD203B41FA5}">
                      <a16:colId xmlns:a16="http://schemas.microsoft.com/office/drawing/2014/main" val="2786145898"/>
                    </a:ext>
                  </a:extLst>
                </a:gridCol>
                <a:gridCol w="562102">
                  <a:extLst>
                    <a:ext uri="{9D8B030D-6E8A-4147-A177-3AD203B41FA5}">
                      <a16:colId xmlns:a16="http://schemas.microsoft.com/office/drawing/2014/main" val="2936586912"/>
                    </a:ext>
                  </a:extLst>
                </a:gridCol>
                <a:gridCol w="562102">
                  <a:extLst>
                    <a:ext uri="{9D8B030D-6E8A-4147-A177-3AD203B41FA5}">
                      <a16:colId xmlns:a16="http://schemas.microsoft.com/office/drawing/2014/main" val="2418202746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17397555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운영사명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HJNC,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HJIT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INTER</a:t>
                      </a:r>
                      <a:endParaRPr 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GIS,BNCT</a:t>
                      </a:r>
                      <a:endParaRPr 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HPNT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DPCT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E1CT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BPT,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GWCT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SNCT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577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등급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B+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N/A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N/A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855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C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B+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N/A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N/A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51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B+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C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A+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B+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N/A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N/A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426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지배구조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B+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B+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B+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N/A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N/A</a:t>
                      </a:r>
                      <a:endParaRPr 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02118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4D036D3-D13B-4B31-B0B9-8B7BD01E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514" y="15597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CDE01-0D81-42D3-A2E8-095755591E20}"/>
              </a:ext>
            </a:extLst>
          </p:cNvPr>
          <p:cNvSpPr txBox="1"/>
          <p:nvPr/>
        </p:nvSpPr>
        <p:spPr>
          <a:xfrm>
            <a:off x="1723498" y="746771"/>
            <a:ext cx="1540207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</a:rPr>
              <a:t> ESG </a:t>
            </a:r>
            <a:r>
              <a:rPr lang="ko-KR" altLang="en-US" sz="1200" b="1" dirty="0">
                <a:solidFill>
                  <a:srgbClr val="000000"/>
                </a:solidFill>
              </a:rPr>
              <a:t>보고서 분석</a:t>
            </a:r>
            <a:endParaRPr lang="en-US" altLang="ko-KR" sz="1200" b="1" dirty="0">
              <a:solidFill>
                <a:srgbClr val="000000"/>
              </a:solidFill>
            </a:endParaRPr>
          </a:p>
          <a:p>
            <a:pPr lvl="1"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ESG  </a:t>
            </a:r>
            <a:r>
              <a:rPr lang="ko-KR" altLang="en-US" sz="2000" b="1" dirty="0">
                <a:solidFill>
                  <a:srgbClr val="000000"/>
                </a:solidFill>
              </a:rPr>
              <a:t>보고서 내용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항만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운영사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ESG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보고서 내용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8E5F25-F926-40D5-8F20-DF2B9B07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2287" y="4904186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14</a:t>
            </a:fld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C58D35-9541-4683-9502-A915AFB1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1744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31B13-D081-443A-96D9-B2E695D74631}"/>
              </a:ext>
            </a:extLst>
          </p:cNvPr>
          <p:cNvSpPr txBox="1"/>
          <p:nvPr/>
        </p:nvSpPr>
        <p:spPr>
          <a:xfrm>
            <a:off x="1723498" y="3472230"/>
            <a:ext cx="6503549" cy="9109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세계수준의 기업과 국내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HPNT, GTO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인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PNIT, DP World, Hutchison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등급을 비교해 보았다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3E8FE3-5F87-4861-9B22-82E68CE65FBB}"/>
              </a:ext>
            </a:extLst>
          </p:cNvPr>
          <p:cNvSpPr txBox="1"/>
          <p:nvPr/>
        </p:nvSpPr>
        <p:spPr>
          <a:xfrm>
            <a:off x="1853537" y="1260718"/>
            <a:ext cx="418468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7000" marR="127000" indent="0" algn="l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-70" dirty="0">
                <a:solidFill>
                  <a:srgbClr val="000000"/>
                </a:solidFill>
                <a:effectLst/>
                <a:latin typeface="#중고딕"/>
              </a:rPr>
              <a:t>2021</a:t>
            </a:r>
            <a:r>
              <a:rPr lang="ko-KR" altLang="en-US" sz="1200" b="1" kern="0" spc="-70" dirty="0">
                <a:solidFill>
                  <a:srgbClr val="000000"/>
                </a:solidFill>
                <a:effectLst/>
                <a:ea typeface="#중고딕"/>
              </a:rPr>
              <a:t>년도 국내외 대표기업과 </a:t>
            </a:r>
            <a:r>
              <a:rPr lang="en-US" altLang="ko-KR" sz="1200" b="1" kern="0" spc="-70" dirty="0">
                <a:solidFill>
                  <a:srgbClr val="000000"/>
                </a:solidFill>
                <a:effectLst/>
                <a:latin typeface="#중고딕"/>
              </a:rPr>
              <a:t>KTO</a:t>
            </a:r>
            <a:r>
              <a:rPr lang="ko-KR" altLang="en-US" sz="1200" b="1" kern="0" spc="-70" dirty="0">
                <a:solidFill>
                  <a:srgbClr val="000000"/>
                </a:solidFill>
                <a:effectLst/>
                <a:ea typeface="#중고딕"/>
              </a:rPr>
              <a:t>와 </a:t>
            </a:r>
            <a:r>
              <a:rPr lang="en-US" altLang="ko-KR" sz="1200" b="1" kern="0" spc="-70" dirty="0">
                <a:solidFill>
                  <a:srgbClr val="000000"/>
                </a:solidFill>
                <a:effectLst/>
                <a:latin typeface="#중고딕"/>
              </a:rPr>
              <a:t>GTO ESG </a:t>
            </a:r>
            <a:r>
              <a:rPr lang="ko-KR" altLang="en-US" sz="1200" b="1" kern="0" spc="-70" dirty="0">
                <a:solidFill>
                  <a:srgbClr val="000000"/>
                </a:solidFill>
                <a:effectLst/>
                <a:ea typeface="#중고딕"/>
              </a:rPr>
              <a:t>등급 비교표</a:t>
            </a:r>
            <a:endParaRPr lang="ko-KR" altLang="en-US" sz="1200" b="1" kern="0" spc="-70" dirty="0">
              <a:solidFill>
                <a:srgbClr val="000000"/>
              </a:solidFill>
              <a:effectLst/>
            </a:endParaRPr>
          </a:p>
          <a:p>
            <a:pPr>
              <a:lnSpc>
                <a:spcPts val="2000"/>
              </a:lnSpc>
            </a:pPr>
            <a:endParaRPr lang="en-US" altLang="ko-KR" sz="1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5E8BD-88E7-494D-838F-2B49108099DB}"/>
              </a:ext>
            </a:extLst>
          </p:cNvPr>
          <p:cNvSpPr txBox="1"/>
          <p:nvPr/>
        </p:nvSpPr>
        <p:spPr>
          <a:xfrm>
            <a:off x="1853537" y="2859685"/>
            <a:ext cx="3370100" cy="3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spc="-70" dirty="0" err="1">
                <a:solidFill>
                  <a:srgbClr val="000000"/>
                </a:solidFill>
                <a:effectLst/>
                <a:ea typeface="#중명조"/>
              </a:rPr>
              <a:t>자료출처</a:t>
            </a:r>
            <a:r>
              <a:rPr lang="en-US" altLang="ko-KR" sz="1050" kern="0" spc="-70" dirty="0">
                <a:solidFill>
                  <a:srgbClr val="000000"/>
                </a:solidFill>
                <a:effectLst/>
                <a:latin typeface="#중명조"/>
              </a:rPr>
              <a:t>: MSCI, CDP 2021</a:t>
            </a:r>
            <a:r>
              <a:rPr lang="ko-KR" altLang="en-US" sz="1050" kern="0" spc="-70" dirty="0">
                <a:solidFill>
                  <a:srgbClr val="000000"/>
                </a:solidFill>
                <a:effectLst/>
                <a:ea typeface="#중명조"/>
              </a:rPr>
              <a:t>년도 </a:t>
            </a:r>
            <a:r>
              <a:rPr lang="en-US" altLang="ko-KR" sz="1050" kern="0" spc="-70" dirty="0">
                <a:solidFill>
                  <a:srgbClr val="000000"/>
                </a:solidFill>
                <a:effectLst/>
                <a:latin typeface="#중명조"/>
              </a:rPr>
              <a:t>ESG </a:t>
            </a:r>
            <a:r>
              <a:rPr lang="ko-KR" altLang="en-US" sz="1050" kern="0" spc="-70" dirty="0">
                <a:solidFill>
                  <a:srgbClr val="000000"/>
                </a:solidFill>
                <a:effectLst/>
                <a:ea typeface="#중명조"/>
              </a:rPr>
              <a:t>등급 서비스 </a:t>
            </a:r>
            <a:endParaRPr lang="ko-KR" altLang="en-US" sz="1050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D036D3-D13B-4B31-B0B9-8B7BD01E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514" y="15597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78C4DD-3AB1-4E8D-897C-A1914CDC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61194"/>
              </p:ext>
            </p:extLst>
          </p:nvPr>
        </p:nvGraphicFramePr>
        <p:xfrm>
          <a:off x="2026094" y="1685544"/>
          <a:ext cx="4979543" cy="1178244"/>
        </p:xfrm>
        <a:graphic>
          <a:graphicData uri="http://schemas.openxmlformats.org/drawingml/2006/table">
            <a:tbl>
              <a:tblPr/>
              <a:tblGrid>
                <a:gridCol w="673227">
                  <a:extLst>
                    <a:ext uri="{9D8B030D-6E8A-4147-A177-3AD203B41FA5}">
                      <a16:colId xmlns:a16="http://schemas.microsoft.com/office/drawing/2014/main" val="3584608907"/>
                    </a:ext>
                  </a:extLst>
                </a:gridCol>
                <a:gridCol w="605409">
                  <a:extLst>
                    <a:ext uri="{9D8B030D-6E8A-4147-A177-3AD203B41FA5}">
                      <a16:colId xmlns:a16="http://schemas.microsoft.com/office/drawing/2014/main" val="3685415365"/>
                    </a:ext>
                  </a:extLst>
                </a:gridCol>
                <a:gridCol w="512699">
                  <a:extLst>
                    <a:ext uri="{9D8B030D-6E8A-4147-A177-3AD203B41FA5}">
                      <a16:colId xmlns:a16="http://schemas.microsoft.com/office/drawing/2014/main" val="1922077772"/>
                    </a:ext>
                  </a:extLst>
                </a:gridCol>
                <a:gridCol w="532638">
                  <a:extLst>
                    <a:ext uri="{9D8B030D-6E8A-4147-A177-3AD203B41FA5}">
                      <a16:colId xmlns:a16="http://schemas.microsoft.com/office/drawing/2014/main" val="1573781255"/>
                    </a:ext>
                  </a:extLst>
                </a:gridCol>
                <a:gridCol w="644652">
                  <a:extLst>
                    <a:ext uri="{9D8B030D-6E8A-4147-A177-3AD203B41FA5}">
                      <a16:colId xmlns:a16="http://schemas.microsoft.com/office/drawing/2014/main" val="40169074"/>
                    </a:ext>
                  </a:extLst>
                </a:gridCol>
                <a:gridCol w="569468">
                  <a:extLst>
                    <a:ext uri="{9D8B030D-6E8A-4147-A177-3AD203B41FA5}">
                      <a16:colId xmlns:a16="http://schemas.microsoft.com/office/drawing/2014/main" val="2310680193"/>
                    </a:ext>
                  </a:extLst>
                </a:gridCol>
                <a:gridCol w="753491">
                  <a:extLst>
                    <a:ext uri="{9D8B030D-6E8A-4147-A177-3AD203B41FA5}">
                      <a16:colId xmlns:a16="http://schemas.microsoft.com/office/drawing/2014/main" val="3645725470"/>
                    </a:ext>
                  </a:extLst>
                </a:gridCol>
                <a:gridCol w="687959">
                  <a:extLst>
                    <a:ext uri="{9D8B030D-6E8A-4147-A177-3AD203B41FA5}">
                      <a16:colId xmlns:a16="http://schemas.microsoft.com/office/drawing/2014/main" val="4181907614"/>
                    </a:ext>
                  </a:extLst>
                </a:gridCol>
              </a:tblGrid>
              <a:tr h="4701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등급기준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삼성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APPLE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HPNT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(HMM)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PNIT/ICT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(PSA)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PNC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(DPWorld)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HBCT/KIT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(Hutchison)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비고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52701"/>
                  </a:ext>
                </a:extLst>
              </a:tr>
              <a:tr h="1978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MSCI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BB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N/A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N/A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107519"/>
                  </a:ext>
                </a:extLst>
              </a:tr>
              <a:tr h="1978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CDP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B(A-)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A-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N/A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A-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B-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41515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2E25B8F2-0870-4608-96EB-E8B6EC328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66" y="16857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8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ESG  </a:t>
            </a:r>
            <a:r>
              <a:rPr lang="ko-KR" altLang="en-US" sz="2000" b="1" dirty="0">
                <a:solidFill>
                  <a:srgbClr val="000000"/>
                </a:solidFill>
              </a:rPr>
              <a:t>보고서 내용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항만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운영사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ESG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보고서 내용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8E5F25-F926-40D5-8F20-DF2B9B07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2287" y="4904186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15</a:t>
            </a:fld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C58D35-9541-4683-9502-A915AFB1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1744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31B13-D081-443A-96D9-B2E695D74631}"/>
              </a:ext>
            </a:extLst>
          </p:cNvPr>
          <p:cNvSpPr txBox="1"/>
          <p:nvPr/>
        </p:nvSpPr>
        <p:spPr>
          <a:xfrm>
            <a:off x="6512795" y="1444103"/>
            <a:ext cx="2352391" cy="2612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1270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환경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(E)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분야에서는 친환경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신재생에너지 사업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기후변화 대응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해양환경 내용이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사회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(S)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분야에서는 사 </a:t>
            </a:r>
            <a:r>
              <a:rPr lang="ko-KR" altLang="en-US" sz="900" kern="0" spc="-70" dirty="0" err="1">
                <a:solidFill>
                  <a:srgbClr val="000000"/>
                </a:solidFill>
                <a:effectLst/>
                <a:ea typeface="#신명조"/>
              </a:rPr>
              <a:t>회적책임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지역사회공헌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현장안전관리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인권강화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동반성장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지배구조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(G)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분야에서는 항만위원 회 활성화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청렴윤리경영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반부패활동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배당추진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투명경영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개방과 참여의 의사결정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 err="1">
                <a:solidFill>
                  <a:srgbClr val="000000"/>
                </a:solidFill>
                <a:effectLst/>
                <a:ea typeface="#신명조"/>
              </a:rPr>
              <a:t>윤리준법경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 영의 내용이 있었으며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국제표준인 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UN SDGs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를 바탕으로 작성했기 때문에 내용은 유사하였다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. </a:t>
            </a:r>
            <a:endParaRPr lang="ko-KR" altLang="en-US" sz="900" kern="0" spc="-70" dirty="0">
              <a:solidFill>
                <a:srgbClr val="000000"/>
              </a:solidFill>
              <a:effectLst/>
            </a:endParaRPr>
          </a:p>
          <a:p>
            <a:pPr marL="0" marR="0" indent="1270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각종 외부 기관의 인증의 분야에서는 안전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(S),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환경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(E),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지배구조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(G)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의 순으로 인증의 빈도가 많다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.</a:t>
            </a:r>
            <a:endParaRPr lang="ko-KR" altLang="en-US" sz="1800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3E8FE3-5F87-4861-9B22-82E68CE65FBB}"/>
              </a:ext>
            </a:extLst>
          </p:cNvPr>
          <p:cNvSpPr txBox="1"/>
          <p:nvPr/>
        </p:nvSpPr>
        <p:spPr>
          <a:xfrm>
            <a:off x="1862790" y="756282"/>
            <a:ext cx="418468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7000" marR="127000" indent="0" algn="l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-70" dirty="0">
                <a:solidFill>
                  <a:srgbClr val="000000"/>
                </a:solidFill>
                <a:effectLst/>
                <a:ea typeface="#중고딕"/>
              </a:rPr>
              <a:t>국내항만운영사와 </a:t>
            </a:r>
            <a:r>
              <a:rPr lang="en-US" altLang="ko-KR" sz="1200" kern="0" spc="-70" dirty="0">
                <a:solidFill>
                  <a:srgbClr val="000000"/>
                </a:solidFill>
                <a:effectLst/>
                <a:latin typeface="#중고딕"/>
              </a:rPr>
              <a:t>GTO </a:t>
            </a:r>
            <a:r>
              <a:rPr lang="ko-KR" altLang="en-US" sz="1200" kern="0" spc="-70" dirty="0">
                <a:solidFill>
                  <a:srgbClr val="000000"/>
                </a:solidFill>
                <a:effectLst/>
                <a:ea typeface="#중고딕"/>
              </a:rPr>
              <a:t>항만운영사 </a:t>
            </a:r>
            <a:r>
              <a:rPr lang="en-US" altLang="ko-KR" sz="1200" kern="0" spc="-70" dirty="0">
                <a:solidFill>
                  <a:srgbClr val="000000"/>
                </a:solidFill>
                <a:effectLst/>
                <a:latin typeface="#중고딕"/>
              </a:rPr>
              <a:t>ESG</a:t>
            </a:r>
            <a:r>
              <a:rPr lang="ko-KR" altLang="en-US" sz="1200" kern="0" spc="-70" dirty="0">
                <a:solidFill>
                  <a:srgbClr val="000000"/>
                </a:solidFill>
                <a:effectLst/>
                <a:ea typeface="#중고딕"/>
              </a:rPr>
              <a:t>보고서 내용 분석</a:t>
            </a:r>
            <a:endParaRPr lang="ko-KR" altLang="en-US" sz="1200" kern="0" spc="-70" dirty="0">
              <a:solidFill>
                <a:srgbClr val="000000"/>
              </a:solidFill>
              <a:effectLst/>
            </a:endParaRPr>
          </a:p>
          <a:p>
            <a:pPr>
              <a:lnSpc>
                <a:spcPts val="2000"/>
              </a:lnSpc>
            </a:pPr>
            <a:endParaRPr lang="en-US" altLang="ko-KR" sz="8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5E8BD-88E7-494D-838F-2B49108099DB}"/>
              </a:ext>
            </a:extLst>
          </p:cNvPr>
          <p:cNvSpPr txBox="1"/>
          <p:nvPr/>
        </p:nvSpPr>
        <p:spPr>
          <a:xfrm>
            <a:off x="2677370" y="4648981"/>
            <a:ext cx="3370100" cy="3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70" dirty="0" err="1">
                <a:solidFill>
                  <a:srgbClr val="000000"/>
                </a:solidFill>
                <a:effectLst/>
                <a:ea typeface="#중명조"/>
              </a:rPr>
              <a:t>자료출처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latin typeface="#중명조"/>
              </a:rPr>
              <a:t>: ESG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중명조"/>
              </a:rPr>
              <a:t>보고서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latin typeface="#중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중명조"/>
              </a:rPr>
              <a:t>설문조사 통한 저자 작성</a:t>
            </a:r>
            <a:endParaRPr lang="ko-KR" altLang="en-US" sz="1100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D036D3-D13B-4B31-B0B9-8B7BD01E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514" y="15597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E25B8F2-0870-4608-96EB-E8B6EC328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66" y="16857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58B2C2-9B32-419E-B5CB-3CBA2583D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106191"/>
              </p:ext>
            </p:extLst>
          </p:nvPr>
        </p:nvGraphicFramePr>
        <p:xfrm>
          <a:off x="1892817" y="1098261"/>
          <a:ext cx="4478118" cy="3528701"/>
        </p:xfrm>
        <a:graphic>
          <a:graphicData uri="http://schemas.openxmlformats.org/drawingml/2006/table">
            <a:tbl>
              <a:tblPr/>
              <a:tblGrid>
                <a:gridCol w="1237573">
                  <a:extLst>
                    <a:ext uri="{9D8B030D-6E8A-4147-A177-3AD203B41FA5}">
                      <a16:colId xmlns:a16="http://schemas.microsoft.com/office/drawing/2014/main" val="771455158"/>
                    </a:ext>
                  </a:extLst>
                </a:gridCol>
                <a:gridCol w="1436877">
                  <a:extLst>
                    <a:ext uri="{9D8B030D-6E8A-4147-A177-3AD203B41FA5}">
                      <a16:colId xmlns:a16="http://schemas.microsoft.com/office/drawing/2014/main" val="366347512"/>
                    </a:ext>
                  </a:extLst>
                </a:gridCol>
                <a:gridCol w="1223499">
                  <a:extLst>
                    <a:ext uri="{9D8B030D-6E8A-4147-A177-3AD203B41FA5}">
                      <a16:colId xmlns:a16="http://schemas.microsoft.com/office/drawing/2014/main" val="3243353420"/>
                    </a:ext>
                  </a:extLst>
                </a:gridCol>
                <a:gridCol w="580169">
                  <a:extLst>
                    <a:ext uri="{9D8B030D-6E8A-4147-A177-3AD203B41FA5}">
                      <a16:colId xmlns:a16="http://schemas.microsoft.com/office/drawing/2014/main" val="1617035740"/>
                    </a:ext>
                  </a:extLst>
                </a:gridCol>
              </a:tblGrid>
              <a:tr h="214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내용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국내항만운영사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GTO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항만운영사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비고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380226"/>
                  </a:ext>
                </a:extLst>
              </a:tr>
              <a:tr h="530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E(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내용</a:t>
                      </a:r>
                      <a:endParaRPr lang="ko-KR" alt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신재생에너지 사업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기후변화 대응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 기술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항만에너지 순환체계구축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 문화 확산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해양환경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519947"/>
                  </a:ext>
                </a:extLst>
              </a:tr>
              <a:tr h="530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S(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내용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사회적책임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지역사회공헌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현장안전관리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인권강화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동반성장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재난안전관리 안심 일터구현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소통와 협업의 지역사회 가치증진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45301"/>
                  </a:ext>
                </a:extLst>
              </a:tr>
              <a:tr h="662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G(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지배구조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내용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항만위원회 활성화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청렴윤리경영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반부패활동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배당 추진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정보공개를 통한 투명경영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개방과 참여의 의사결정 체계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윤리준법경영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821801"/>
                  </a:ext>
                </a:extLst>
              </a:tr>
              <a:tr h="530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인증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E)</a:t>
                      </a:r>
                      <a:endParaRPr 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ISO14001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KR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환경경영시스템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실내공기질인증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KS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ISO 14000/1, ISO14064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702559"/>
                  </a:ext>
                </a:extLst>
              </a:tr>
              <a:tr h="8462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인증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S)</a:t>
                      </a:r>
                      <a:endParaRPr 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KOSHA-MA</a:t>
                      </a:r>
                      <a:endParaRPr lang="fi-FI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KMRHRMS</a:t>
                      </a:r>
                      <a:endParaRPr lang="fi-FI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KSBCM</a:t>
                      </a:r>
                      <a:endParaRPr lang="fi-FI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ISO45001</a:t>
                      </a:r>
                      <a:endParaRPr lang="fi-FI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ISO50001</a:t>
                      </a:r>
                      <a:endParaRPr lang="fi-FI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OHSAS18001,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ISO45001,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ISO22301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지진안전시설물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재해경감우수기업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624046"/>
                  </a:ext>
                </a:extLst>
              </a:tr>
              <a:tr h="214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인증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G)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AEO TRACE</a:t>
                      </a: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422" marR="68422" marT="34211" marB="3421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02746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EBAAEA1B-5C1B-4783-A009-FB820761A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1289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CDE01-0D81-42D3-A2E8-095755591E20}"/>
              </a:ext>
            </a:extLst>
          </p:cNvPr>
          <p:cNvSpPr txBox="1"/>
          <p:nvPr/>
        </p:nvSpPr>
        <p:spPr>
          <a:xfrm>
            <a:off x="1723498" y="667114"/>
            <a:ext cx="1540207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</a:rPr>
              <a:t> ESG </a:t>
            </a:r>
            <a:r>
              <a:rPr lang="ko-KR" altLang="en-US" sz="1200" b="1" dirty="0">
                <a:solidFill>
                  <a:srgbClr val="000000"/>
                </a:solidFill>
              </a:rPr>
              <a:t>보고서 내용</a:t>
            </a:r>
            <a:endParaRPr lang="en-US" altLang="ko-KR" sz="1200" b="1" dirty="0">
              <a:solidFill>
                <a:srgbClr val="000000"/>
              </a:solidFill>
            </a:endParaRPr>
          </a:p>
          <a:p>
            <a:pPr lvl="1"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ESG  </a:t>
            </a:r>
            <a:r>
              <a:rPr lang="ko-KR" altLang="en-US" sz="2000" b="1" dirty="0">
                <a:solidFill>
                  <a:srgbClr val="000000"/>
                </a:solidFill>
              </a:rPr>
              <a:t>보고서 내용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지역별 국내항만공사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ESG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보고서 분석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4CB8B-BE25-42E5-B7AB-442212F68848}"/>
              </a:ext>
            </a:extLst>
          </p:cNvPr>
          <p:cNvSpPr txBox="1"/>
          <p:nvPr/>
        </p:nvSpPr>
        <p:spPr>
          <a:xfrm>
            <a:off x="1651667" y="3763214"/>
            <a:ext cx="5840665" cy="678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1270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국내의 항만공사는 부산항만공사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(BPA),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인천항만공사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(IPA), </a:t>
            </a:r>
            <a:r>
              <a:rPr lang="ko-KR" altLang="en-US" sz="900" kern="0" spc="-70" dirty="0" err="1">
                <a:solidFill>
                  <a:srgbClr val="000000"/>
                </a:solidFill>
                <a:effectLst/>
                <a:ea typeface="#신명조"/>
              </a:rPr>
              <a:t>여수광양항만공사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(YGPA), </a:t>
            </a:r>
            <a:r>
              <a:rPr lang="ko-KR" altLang="en-US" sz="900" kern="0" spc="-70" dirty="0" err="1">
                <a:solidFill>
                  <a:srgbClr val="000000"/>
                </a:solidFill>
                <a:effectLst/>
                <a:ea typeface="#신명조"/>
              </a:rPr>
              <a:t>경기울산항만공사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(UPA),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평택항만공사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(GPPC)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등이 있다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.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그 중 컨테이너 물동량 기준으로 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BPA, ICPA, YGPA, UPA 4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개 주요 항만공사의 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ESG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보고서 내용을 살펴보았다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. 5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개 항만공사 중 부산항만공사는 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2014</a:t>
            </a:r>
            <a:r>
              <a:rPr lang="ko-KR" altLang="en-US" sz="900" kern="0" spc="-70" dirty="0" err="1">
                <a:solidFill>
                  <a:srgbClr val="000000"/>
                </a:solidFill>
                <a:effectLst/>
                <a:ea typeface="#신명조"/>
              </a:rPr>
              <a:t>년이후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 지속가능경영보고서를 발행하지 않았으며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홈페이지 상에 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ESG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경영관련 실시간으로 공시중이다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.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평택항만공사는 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ESG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보고서 대신 인권영향평가 보고서만을 발행하였다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latin typeface="#신명조"/>
              </a:rPr>
              <a:t>. </a:t>
            </a:r>
            <a:endParaRPr lang="ko-KR" altLang="en-US" sz="900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9CB42A-6241-4B92-97C0-1D9A95A5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01631" y="4942403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16</a:t>
            </a:fld>
            <a:endParaRPr lang="en-GB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57EAC3-4E09-4FE9-99D7-AC0AF5980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20593"/>
              </p:ext>
            </p:extLst>
          </p:nvPr>
        </p:nvGraphicFramePr>
        <p:xfrm>
          <a:off x="1723497" y="1008551"/>
          <a:ext cx="5955753" cy="2597201"/>
        </p:xfrm>
        <a:graphic>
          <a:graphicData uri="http://schemas.openxmlformats.org/drawingml/2006/table">
            <a:tbl>
              <a:tblPr/>
              <a:tblGrid>
                <a:gridCol w="695146">
                  <a:extLst>
                    <a:ext uri="{9D8B030D-6E8A-4147-A177-3AD203B41FA5}">
                      <a16:colId xmlns:a16="http://schemas.microsoft.com/office/drawing/2014/main" val="2083813688"/>
                    </a:ext>
                  </a:extLst>
                </a:gridCol>
                <a:gridCol w="1190945">
                  <a:extLst>
                    <a:ext uri="{9D8B030D-6E8A-4147-A177-3AD203B41FA5}">
                      <a16:colId xmlns:a16="http://schemas.microsoft.com/office/drawing/2014/main" val="3072502262"/>
                    </a:ext>
                  </a:extLst>
                </a:gridCol>
                <a:gridCol w="1403200">
                  <a:extLst>
                    <a:ext uri="{9D8B030D-6E8A-4147-A177-3AD203B41FA5}">
                      <a16:colId xmlns:a16="http://schemas.microsoft.com/office/drawing/2014/main" val="1450176437"/>
                    </a:ext>
                  </a:extLst>
                </a:gridCol>
                <a:gridCol w="1283798">
                  <a:extLst>
                    <a:ext uri="{9D8B030D-6E8A-4147-A177-3AD203B41FA5}">
                      <a16:colId xmlns:a16="http://schemas.microsoft.com/office/drawing/2014/main" val="1757073106"/>
                    </a:ext>
                  </a:extLst>
                </a:gridCol>
                <a:gridCol w="1382664">
                  <a:extLst>
                    <a:ext uri="{9D8B030D-6E8A-4147-A177-3AD203B41FA5}">
                      <a16:colId xmlns:a16="http://schemas.microsoft.com/office/drawing/2014/main" val="3258776106"/>
                    </a:ext>
                  </a:extLst>
                </a:gridCol>
              </a:tblGrid>
              <a:tr h="2403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항만공사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BPA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ICPA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YGPA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UPA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49206"/>
                  </a:ext>
                </a:extLst>
              </a:tr>
              <a:tr h="23324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주요목표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초미세먼지 저감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사회가치지수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일자리창출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친환경항만구현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상생과 협력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공정과 신뢰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온실가스미세먼지감축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육상전원공급장치확대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신재생에너지확대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일자리창출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인권경영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인재양성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이해관계자소통강화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동반성장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사회공헌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의사결정투명성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윤리경영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탄소중립친환경항만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지역사회공감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투명공정지배구조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고용창출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신재생에너지도입확대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항만대기질개선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사회가치지수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기관운영투명성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고객만족도향상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54370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6D2DD57-9953-4A6C-B598-5CE8ACADA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531" y="13528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8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CDE01-0D81-42D3-A2E8-095755591E20}"/>
              </a:ext>
            </a:extLst>
          </p:cNvPr>
          <p:cNvSpPr txBox="1"/>
          <p:nvPr/>
        </p:nvSpPr>
        <p:spPr>
          <a:xfrm>
            <a:off x="1723498" y="667114"/>
            <a:ext cx="3139444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</a:rPr>
              <a:t>국내항만공사 </a:t>
            </a:r>
            <a:r>
              <a:rPr lang="en-US" altLang="ko-KR" sz="1200" b="1" dirty="0">
                <a:solidFill>
                  <a:srgbClr val="000000"/>
                </a:solidFill>
              </a:rPr>
              <a:t>2021 ESG </a:t>
            </a:r>
            <a:r>
              <a:rPr lang="ko-KR" altLang="en-US" sz="1200" b="1" dirty="0">
                <a:solidFill>
                  <a:srgbClr val="000000"/>
                </a:solidFill>
              </a:rPr>
              <a:t>경영 주요 내용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ESG  </a:t>
            </a:r>
            <a:r>
              <a:rPr lang="ko-KR" altLang="en-US" sz="2000" b="1" dirty="0">
                <a:solidFill>
                  <a:srgbClr val="000000"/>
                </a:solidFill>
              </a:rPr>
              <a:t>보고서 내용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지역별 국내항만공사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ESG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보고서 분석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9CB42A-6241-4B92-97C0-1D9A95A5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01631" y="4942403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17</a:t>
            </a:fld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D2DD57-9953-4A6C-B598-5CE8ACADA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531" y="13528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C374A-5D1C-4834-BAB8-E31E51564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65"/>
              </p:ext>
            </p:extLst>
          </p:nvPr>
        </p:nvGraphicFramePr>
        <p:xfrm>
          <a:off x="1853537" y="1116557"/>
          <a:ext cx="5156454" cy="3022029"/>
        </p:xfrm>
        <a:graphic>
          <a:graphicData uri="http://schemas.openxmlformats.org/drawingml/2006/table">
            <a:tbl>
              <a:tblPr/>
              <a:tblGrid>
                <a:gridCol w="601853">
                  <a:extLst>
                    <a:ext uri="{9D8B030D-6E8A-4147-A177-3AD203B41FA5}">
                      <a16:colId xmlns:a16="http://schemas.microsoft.com/office/drawing/2014/main" val="3725481571"/>
                    </a:ext>
                  </a:extLst>
                </a:gridCol>
                <a:gridCol w="1031113">
                  <a:extLst>
                    <a:ext uri="{9D8B030D-6E8A-4147-A177-3AD203B41FA5}">
                      <a16:colId xmlns:a16="http://schemas.microsoft.com/office/drawing/2014/main" val="36591653"/>
                    </a:ext>
                  </a:extLst>
                </a:gridCol>
                <a:gridCol w="1214882">
                  <a:extLst>
                    <a:ext uri="{9D8B030D-6E8A-4147-A177-3AD203B41FA5}">
                      <a16:colId xmlns:a16="http://schemas.microsoft.com/office/drawing/2014/main" val="4155971292"/>
                    </a:ext>
                  </a:extLst>
                </a:gridCol>
                <a:gridCol w="1111504">
                  <a:extLst>
                    <a:ext uri="{9D8B030D-6E8A-4147-A177-3AD203B41FA5}">
                      <a16:colId xmlns:a16="http://schemas.microsoft.com/office/drawing/2014/main" val="1767668455"/>
                    </a:ext>
                  </a:extLst>
                </a:gridCol>
                <a:gridCol w="1197102">
                  <a:extLst>
                    <a:ext uri="{9D8B030D-6E8A-4147-A177-3AD203B41FA5}">
                      <a16:colId xmlns:a16="http://schemas.microsoft.com/office/drawing/2014/main" val="15325721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항만공사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BPA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ICPA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YGPA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UPA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453404"/>
                  </a:ext>
                </a:extLst>
              </a:tr>
              <a:tr h="1910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주요목표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초미세먼지 저감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사회가치지수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일자리창출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친환경항만구현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상생과 협력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공정과 신뢰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온실가스미세먼지감축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육상전원공급장치확대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신재생에너지확대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일자리창출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인권경영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인재양성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이해관계자소통강화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동반성장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사회공헌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의사결정투명성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윤리경영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탄소중립친환경항만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지역사회공감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투명공정지배구조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고용창출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신재생에너지도입확대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항만대기질개선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사회가치지수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기관운영투명성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고객만족도향상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43295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858497D-DCC4-4D53-84D1-98953498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664" y="9774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0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CDE01-0D81-42D3-A2E8-095755591E20}"/>
              </a:ext>
            </a:extLst>
          </p:cNvPr>
          <p:cNvSpPr txBox="1"/>
          <p:nvPr/>
        </p:nvSpPr>
        <p:spPr>
          <a:xfrm>
            <a:off x="1723497" y="667114"/>
            <a:ext cx="4153427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</a:rPr>
              <a:t>국내항만공사 </a:t>
            </a:r>
            <a:r>
              <a:rPr lang="en-US" altLang="ko-KR" sz="1200" b="1" dirty="0">
                <a:solidFill>
                  <a:srgbClr val="000000"/>
                </a:solidFill>
              </a:rPr>
              <a:t>ESG</a:t>
            </a:r>
            <a:r>
              <a:rPr lang="ko-KR" altLang="en-US" sz="1200" b="1" dirty="0">
                <a:solidFill>
                  <a:srgbClr val="000000"/>
                </a:solidFill>
              </a:rPr>
              <a:t>보고서 분야별 내용 및 인증현황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ESG  </a:t>
            </a:r>
            <a:r>
              <a:rPr lang="ko-KR" altLang="en-US" sz="2000" b="1" dirty="0">
                <a:solidFill>
                  <a:srgbClr val="000000"/>
                </a:solidFill>
              </a:rPr>
              <a:t>보고서 내용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지역별 국내항만공사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ESG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보고서 분석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9CB42A-6241-4B92-97C0-1D9A95A5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01631" y="4942403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18</a:t>
            </a:fld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D2DD57-9953-4A6C-B598-5CE8ACADA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531" y="13528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58497D-DCC4-4D53-84D1-98953498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664" y="9774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808733-17F4-493B-B9FB-4EC62BBF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93867"/>
              </p:ext>
            </p:extLst>
          </p:nvPr>
        </p:nvGraphicFramePr>
        <p:xfrm>
          <a:off x="1823531" y="944358"/>
          <a:ext cx="6022782" cy="3572199"/>
        </p:xfrm>
        <a:graphic>
          <a:graphicData uri="http://schemas.openxmlformats.org/drawingml/2006/table">
            <a:tbl>
              <a:tblPr/>
              <a:tblGrid>
                <a:gridCol w="825087">
                  <a:extLst>
                    <a:ext uri="{9D8B030D-6E8A-4147-A177-3AD203B41FA5}">
                      <a16:colId xmlns:a16="http://schemas.microsoft.com/office/drawing/2014/main" val="3498081300"/>
                    </a:ext>
                  </a:extLst>
                </a:gridCol>
                <a:gridCol w="1401508">
                  <a:extLst>
                    <a:ext uri="{9D8B030D-6E8A-4147-A177-3AD203B41FA5}">
                      <a16:colId xmlns:a16="http://schemas.microsoft.com/office/drawing/2014/main" val="382935872"/>
                    </a:ext>
                  </a:extLst>
                </a:gridCol>
                <a:gridCol w="1404215">
                  <a:extLst>
                    <a:ext uri="{9D8B030D-6E8A-4147-A177-3AD203B41FA5}">
                      <a16:colId xmlns:a16="http://schemas.microsoft.com/office/drawing/2014/main" val="1799812946"/>
                    </a:ext>
                  </a:extLst>
                </a:gridCol>
                <a:gridCol w="896200">
                  <a:extLst>
                    <a:ext uri="{9D8B030D-6E8A-4147-A177-3AD203B41FA5}">
                      <a16:colId xmlns:a16="http://schemas.microsoft.com/office/drawing/2014/main" val="849698435"/>
                    </a:ext>
                  </a:extLst>
                </a:gridCol>
                <a:gridCol w="1069999">
                  <a:extLst>
                    <a:ext uri="{9D8B030D-6E8A-4147-A177-3AD203B41FA5}">
                      <a16:colId xmlns:a16="http://schemas.microsoft.com/office/drawing/2014/main" val="1938652748"/>
                    </a:ext>
                  </a:extLst>
                </a:gridCol>
                <a:gridCol w="425773">
                  <a:extLst>
                    <a:ext uri="{9D8B030D-6E8A-4147-A177-3AD203B41FA5}">
                      <a16:colId xmlns:a16="http://schemas.microsoft.com/office/drawing/2014/main" val="4106563583"/>
                    </a:ext>
                  </a:extLst>
                </a:gridCol>
              </a:tblGrid>
              <a:tr h="2322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내용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BPA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IPA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YGPA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UPA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비고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967286"/>
                  </a:ext>
                </a:extLst>
              </a:tr>
              <a:tr h="6083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신재생에너지 사업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기후변화 대응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 기술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항만에너지 순환체계구축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 문화 확산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해양환경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스마트항만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항만오염물질저감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친환경항만조성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항만대기질관리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해양생태계보전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779583"/>
                  </a:ext>
                </a:extLst>
              </a:tr>
              <a:tr h="727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사회적책임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지역사회공헌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현장안전관리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인권강화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동반성장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재난안전관리 안심 일터구현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소통와 협업의 지역사회 가치증진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지역사회균형발전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안전하고지속가능한환경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좋은일자리창출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안전관리시스템운영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육해상안전관리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재난안전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항만보안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일자리창출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11264"/>
                  </a:ext>
                </a:extLst>
              </a:tr>
              <a:tr h="4915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G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지배구조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항만위원회 활성화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청렴윤리경영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반부패활동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배당 추진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정보공개를 통한 투명경영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개방과 참여의 의사결정 체계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윤리준법경영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청렴윤리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공정문화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공정경쟁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윤리경영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이해관계자 소통 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119741"/>
                  </a:ext>
                </a:extLst>
              </a:tr>
              <a:tr h="339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인증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KR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환경경영시스템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실내공기질인증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KS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220450"/>
                  </a:ext>
                </a:extLst>
              </a:tr>
              <a:tr h="804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인증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KOSHA-MA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KMRHRMS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KSBCM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OHSAS18001,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ISO45001,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ISO22301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지진안전시설물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재해경감우수기업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가족친화우수기관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EprivacyPLUS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웹접근성품질인증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KOSHA-MS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가족친화우수기관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웹접근성품질인증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공정채용우수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KOSHA MS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411171"/>
                  </a:ext>
                </a:extLst>
              </a:tr>
              <a:tr h="1843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인증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G)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ISO37001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ISO37001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9030" marR="49030" marT="24515" marB="24515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330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F19CAC87-1E0A-41EC-ACA0-8191002ED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855" y="944675"/>
            <a:ext cx="16581780" cy="51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5060F-48CA-41C2-A5A5-13900BDDB3FA}"/>
              </a:ext>
            </a:extLst>
          </p:cNvPr>
          <p:cNvSpPr txBox="1"/>
          <p:nvPr/>
        </p:nvSpPr>
        <p:spPr>
          <a:xfrm>
            <a:off x="1723497" y="4549315"/>
            <a:ext cx="5840665" cy="5156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1270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환경 분야에서 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KR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환경경영시스템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실내 </a:t>
            </a:r>
            <a:r>
              <a:rPr lang="ko-KR" altLang="en-US" sz="900" kern="0" spc="-70" dirty="0" err="1">
                <a:solidFill>
                  <a:srgbClr val="000000"/>
                </a:solidFill>
                <a:effectLst/>
                <a:ea typeface="#신명조"/>
              </a:rPr>
              <a:t>공기질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 인증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KS 2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개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안전 분야에서 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KOSHA-MA, ISO45001, ISO22301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등 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11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개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지배구조에서 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ISO37001 1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개 종류를 인증 받았다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.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인증의 현황은 안전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환경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지배구조의 순으로 많다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. </a:t>
            </a:r>
            <a:endParaRPr lang="ko-KR" altLang="en-US" sz="900" kern="0" spc="-7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85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2325409" y="1019644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81439" y="3871408"/>
            <a:ext cx="7981122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2439535" y="1675823"/>
            <a:ext cx="6983876" cy="1711842"/>
            <a:chOff x="5207975" y="2573079"/>
            <a:chExt cx="6983876" cy="171184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878038" y="2169000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4. ESG</a:t>
            </a:r>
            <a:r>
              <a:rPr lang="ko-KR" altLang="en-US" sz="4000" dirty="0">
                <a:solidFill>
                  <a:schemeClr val="bg1"/>
                </a:solidFill>
                <a:cs typeface="Arial" pitchFamily="34" charset="0"/>
              </a:rPr>
              <a:t>보고서 관련 분석</a:t>
            </a:r>
            <a:endParaRPr lang="en-US" altLang="ko-KR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FE73423-D4AC-47AF-8468-43D3824FF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31E8EB-A8B8-40B7-A59D-98F31140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7259" y="478964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1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0" descr="E:\운영부\운영전략팀\1. 회의자료\Kick-off Meeting\2019 Kick off\Khalifa-Port-Container-Term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1777"/>
            <a:ext cx="9144000" cy="60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325409" y="1019644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2D7251-4B39-427F-842D-01C8272FFCCA}"/>
              </a:ext>
            </a:extLst>
          </p:cNvPr>
          <p:cNvSpPr/>
          <p:nvPr/>
        </p:nvSpPr>
        <p:spPr>
          <a:xfrm>
            <a:off x="3820246" y="-60136"/>
            <a:ext cx="5323754" cy="54186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" y="422432"/>
            <a:ext cx="56972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Table of Contents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8A4B3717-B43B-4563-B085-3715CBD058DC}"/>
              </a:ext>
            </a:extLst>
          </p:cNvPr>
          <p:cNvGrpSpPr/>
          <p:nvPr/>
        </p:nvGrpSpPr>
        <p:grpSpPr>
          <a:xfrm>
            <a:off x="3921849" y="509543"/>
            <a:ext cx="5365356" cy="903096"/>
            <a:chOff x="5819650" y="1649186"/>
            <a:chExt cx="5365356" cy="903096"/>
          </a:xfrm>
        </p:grpSpPr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633441" y="1666120"/>
              <a:ext cx="4551565" cy="886162"/>
              <a:chOff x="6633441" y="1666120"/>
              <a:chExt cx="4551565" cy="88616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677314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연구의 배경 및 목적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연구 방향 및 구성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33441" y="1666120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서론</a:t>
                </a:r>
                <a:endParaRPr lang="en-US" altLang="ko-KR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819650" y="164918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4">
            <a:extLst>
              <a:ext uri="{FF2B5EF4-FFF2-40B4-BE49-F238E27FC236}">
                <a16:creationId xmlns:a16="http://schemas.microsoft.com/office/drawing/2014/main" id="{8A4B3717-B43B-4563-B085-3715CBD058DC}"/>
              </a:ext>
            </a:extLst>
          </p:cNvPr>
          <p:cNvGrpSpPr/>
          <p:nvPr/>
        </p:nvGrpSpPr>
        <p:grpSpPr>
          <a:xfrm>
            <a:off x="3921849" y="1353659"/>
            <a:ext cx="5365356" cy="950962"/>
            <a:chOff x="5819650" y="1526786"/>
            <a:chExt cx="5365356" cy="950962"/>
          </a:xfrm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633441" y="1543720"/>
              <a:ext cx="4551565" cy="934028"/>
              <a:chOff x="6633441" y="1543720"/>
              <a:chExt cx="4551565" cy="934028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677314" y="1831417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ESG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의의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ESG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관련 선행 연구 분석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ESG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관련 법률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(UN, 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탄소중립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2050, 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해수부자료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33441" y="1543720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이론적 고찰</a:t>
                </a:r>
                <a:endParaRPr lang="en-US" altLang="ko-KR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819650" y="152678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4">
            <a:extLst>
              <a:ext uri="{FF2B5EF4-FFF2-40B4-BE49-F238E27FC236}">
                <a16:creationId xmlns:a16="http://schemas.microsoft.com/office/drawing/2014/main" id="{8A4B3717-B43B-4563-B085-3715CBD058DC}"/>
              </a:ext>
            </a:extLst>
          </p:cNvPr>
          <p:cNvGrpSpPr/>
          <p:nvPr/>
        </p:nvGrpSpPr>
        <p:grpSpPr>
          <a:xfrm>
            <a:off x="3924478" y="2320367"/>
            <a:ext cx="5362727" cy="1061325"/>
            <a:chOff x="5819650" y="1533986"/>
            <a:chExt cx="5362727" cy="1061325"/>
          </a:xfrm>
        </p:grpSpPr>
        <p:grpSp>
          <p:nvGrpSpPr>
            <p:cNvPr id="41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633441" y="1550920"/>
              <a:ext cx="4548936" cy="1044391"/>
              <a:chOff x="6633441" y="1550920"/>
              <a:chExt cx="4548936" cy="1044391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674685" y="1948980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국내항만 </a:t>
                </a:r>
                <a:r>
                  <a:rPr lang="ko-KR" altLang="en-US" sz="1200" dirty="0" err="1">
                    <a:solidFill>
                      <a:schemeClr val="bg1"/>
                    </a:solidFill>
                    <a:cs typeface="Arial" pitchFamily="34" charset="0"/>
                  </a:rPr>
                  <a:t>운영사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  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ESG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보고서 현황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국내항만 </a:t>
                </a:r>
                <a:r>
                  <a:rPr lang="ko-KR" altLang="en-US" sz="1200" dirty="0" err="1">
                    <a:solidFill>
                      <a:schemeClr val="bg1"/>
                    </a:solidFill>
                    <a:cs typeface="Arial" pitchFamily="34" charset="0"/>
                  </a:rPr>
                  <a:t>운영사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VS GTO </a:t>
                </a:r>
                <a:r>
                  <a:rPr lang="ko-KR" altLang="en-US" sz="1200" dirty="0" err="1">
                    <a:solidFill>
                      <a:schemeClr val="bg1"/>
                    </a:solidFill>
                    <a:cs typeface="Arial" pitchFamily="34" charset="0"/>
                  </a:rPr>
                  <a:t>운영사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ESG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보고서 비교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지역별 국내항만공사 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ESG 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보고서 분석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633441" y="1550920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국내항만 </a:t>
                </a:r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ESG</a:t>
                </a:r>
                <a:r>
                  <a:rPr lang="ko-KR" alt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보고서관련 실태</a:t>
                </a:r>
                <a:endParaRPr lang="en-US" altLang="ko-KR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819650" y="153398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738269" y="4438392"/>
            <a:ext cx="4507692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cs typeface="Arial" pitchFamily="34" charset="0"/>
              </a:rPr>
              <a:t>결론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4478" y="4412314"/>
            <a:ext cx="958096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4" name="그림 2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69A3306-6481-46DE-8495-48FFAE5D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grpSp>
        <p:nvGrpSpPr>
          <p:cNvPr id="25" name="Group 4">
            <a:extLst>
              <a:ext uri="{FF2B5EF4-FFF2-40B4-BE49-F238E27FC236}">
                <a16:creationId xmlns:a16="http://schemas.microsoft.com/office/drawing/2014/main" id="{B390C7A1-3DC1-405C-9C9C-37083E73E461}"/>
              </a:ext>
            </a:extLst>
          </p:cNvPr>
          <p:cNvGrpSpPr/>
          <p:nvPr/>
        </p:nvGrpSpPr>
        <p:grpSpPr>
          <a:xfrm>
            <a:off x="3924478" y="3365505"/>
            <a:ext cx="5365356" cy="1354204"/>
            <a:chOff x="5819650" y="1505186"/>
            <a:chExt cx="5365356" cy="1354204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D7358D79-5CFE-40CC-BC22-C7B7DD005FC2}"/>
                </a:ext>
              </a:extLst>
            </p:cNvPr>
            <p:cNvGrpSpPr/>
            <p:nvPr/>
          </p:nvGrpSpPr>
          <p:grpSpPr>
            <a:xfrm>
              <a:off x="6633441" y="1522120"/>
              <a:ext cx="4551565" cy="1337270"/>
              <a:chOff x="6633441" y="1522120"/>
              <a:chExt cx="4551565" cy="13372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7FD34B-C997-4873-BEF2-7AE47885442E}"/>
                  </a:ext>
                </a:extLst>
              </p:cNvPr>
              <p:cNvSpPr txBox="1"/>
              <p:nvPr/>
            </p:nvSpPr>
            <p:spPr>
              <a:xfrm>
                <a:off x="6677314" y="1843727"/>
                <a:ext cx="45076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ESG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담당자 면담 결과 요약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IPA 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분석 결과 요약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SWOT 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분석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SWOT 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전략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D2CE49-46EA-4E28-B68B-E3D8F6F0DDCB}"/>
                  </a:ext>
                </a:extLst>
              </p:cNvPr>
              <p:cNvSpPr txBox="1"/>
              <p:nvPr/>
            </p:nvSpPr>
            <p:spPr>
              <a:xfrm>
                <a:off x="6633441" y="1522120"/>
                <a:ext cx="450769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ESG</a:t>
                </a:r>
                <a:r>
                  <a:rPr lang="ko-KR" alt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보고서관련 분석</a:t>
                </a:r>
                <a:endParaRPr lang="en-US" altLang="ko-KR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CFB056-41F6-4875-8A65-4FA9F4DA7071}"/>
                </a:ext>
              </a:extLst>
            </p:cNvPr>
            <p:cNvSpPr txBox="1"/>
            <p:nvPr/>
          </p:nvSpPr>
          <p:spPr>
            <a:xfrm>
              <a:off x="5819650" y="150518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A52521C-99D8-4B00-AAC3-D1CDE5302FA8}"/>
              </a:ext>
            </a:extLst>
          </p:cNvPr>
          <p:cNvSpPr txBox="1"/>
          <p:nvPr/>
        </p:nvSpPr>
        <p:spPr>
          <a:xfrm>
            <a:off x="4782142" y="4730492"/>
            <a:ext cx="450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연구 결과의 요약 및 시사점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연구의 한계점 및 향후과제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AB3308-9F26-4C64-83A3-2F8A88E1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202" y="5417058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1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9">
        <p:fade/>
      </p:transition>
    </mc:Choice>
    <mc:Fallback xmlns="">
      <p:transition spd="med" advTm="699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1)ESG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담당자 면담 결과 요약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면담결과 요약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EFD9A5-4A00-4301-BFB0-533F34E4F54E}"/>
              </a:ext>
            </a:extLst>
          </p:cNvPr>
          <p:cNvSpPr txBox="1"/>
          <p:nvPr/>
        </p:nvSpPr>
        <p:spPr>
          <a:xfrm>
            <a:off x="1789658" y="674418"/>
            <a:ext cx="3067363" cy="2889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7000" marR="127000" indent="0" algn="l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컨테이너운영사 </a:t>
            </a:r>
            <a:r>
              <a:rPr lang="en-US" altLang="ko-KR" sz="1050" b="1" kern="0" spc="-70" dirty="0">
                <a:solidFill>
                  <a:srgbClr val="000000"/>
                </a:solidFill>
                <a:effectLst/>
                <a:latin typeface="#중고딕"/>
              </a:rPr>
              <a:t>ESG </a:t>
            </a: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담당자 면담 시 언급 단어 비율</a:t>
            </a:r>
            <a:endParaRPr lang="ko-KR" altLang="en-US" sz="1050" b="1" kern="0" spc="-7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39289D81-9562-441C-9F40-5FFF3781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39075"/>
              </p:ext>
            </p:extLst>
          </p:nvPr>
        </p:nvGraphicFramePr>
        <p:xfrm>
          <a:off x="4750703" y="9442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92EB14-C3D1-4951-8C5D-6DA60AE0E3E7}"/>
              </a:ext>
            </a:extLst>
          </p:cNvPr>
          <p:cNvSpPr txBox="1"/>
          <p:nvPr/>
        </p:nvSpPr>
        <p:spPr>
          <a:xfrm>
            <a:off x="5927730" y="3811932"/>
            <a:ext cx="2403814" cy="4750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운영사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최다 언급 순서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ts val="2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환경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지원→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DPF→ISO→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공감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C8F5D5A-868D-44D7-870A-B8CA0904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89392" y="468870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20</a:t>
            </a:fld>
            <a:endParaRPr lang="en-GB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315D57-6CE4-4169-9606-74CE9C905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67105"/>
              </p:ext>
            </p:extLst>
          </p:nvPr>
        </p:nvGraphicFramePr>
        <p:xfrm>
          <a:off x="1847203" y="982770"/>
          <a:ext cx="3650874" cy="3893619"/>
        </p:xfrm>
        <a:graphic>
          <a:graphicData uri="http://schemas.openxmlformats.org/drawingml/2006/table">
            <a:tbl>
              <a:tblPr/>
              <a:tblGrid>
                <a:gridCol w="571452">
                  <a:extLst>
                    <a:ext uri="{9D8B030D-6E8A-4147-A177-3AD203B41FA5}">
                      <a16:colId xmlns:a16="http://schemas.microsoft.com/office/drawing/2014/main" val="4268550742"/>
                    </a:ext>
                  </a:extLst>
                </a:gridCol>
                <a:gridCol w="542344">
                  <a:extLst>
                    <a:ext uri="{9D8B030D-6E8A-4147-A177-3AD203B41FA5}">
                      <a16:colId xmlns:a16="http://schemas.microsoft.com/office/drawing/2014/main" val="706872140"/>
                    </a:ext>
                  </a:extLst>
                </a:gridCol>
                <a:gridCol w="542344">
                  <a:extLst>
                    <a:ext uri="{9D8B030D-6E8A-4147-A177-3AD203B41FA5}">
                      <a16:colId xmlns:a16="http://schemas.microsoft.com/office/drawing/2014/main" val="266919545"/>
                    </a:ext>
                  </a:extLst>
                </a:gridCol>
                <a:gridCol w="542344">
                  <a:extLst>
                    <a:ext uri="{9D8B030D-6E8A-4147-A177-3AD203B41FA5}">
                      <a16:colId xmlns:a16="http://schemas.microsoft.com/office/drawing/2014/main" val="2514901042"/>
                    </a:ext>
                  </a:extLst>
                </a:gridCol>
                <a:gridCol w="542344">
                  <a:extLst>
                    <a:ext uri="{9D8B030D-6E8A-4147-A177-3AD203B41FA5}">
                      <a16:colId xmlns:a16="http://schemas.microsoft.com/office/drawing/2014/main" val="4294256817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481243599"/>
                    </a:ext>
                  </a:extLst>
                </a:gridCol>
                <a:gridCol w="455023">
                  <a:extLst>
                    <a:ext uri="{9D8B030D-6E8A-4147-A177-3AD203B41FA5}">
                      <a16:colId xmlns:a16="http://schemas.microsoft.com/office/drawing/2014/main" val="3158741445"/>
                    </a:ext>
                  </a:extLst>
                </a:gridCol>
              </a:tblGrid>
              <a:tr h="1899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구분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부산항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인천항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광양항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합계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비율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순위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953945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16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27%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294445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지원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7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8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14%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94336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DPF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4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7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12%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728234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ISO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5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10%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4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18716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공감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4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7%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5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52622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LNG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5%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36926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인프라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5%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7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170934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인센티브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3%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8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78368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3%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9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517436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남녀평등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3%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10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29750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전기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2%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250327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민원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2%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12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683739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안전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2%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13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80430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신기술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2%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14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06780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AMP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2%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15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62536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투명경영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2%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16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24907"/>
                  </a:ext>
                </a:extLst>
              </a:tr>
              <a:tr h="1927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합계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43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10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59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100%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434" marR="62434" marT="31217" marB="3121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79517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F2C6B586-AF49-4815-8638-7582D901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411" y="1252080"/>
            <a:ext cx="9916001" cy="48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1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1)ESG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담당자 면담 결과 요약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면담결과 요약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EFD9A5-4A00-4301-BFB0-533F34E4F54E}"/>
              </a:ext>
            </a:extLst>
          </p:cNvPr>
          <p:cNvSpPr txBox="1"/>
          <p:nvPr/>
        </p:nvSpPr>
        <p:spPr>
          <a:xfrm>
            <a:off x="1789658" y="674418"/>
            <a:ext cx="3067363" cy="2889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7000" marR="127000" indent="0" algn="l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항만공사 </a:t>
            </a:r>
            <a:r>
              <a:rPr lang="en-US" altLang="ko-KR" sz="1050" b="1" kern="0" spc="-70" dirty="0">
                <a:solidFill>
                  <a:srgbClr val="000000"/>
                </a:solidFill>
                <a:effectLst/>
                <a:ea typeface="#중고딕"/>
              </a:rPr>
              <a:t>ESG </a:t>
            </a: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담당자 면담 시 언급 단어 비율</a:t>
            </a:r>
            <a:endParaRPr lang="ko-KR" altLang="en-US" sz="1050" b="1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2EB14-C3D1-4951-8C5D-6DA60AE0E3E7}"/>
              </a:ext>
            </a:extLst>
          </p:cNvPr>
          <p:cNvSpPr txBox="1"/>
          <p:nvPr/>
        </p:nvSpPr>
        <p:spPr>
          <a:xfrm>
            <a:off x="1776113" y="4213633"/>
            <a:ext cx="3475694" cy="4750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항만공사 최다 언급 순서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ts val="2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친환경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인식개선→참여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→ESG→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협력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C8F5D5A-868D-44D7-870A-B8CA0904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89392" y="468870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21</a:t>
            </a:fld>
            <a:endParaRPr lang="en-GB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2C6B586-AF49-4815-8638-7582D901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411" y="1252080"/>
            <a:ext cx="9916001" cy="48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EA8771-C5AC-4A59-AB38-A36A8C64E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57774"/>
              </p:ext>
            </p:extLst>
          </p:nvPr>
        </p:nvGraphicFramePr>
        <p:xfrm>
          <a:off x="1776113" y="1083256"/>
          <a:ext cx="4890135" cy="2908559"/>
        </p:xfrm>
        <a:graphic>
          <a:graphicData uri="http://schemas.openxmlformats.org/drawingml/2006/table">
            <a:tbl>
              <a:tblPr/>
              <a:tblGrid>
                <a:gridCol w="611505">
                  <a:extLst>
                    <a:ext uri="{9D8B030D-6E8A-4147-A177-3AD203B41FA5}">
                      <a16:colId xmlns:a16="http://schemas.microsoft.com/office/drawing/2014/main" val="3979211502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710305888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1780555309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1105851916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4185855442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701551485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5771617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0589258"/>
                    </a:ext>
                  </a:extLst>
                </a:gridCol>
              </a:tblGrid>
              <a:tr h="1545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구분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부산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광양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울산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합계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비율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순위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691151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7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41%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617679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인식개선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12%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3905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참여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12%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20673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6%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4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38832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협력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6%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5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56208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교육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6%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7950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상생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6%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7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947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목표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6%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8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25516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안전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6%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9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80995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합계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5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17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100%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438461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EB6B0F5C-EE0F-4180-90F0-3ADD55EC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976" y="14143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57730FCC-7D7B-47DB-BF41-3782C995C2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160908"/>
              </p:ext>
            </p:extLst>
          </p:nvPr>
        </p:nvGraphicFramePr>
        <p:xfrm>
          <a:off x="6498077" y="1414311"/>
          <a:ext cx="2645923" cy="199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4500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2)IPA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분석 결과 요약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IPA </a:t>
            </a:r>
            <a:r>
              <a:rPr lang="ko-KR" altLang="en-US" sz="2000" b="1" dirty="0">
                <a:solidFill>
                  <a:srgbClr val="000000"/>
                </a:solidFill>
              </a:rPr>
              <a:t>분석결과 요약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EFD9A5-4A00-4301-BFB0-533F34E4F54E}"/>
              </a:ext>
            </a:extLst>
          </p:cNvPr>
          <p:cNvSpPr txBox="1"/>
          <p:nvPr/>
        </p:nvSpPr>
        <p:spPr>
          <a:xfrm>
            <a:off x="1789659" y="828453"/>
            <a:ext cx="267969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  <a:cs typeface="Arial" pitchFamily="34" charset="0"/>
              </a:rPr>
              <a:t>IPA </a:t>
            </a:r>
            <a:r>
              <a:rPr lang="ko-KR" altLang="en-US" sz="1200" b="1" dirty="0">
                <a:solidFill>
                  <a:srgbClr val="000000"/>
                </a:solidFill>
                <a:cs typeface="Arial" pitchFamily="34" charset="0"/>
              </a:rPr>
              <a:t>분석결과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2EB14-C3D1-4951-8C5D-6DA60AE0E3E7}"/>
              </a:ext>
            </a:extLst>
          </p:cNvPr>
          <p:cNvSpPr txBox="1"/>
          <p:nvPr/>
        </p:nvSpPr>
        <p:spPr>
          <a:xfrm>
            <a:off x="4797779" y="1324505"/>
            <a:ext cx="3605754" cy="9558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중요도 순서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ts val="2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부정부패척결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투명 경영 및 사업윤리 강화 → 친환경 항만 시설 투자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보조금 사업참여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7BFF88E-121F-4970-B58A-D5B23093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10415"/>
              </p:ext>
            </p:extLst>
          </p:nvPr>
        </p:nvGraphicFramePr>
        <p:xfrm>
          <a:off x="1683923" y="1185390"/>
          <a:ext cx="2888077" cy="2798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0477">
                  <a:extLst>
                    <a:ext uri="{9D8B030D-6E8A-4147-A177-3AD203B41FA5}">
                      <a16:colId xmlns:a16="http://schemas.microsoft.com/office/drawing/2014/main" val="875375615"/>
                    </a:ext>
                  </a:extLst>
                </a:gridCol>
                <a:gridCol w="553156">
                  <a:extLst>
                    <a:ext uri="{9D8B030D-6E8A-4147-A177-3AD203B41FA5}">
                      <a16:colId xmlns:a16="http://schemas.microsoft.com/office/drawing/2014/main" val="3912768311"/>
                    </a:ext>
                  </a:extLst>
                </a:gridCol>
                <a:gridCol w="564444">
                  <a:extLst>
                    <a:ext uri="{9D8B030D-6E8A-4147-A177-3AD203B41FA5}">
                      <a16:colId xmlns:a16="http://schemas.microsoft.com/office/drawing/2014/main" val="244882648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2E6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분석내용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중요도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적합도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extLst>
                  <a:ext uri="{0D108BD9-81ED-4DB2-BD59-A6C34878D82A}">
                    <a16:rowId xmlns:a16="http://schemas.microsoft.com/office/drawing/2014/main" val="41008209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친환경 항만 시설 투자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보조금 사업참여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4.35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850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ESG</a:t>
                      </a:r>
                      <a:r>
                        <a:rPr lang="ko-KR" altLang="en-US" sz="900" u="none" strike="noStrike">
                          <a:effectLst/>
                        </a:rPr>
                        <a:t>실무조직 구성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24703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환경교육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9337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환경인증 획득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3605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근로자 인권보호 및 지역사회 기여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4.16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4.10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99471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감염병 대응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4.19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27196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안전확보 및 인식 개선 교육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4.06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4.19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014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안전인증 획득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3.81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4.19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020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투명경영 및 사업윤리 강화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4.45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4.03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7101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부정부패 척결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4.52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4.06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2502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지속가능경영보고서 대비 및 작성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3.84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56891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이해관계자 참여유도 및 상호협조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4.10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3.84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38949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7968971-6785-48CE-AE64-66E716AD8C6F}"/>
              </a:ext>
            </a:extLst>
          </p:cNvPr>
          <p:cNvSpPr txBox="1"/>
          <p:nvPr/>
        </p:nvSpPr>
        <p:spPr>
          <a:xfrm>
            <a:off x="4797778" y="2640746"/>
            <a:ext cx="3605754" cy="9558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적합도 순서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ts val="2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안전확보 및 인식개선 노력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안전인증 획득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→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감염병 대응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97E6BA-0C88-491B-8F2F-D703C7D6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38693" y="469405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2)IPA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분석 결과 요약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IPA </a:t>
            </a:r>
            <a:r>
              <a:rPr lang="ko-KR" altLang="en-US" sz="2000" b="1" dirty="0">
                <a:solidFill>
                  <a:srgbClr val="000000"/>
                </a:solidFill>
              </a:rPr>
              <a:t>분석결과 요약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C09768-B433-417E-B8CC-59BE3032BD0E}"/>
              </a:ext>
            </a:extLst>
          </p:cNvPr>
          <p:cNvSpPr txBox="1"/>
          <p:nvPr/>
        </p:nvSpPr>
        <p:spPr>
          <a:xfrm>
            <a:off x="4556229" y="639480"/>
            <a:ext cx="1070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맑은고딕"/>
              </a:rPr>
              <a:t>중점 투자 영역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D30B8-83B1-41B3-A2E7-0931BF7E50D9}"/>
              </a:ext>
            </a:extLst>
          </p:cNvPr>
          <p:cNvSpPr txBox="1"/>
          <p:nvPr/>
        </p:nvSpPr>
        <p:spPr>
          <a:xfrm>
            <a:off x="2365680" y="622196"/>
            <a:ext cx="1070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맑은고딕"/>
              </a:rPr>
              <a:t>유지 강화 영역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7BF84-B76B-494D-9446-4771B0C7DF6E}"/>
              </a:ext>
            </a:extLst>
          </p:cNvPr>
          <p:cNvSpPr txBox="1"/>
          <p:nvPr/>
        </p:nvSpPr>
        <p:spPr>
          <a:xfrm>
            <a:off x="2365680" y="4398193"/>
            <a:ext cx="1326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맑은고딕"/>
              </a:rPr>
              <a:t>점진적 개선 영역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F75D-0A64-4D58-83C1-D955D63A37E6}"/>
              </a:ext>
            </a:extLst>
          </p:cNvPr>
          <p:cNvSpPr txBox="1"/>
          <p:nvPr/>
        </p:nvSpPr>
        <p:spPr>
          <a:xfrm>
            <a:off x="4536765" y="4405527"/>
            <a:ext cx="1326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맑은고딕"/>
              </a:rPr>
              <a:t>현상 유지 영역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A08868-EE21-4FE2-BAD2-66FDEB635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891" y="868417"/>
            <a:ext cx="4205103" cy="3466222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1283014-8E56-412A-9C8A-DD2E3C16E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64223"/>
              </p:ext>
            </p:extLst>
          </p:nvPr>
        </p:nvGraphicFramePr>
        <p:xfrm>
          <a:off x="6291092" y="1087732"/>
          <a:ext cx="2564520" cy="2988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205">
                  <a:extLst>
                    <a:ext uri="{9D8B030D-6E8A-4147-A177-3AD203B41FA5}">
                      <a16:colId xmlns:a16="http://schemas.microsoft.com/office/drawing/2014/main" val="4097933895"/>
                    </a:ext>
                  </a:extLst>
                </a:gridCol>
                <a:gridCol w="1849315">
                  <a:extLst>
                    <a:ext uri="{9D8B030D-6E8A-4147-A177-3AD203B41FA5}">
                      <a16:colId xmlns:a16="http://schemas.microsoft.com/office/drawing/2014/main" val="100971511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구분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724901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유지강화영역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부정부패 척결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596211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친환경 항만 시설 투자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</a:rPr>
                        <a:t>보조금 사업참여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080311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감염병 대응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95183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투명경영 및 사업윤리 강화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43696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근로자 인권보호 및 지역사회 기여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55965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환경교육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648186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중점투자영역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안전확보 및 인식 개선 교육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19593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안전인증 획득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397992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점진적개선영역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이해관계자 참여유도 및 상호협조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037938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지속가능경영보고서 대비 및 작성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98064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ESG</a:t>
                      </a:r>
                      <a:r>
                        <a:rPr lang="ko-KR" altLang="en-US" sz="900" u="none" strike="noStrike" dirty="0">
                          <a:effectLst/>
                        </a:rPr>
                        <a:t>실무조직 구성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989154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환경인증 획득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67781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현상유지영역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63945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223306-86FB-4BD7-9166-7C013018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1344" y="468870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1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68821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2)IPA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분석 결과 요약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IPA </a:t>
            </a:r>
            <a:r>
              <a:rPr lang="ko-KR" altLang="en-US" sz="2000" b="1" dirty="0">
                <a:solidFill>
                  <a:srgbClr val="000000"/>
                </a:solidFill>
              </a:rPr>
              <a:t>분석결과 요약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223306-86FB-4BD7-9166-7C013018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1344" y="468870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24</a:t>
            </a:fld>
            <a:endParaRPr lang="en-GB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CD185E4-56A3-4B71-AC5A-5F8D62AF8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63721"/>
              </p:ext>
            </p:extLst>
          </p:nvPr>
        </p:nvGraphicFramePr>
        <p:xfrm>
          <a:off x="1749849" y="816194"/>
          <a:ext cx="5004065" cy="4137057"/>
        </p:xfrm>
        <a:graphic>
          <a:graphicData uri="http://schemas.openxmlformats.org/drawingml/2006/table">
            <a:tbl>
              <a:tblPr/>
              <a:tblGrid>
                <a:gridCol w="406649">
                  <a:extLst>
                    <a:ext uri="{9D8B030D-6E8A-4147-A177-3AD203B41FA5}">
                      <a16:colId xmlns:a16="http://schemas.microsoft.com/office/drawing/2014/main" val="967588557"/>
                    </a:ext>
                  </a:extLst>
                </a:gridCol>
                <a:gridCol w="1035894">
                  <a:extLst>
                    <a:ext uri="{9D8B030D-6E8A-4147-A177-3AD203B41FA5}">
                      <a16:colId xmlns:a16="http://schemas.microsoft.com/office/drawing/2014/main" val="807015322"/>
                    </a:ext>
                  </a:extLst>
                </a:gridCol>
                <a:gridCol w="1000319">
                  <a:extLst>
                    <a:ext uri="{9D8B030D-6E8A-4147-A177-3AD203B41FA5}">
                      <a16:colId xmlns:a16="http://schemas.microsoft.com/office/drawing/2014/main" val="1663628518"/>
                    </a:ext>
                  </a:extLst>
                </a:gridCol>
                <a:gridCol w="1210687">
                  <a:extLst>
                    <a:ext uri="{9D8B030D-6E8A-4147-A177-3AD203B41FA5}">
                      <a16:colId xmlns:a16="http://schemas.microsoft.com/office/drawing/2014/main" val="1000583757"/>
                    </a:ext>
                  </a:extLst>
                </a:gridCol>
                <a:gridCol w="1350516">
                  <a:extLst>
                    <a:ext uri="{9D8B030D-6E8A-4147-A177-3AD203B41FA5}">
                      <a16:colId xmlns:a16="http://schemas.microsoft.com/office/drawing/2014/main" val="2656069724"/>
                    </a:ext>
                  </a:extLst>
                </a:gridCol>
              </a:tblGrid>
              <a:tr h="415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우선순위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BPA</a:t>
                      </a:r>
                      <a:endParaRPr 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IPA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YGPA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UPA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047784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미래성장 동력 확보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항만시설 경쟁력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 안전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근로자 안전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항만안전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재난안전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079885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경쟁력 강화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스마트 항만 구축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 항만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항만수요증대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인프라 강화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395401"/>
                  </a:ext>
                </a:extLst>
              </a:tr>
              <a:tr h="2341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반부패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PM 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온실가스 배출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인재 육성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윤리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청렴 문화 내재화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03962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4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안전관리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클린 에너지 전환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일자리 창출 및 고용안정성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미래 신성장동력 발굴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775849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5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훈련 및 교육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해양오염 저감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일과 삶의 균형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통합적 재난관리체계 구축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97961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건전한 구매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근로자 안전보건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동반성장 강화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공공성 강조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사회적 가치창출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80427"/>
                  </a:ext>
                </a:extLst>
              </a:tr>
              <a:tr h="2341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7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상생협력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통합 재난 대응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미래성장동력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투명 의사 결정구조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779905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8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마케팅 소통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협력사 상생경영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 시설 및 서비스 효율운영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스마트항만 신기술 도입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639881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9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환경경영체계 구축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사회적 가치 실현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보안체계 강화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145604"/>
                  </a:ext>
                </a:extLst>
              </a:tr>
              <a:tr h="2341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10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선박 대기배출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인권존중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인권경영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252" marR="70252" marT="35126" marB="35126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6235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D23A9BD-D70B-4E70-A83E-E3572AF5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708" y="1102975"/>
            <a:ext cx="9876498" cy="4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914D-3532-4ED4-8DB0-C88C2C7675AF}"/>
              </a:ext>
            </a:extLst>
          </p:cNvPr>
          <p:cNvSpPr txBox="1"/>
          <p:nvPr/>
        </p:nvSpPr>
        <p:spPr>
          <a:xfrm>
            <a:off x="1601424" y="487630"/>
            <a:ext cx="3846065" cy="2889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7000" marR="127000" indent="0" algn="l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국내 주요 항만공사 </a:t>
            </a:r>
            <a:r>
              <a:rPr lang="en-US" altLang="ko-KR" sz="1050" b="1" kern="0" spc="-70" dirty="0">
                <a:solidFill>
                  <a:srgbClr val="000000"/>
                </a:solidFill>
                <a:effectLst/>
                <a:ea typeface="#중고딕"/>
              </a:rPr>
              <a:t>ESG </a:t>
            </a: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보고서 중대성평가</a:t>
            </a:r>
            <a:r>
              <a:rPr lang="en-US" altLang="ko-KR" sz="1050" b="1" kern="0" spc="-70" dirty="0">
                <a:solidFill>
                  <a:srgbClr val="000000"/>
                </a:solidFill>
                <a:effectLst/>
                <a:ea typeface="#중고딕"/>
              </a:rPr>
              <a:t>(IPA) </a:t>
            </a: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결과표 </a:t>
            </a:r>
            <a:endParaRPr lang="ko-KR" altLang="en-US" sz="1050" b="1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39B61-208C-4B60-8895-98C5B50F5969}"/>
              </a:ext>
            </a:extLst>
          </p:cNvPr>
          <p:cNvSpPr txBox="1"/>
          <p:nvPr/>
        </p:nvSpPr>
        <p:spPr>
          <a:xfrm>
            <a:off x="6957975" y="1361872"/>
            <a:ext cx="1777463" cy="27779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1270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국내 항만공사에서는 안전 강화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친환경 항만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반부패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윤리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청렴 항목에서 우선 순위가 높은 것으로 분석되었다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.</a:t>
            </a:r>
            <a:endParaRPr lang="ko-KR" altLang="en-US" sz="900" kern="0" spc="-7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5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68821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2)IPA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분석 결과 요약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IPA </a:t>
            </a:r>
            <a:r>
              <a:rPr lang="ko-KR" altLang="en-US" sz="2000" b="1" dirty="0">
                <a:solidFill>
                  <a:srgbClr val="000000"/>
                </a:solidFill>
              </a:rPr>
              <a:t>분석결과 요약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223306-86FB-4BD7-9166-7C013018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1344" y="468870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25</a:t>
            </a:fld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23A9BD-D70B-4E70-A83E-E3572AF5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708" y="1102975"/>
            <a:ext cx="9876498" cy="4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914D-3532-4ED4-8DB0-C88C2C7675AF}"/>
              </a:ext>
            </a:extLst>
          </p:cNvPr>
          <p:cNvSpPr txBox="1"/>
          <p:nvPr/>
        </p:nvSpPr>
        <p:spPr>
          <a:xfrm>
            <a:off x="1601424" y="487630"/>
            <a:ext cx="3846065" cy="2889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7000" marR="127000" indent="0" algn="l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국내외 컨테이너 </a:t>
            </a:r>
            <a:r>
              <a:rPr lang="ko-KR" altLang="en-US" sz="1050" b="1" kern="0" spc="-70" dirty="0" err="1">
                <a:solidFill>
                  <a:srgbClr val="000000"/>
                </a:solidFill>
                <a:effectLst/>
                <a:ea typeface="#중고딕"/>
              </a:rPr>
              <a:t>운영사</a:t>
            </a: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 </a:t>
            </a:r>
            <a:r>
              <a:rPr lang="en-US" altLang="ko-KR" sz="1050" b="1" kern="0" spc="-70" dirty="0">
                <a:solidFill>
                  <a:srgbClr val="000000"/>
                </a:solidFill>
                <a:effectLst/>
                <a:ea typeface="#중고딕"/>
              </a:rPr>
              <a:t>ESG </a:t>
            </a: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보고서 내의 중대성평가</a:t>
            </a:r>
            <a:r>
              <a:rPr lang="en-US" altLang="ko-KR" sz="1050" b="1" kern="0" spc="-70" dirty="0">
                <a:solidFill>
                  <a:srgbClr val="000000"/>
                </a:solidFill>
                <a:effectLst/>
                <a:ea typeface="#중고딕"/>
              </a:rPr>
              <a:t>(IPA) </a:t>
            </a: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결과표</a:t>
            </a:r>
            <a:endParaRPr lang="ko-KR" altLang="en-US" sz="1050" b="1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39B61-208C-4B60-8895-98C5B50F5969}"/>
              </a:ext>
            </a:extLst>
          </p:cNvPr>
          <p:cNvSpPr txBox="1"/>
          <p:nvPr/>
        </p:nvSpPr>
        <p:spPr>
          <a:xfrm>
            <a:off x="6957975" y="1361872"/>
            <a:ext cx="1777463" cy="27779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1270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KTO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는 환경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안전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경쟁력 강화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동반성장으로 우선 순위의 결과가 나왔으며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GTO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는 기후변화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사이버보안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안전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윤리의 순으로 우선 순위가 나왔다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. </a:t>
            </a:r>
            <a:endParaRPr lang="ko-KR" altLang="en-US" sz="900" kern="0" spc="-7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FE4CDEE-AB57-462F-9D53-BBE08A84E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29664"/>
              </p:ext>
            </p:extLst>
          </p:nvPr>
        </p:nvGraphicFramePr>
        <p:xfrm>
          <a:off x="1776113" y="946149"/>
          <a:ext cx="4780330" cy="3780433"/>
        </p:xfrm>
        <a:graphic>
          <a:graphicData uri="http://schemas.openxmlformats.org/drawingml/2006/table">
            <a:tbl>
              <a:tblPr/>
              <a:tblGrid>
                <a:gridCol w="796722">
                  <a:extLst>
                    <a:ext uri="{9D8B030D-6E8A-4147-A177-3AD203B41FA5}">
                      <a16:colId xmlns:a16="http://schemas.microsoft.com/office/drawing/2014/main" val="307274450"/>
                    </a:ext>
                  </a:extLst>
                </a:gridCol>
                <a:gridCol w="796722">
                  <a:extLst>
                    <a:ext uri="{9D8B030D-6E8A-4147-A177-3AD203B41FA5}">
                      <a16:colId xmlns:a16="http://schemas.microsoft.com/office/drawing/2014/main" val="1244346221"/>
                    </a:ext>
                  </a:extLst>
                </a:gridCol>
                <a:gridCol w="736890">
                  <a:extLst>
                    <a:ext uri="{9D8B030D-6E8A-4147-A177-3AD203B41FA5}">
                      <a16:colId xmlns:a16="http://schemas.microsoft.com/office/drawing/2014/main" val="16851759"/>
                    </a:ext>
                  </a:extLst>
                </a:gridCol>
                <a:gridCol w="976214">
                  <a:extLst>
                    <a:ext uri="{9D8B030D-6E8A-4147-A177-3AD203B41FA5}">
                      <a16:colId xmlns:a16="http://schemas.microsoft.com/office/drawing/2014/main" val="120730382"/>
                    </a:ext>
                  </a:extLst>
                </a:gridCol>
                <a:gridCol w="976214">
                  <a:extLst>
                    <a:ext uri="{9D8B030D-6E8A-4147-A177-3AD203B41FA5}">
                      <a16:colId xmlns:a16="http://schemas.microsoft.com/office/drawing/2014/main" val="3459268090"/>
                    </a:ext>
                  </a:extLst>
                </a:gridCol>
                <a:gridCol w="497568">
                  <a:extLst>
                    <a:ext uri="{9D8B030D-6E8A-4147-A177-3AD203B41FA5}">
                      <a16:colId xmlns:a16="http://schemas.microsoft.com/office/drawing/2014/main" val="3457310966"/>
                    </a:ext>
                  </a:extLst>
                </a:gridCol>
              </a:tblGrid>
              <a:tr h="18181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우선순위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KTO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GTO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92782"/>
                  </a:ext>
                </a:extLst>
              </a:tr>
              <a:tr h="212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HMM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DPCT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PSA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DP World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5700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온실가스 감축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윤리경영 공정거래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사이버보안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데이터 보호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기후변화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안전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122576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2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안전보건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책임있는 생산 제품안정성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배출가스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지역사회 기여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보안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310137"/>
                  </a:ext>
                </a:extLst>
              </a:tr>
              <a:tr h="4431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3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글로벌 시장 확대 및 경쟁력 강화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협력사 상생 동반성장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에너지절감 신재생에너지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직원다양성 존중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복지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750264"/>
                  </a:ext>
                </a:extLst>
              </a:tr>
              <a:tr h="1818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4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인재 교육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제품기능향상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윤리경영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직원 복지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윤리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158844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5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수익성 제고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지역사회 공헌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항만보안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해양보호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인력개발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643493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6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공급망 협조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기후변화 대응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직업병과 안전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공공 정책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기후변화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207285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7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폐기물관리 재활용 증대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신성장동력 확보 사업다각화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공급망 최적화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지속가능 구매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지역사회공헌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550307"/>
                  </a:ext>
                </a:extLst>
              </a:tr>
              <a:tr h="1818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8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윤리경영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일과 삶의 균형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인재 계발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폐기물관리 재활용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430838"/>
                  </a:ext>
                </a:extLst>
              </a:tr>
              <a:tr h="311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9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디지털화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위생 안전 보건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디지털화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물 절약 수질오염방지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26544"/>
                  </a:ext>
                </a:extLst>
              </a:tr>
              <a:tr h="1818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10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반부패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노사관계 소통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지속가능 항만 개발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800" marR="62800" marT="31400" marB="3140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773702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90FB42D7-001A-41F2-80A7-34CFC354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614" y="94614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20A1B17-0CF2-4AE1-90E1-F34ED965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456" y="1185181"/>
            <a:ext cx="5020027" cy="3187443"/>
          </a:xfrm>
          <a:prstGeom prst="rect">
            <a:avLst/>
          </a:prstGeom>
        </p:spPr>
      </p:pic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68821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2)IPA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분석 결과 요약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IPA </a:t>
            </a:r>
            <a:r>
              <a:rPr lang="ko-KR" altLang="en-US" sz="2000" b="1" dirty="0">
                <a:solidFill>
                  <a:srgbClr val="000000"/>
                </a:solidFill>
              </a:rPr>
              <a:t>분석결과 요약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223306-86FB-4BD7-9166-7C013018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1344" y="468870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26</a:t>
            </a:fld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23A9BD-D70B-4E70-A83E-E3572AF5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708" y="1102975"/>
            <a:ext cx="9876498" cy="4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914D-3532-4ED4-8DB0-C88C2C7675AF}"/>
              </a:ext>
            </a:extLst>
          </p:cNvPr>
          <p:cNvSpPr txBox="1"/>
          <p:nvPr/>
        </p:nvSpPr>
        <p:spPr>
          <a:xfrm>
            <a:off x="1776113" y="816385"/>
            <a:ext cx="3846065" cy="2889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7000" marR="127000" indent="0" algn="l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b="1" kern="0" spc="-70" dirty="0">
                <a:solidFill>
                  <a:srgbClr val="000000"/>
                </a:solidFill>
                <a:effectLst/>
                <a:ea typeface="#중고딕"/>
              </a:rPr>
              <a:t>2021 DJSI </a:t>
            </a: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편입 </a:t>
            </a:r>
            <a:r>
              <a:rPr lang="ko-KR" altLang="en-US" sz="1050" b="1" kern="0" spc="-70" dirty="0" err="1">
                <a:solidFill>
                  <a:srgbClr val="000000"/>
                </a:solidFill>
                <a:effectLst/>
                <a:ea typeface="#중고딕"/>
              </a:rPr>
              <a:t>지수별</a:t>
            </a: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 산업 평균 비교</a:t>
            </a:r>
            <a:endParaRPr lang="ko-KR" altLang="en-US" sz="1050" b="1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39B61-208C-4B60-8895-98C5B50F5969}"/>
              </a:ext>
            </a:extLst>
          </p:cNvPr>
          <p:cNvSpPr txBox="1"/>
          <p:nvPr/>
        </p:nvSpPr>
        <p:spPr>
          <a:xfrm>
            <a:off x="6957975" y="1361871"/>
            <a:ext cx="1777463" cy="31874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1270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한국생산성본부 보도 자료에서 발표한 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2021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년 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DJSI ESG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보고서 평가결과 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&lt;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그림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-3&gt;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에서 항만과 유사한 업종인 운수 및 </a:t>
            </a:r>
            <a:r>
              <a:rPr lang="ko-KR" altLang="en-US" sz="1100" kern="0" spc="-70" dirty="0" err="1">
                <a:solidFill>
                  <a:srgbClr val="000000"/>
                </a:solidFill>
                <a:effectLst/>
                <a:ea typeface="#신명조"/>
              </a:rPr>
              <a:t>교통인프라의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 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DJSI ESG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지수는 식료품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석유 및 가스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자동차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금융 서비스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철강에 이어서 세계 평균과 비슷한 수준이 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75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점으로 국내기업이 글로벌 평균과 동일한 수준으로 평가 되었다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. </a:t>
            </a:r>
            <a:endParaRPr lang="ko-KR" altLang="en-US" sz="900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0FB42D7-001A-41F2-80A7-34CFC354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614" y="94614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5E531-487C-4110-BC2B-552ACEAD7145}"/>
              </a:ext>
            </a:extLst>
          </p:cNvPr>
          <p:cNvSpPr txBox="1"/>
          <p:nvPr/>
        </p:nvSpPr>
        <p:spPr>
          <a:xfrm>
            <a:off x="1723497" y="4549315"/>
            <a:ext cx="4229831" cy="2738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1270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70" dirty="0" err="1">
                <a:solidFill>
                  <a:srgbClr val="000000"/>
                </a:solidFill>
                <a:effectLst/>
                <a:ea typeface="#신명조"/>
              </a:rPr>
              <a:t>자료출처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: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한국생산성본부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, 2021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다우존스 지속가능경영지수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(DJSI)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평가결과 보도자료</a:t>
            </a:r>
            <a:endParaRPr lang="ko-KR" altLang="en-US" sz="900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3EAC14-6B1C-4B1E-A4E6-835225C165BA}"/>
              </a:ext>
            </a:extLst>
          </p:cNvPr>
          <p:cNvSpPr/>
          <p:nvPr/>
        </p:nvSpPr>
        <p:spPr>
          <a:xfrm>
            <a:off x="3339548" y="1483174"/>
            <a:ext cx="149087" cy="2514418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04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68821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2)IPA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분석 결과 요약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0000"/>
                </a:solidFill>
              </a:rPr>
              <a:t>IPA </a:t>
            </a:r>
            <a:r>
              <a:rPr lang="ko-KR" altLang="en-US" sz="2000" b="1" dirty="0">
                <a:solidFill>
                  <a:srgbClr val="000000"/>
                </a:solidFill>
              </a:rPr>
              <a:t>분석결과 요약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223306-86FB-4BD7-9166-7C013018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1344" y="468870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27</a:t>
            </a:fld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23A9BD-D70B-4E70-A83E-E3572AF5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708" y="1102975"/>
            <a:ext cx="9876498" cy="4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914D-3532-4ED4-8DB0-C88C2C7675AF}"/>
              </a:ext>
            </a:extLst>
          </p:cNvPr>
          <p:cNvSpPr txBox="1"/>
          <p:nvPr/>
        </p:nvSpPr>
        <p:spPr>
          <a:xfrm>
            <a:off x="1776113" y="816385"/>
            <a:ext cx="3846065" cy="2889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27000" marR="127000" indent="0" algn="l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50" b="1" kern="0" spc="-70" dirty="0">
                <a:solidFill>
                  <a:srgbClr val="000000"/>
                </a:solidFill>
                <a:effectLst/>
                <a:ea typeface="#중고딕"/>
              </a:rPr>
              <a:t>2021 DJSI </a:t>
            </a:r>
            <a:r>
              <a:rPr lang="ko-KR" altLang="en-US" sz="1050" b="1" kern="0" spc="-70" dirty="0">
                <a:solidFill>
                  <a:srgbClr val="000000"/>
                </a:solidFill>
                <a:effectLst/>
                <a:ea typeface="#중고딕"/>
              </a:rPr>
              <a:t>국내 기업의 부문별 성과</a:t>
            </a:r>
            <a:endParaRPr lang="ko-KR" altLang="en-US" sz="1050" b="1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39B61-208C-4B60-8895-98C5B50F5969}"/>
              </a:ext>
            </a:extLst>
          </p:cNvPr>
          <p:cNvSpPr txBox="1"/>
          <p:nvPr/>
        </p:nvSpPr>
        <p:spPr>
          <a:xfrm>
            <a:off x="6724670" y="412384"/>
            <a:ext cx="2242863" cy="42413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1270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2021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년 다우존스 지속가능경영지수 국내기업의 부문별 성과에서 국내기업의 성과 우수분야는 환경정책 및 시스템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환경정책 정보공개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환경효율성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사회 정보공개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정보보안 부분에서 세계 평균과 비교하여 높거나 동등한 점수를 받았다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.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반면 지배구조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 err="1">
                <a:solidFill>
                  <a:srgbClr val="000000"/>
                </a:solidFill>
                <a:effectLst/>
                <a:ea typeface="#신명조"/>
              </a:rPr>
              <a:t>리스크관리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윤리강령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노동관행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인재유치와 유지에는 세계평균에 비해 낮은 점수를 받았다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. </a:t>
            </a:r>
          </a:p>
          <a:p>
            <a:pPr marL="0" marR="0" indent="1270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70" dirty="0">
                <a:solidFill>
                  <a:srgbClr val="000000"/>
                </a:solidFill>
                <a:ea typeface="#신명조"/>
              </a:rPr>
              <a:t>IPA </a:t>
            </a:r>
            <a:r>
              <a:rPr lang="ko-KR" altLang="en-US" sz="1100" kern="0" spc="-70" dirty="0">
                <a:solidFill>
                  <a:srgbClr val="000000"/>
                </a:solidFill>
                <a:ea typeface="#신명조"/>
              </a:rPr>
              <a:t>분석결과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부정부패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투명경영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,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사업윤리 강화가 중요도가 높다는 결과에서 볼 때 국내 항만 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ESG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담당자는 투명경영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(G) </a:t>
            </a:r>
            <a:r>
              <a:rPr lang="ko-KR" altLang="en-US" sz="1100" kern="0" spc="-70" dirty="0">
                <a:solidFill>
                  <a:srgbClr val="000000"/>
                </a:solidFill>
                <a:effectLst/>
                <a:ea typeface="#신명조"/>
              </a:rPr>
              <a:t>부분에 좀 더 집중해야 할 필요성을 인식하고 있다고 판단된다</a:t>
            </a:r>
            <a:r>
              <a:rPr lang="en-US" altLang="ko-KR" sz="1100" kern="0" spc="-70" dirty="0">
                <a:solidFill>
                  <a:srgbClr val="000000"/>
                </a:solidFill>
                <a:effectLst/>
                <a:ea typeface="#신명조"/>
              </a:rPr>
              <a:t>. </a:t>
            </a:r>
            <a:endParaRPr lang="ko-KR" altLang="en-US" sz="900" kern="0" spc="-7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0FB42D7-001A-41F2-80A7-34CFC354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614" y="94614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5E531-487C-4110-BC2B-552ACEAD7145}"/>
              </a:ext>
            </a:extLst>
          </p:cNvPr>
          <p:cNvSpPr txBox="1"/>
          <p:nvPr/>
        </p:nvSpPr>
        <p:spPr>
          <a:xfrm>
            <a:off x="1723497" y="4549315"/>
            <a:ext cx="4229831" cy="2738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1270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70" dirty="0" err="1">
                <a:solidFill>
                  <a:srgbClr val="000000"/>
                </a:solidFill>
                <a:effectLst/>
                <a:ea typeface="#신명조"/>
              </a:rPr>
              <a:t>자료출처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: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한국생산성본부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, 2021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다우존스 지속가능경영지수</a:t>
            </a:r>
            <a:r>
              <a:rPr lang="en-US" altLang="ko-KR" sz="900" kern="0" spc="-70" dirty="0">
                <a:solidFill>
                  <a:srgbClr val="000000"/>
                </a:solidFill>
                <a:effectLst/>
                <a:ea typeface="#신명조"/>
              </a:rPr>
              <a:t>(DJSI) </a:t>
            </a:r>
            <a:r>
              <a:rPr lang="ko-KR" altLang="en-US" sz="900" kern="0" spc="-70" dirty="0">
                <a:solidFill>
                  <a:srgbClr val="000000"/>
                </a:solidFill>
                <a:effectLst/>
                <a:ea typeface="#신명조"/>
              </a:rPr>
              <a:t>평가결과 보도자료</a:t>
            </a:r>
            <a:endParaRPr lang="ko-KR" altLang="en-US" sz="900" kern="0" spc="-70" dirty="0">
              <a:solidFill>
                <a:srgbClr val="000000"/>
              </a:solidFill>
              <a:effectLst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6797D3-0CBE-401A-A917-D99AFB573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300" y="1105356"/>
            <a:ext cx="4645709" cy="33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CDE01-0D81-42D3-A2E8-095755591E20}"/>
              </a:ext>
            </a:extLst>
          </p:cNvPr>
          <p:cNvSpPr txBox="1"/>
          <p:nvPr/>
        </p:nvSpPr>
        <p:spPr>
          <a:xfrm>
            <a:off x="1723498" y="746771"/>
            <a:ext cx="374180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dirty="0">
                <a:solidFill>
                  <a:srgbClr val="000000"/>
                </a:solidFill>
              </a:rPr>
              <a:t>국내 항만운영사의 </a:t>
            </a:r>
            <a:r>
              <a:rPr lang="en-US" altLang="ko-KR" sz="1200" b="1" dirty="0">
                <a:solidFill>
                  <a:srgbClr val="000000"/>
                </a:solidFill>
              </a:rPr>
              <a:t>ESG</a:t>
            </a:r>
            <a:r>
              <a:rPr lang="ko-KR" altLang="en-US" sz="1200" b="1" dirty="0">
                <a:solidFill>
                  <a:srgbClr val="000000"/>
                </a:solidFill>
              </a:rPr>
              <a:t>관련 </a:t>
            </a:r>
            <a:r>
              <a:rPr lang="en-US" altLang="ko-KR" sz="1200" b="1" dirty="0">
                <a:solidFill>
                  <a:srgbClr val="000000"/>
                </a:solidFill>
              </a:rPr>
              <a:t>SWOT </a:t>
            </a:r>
            <a:r>
              <a:rPr lang="ko-KR" altLang="en-US" sz="1200" b="1" dirty="0">
                <a:solidFill>
                  <a:srgbClr val="000000"/>
                </a:solidFill>
              </a:rPr>
              <a:t>분석 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국내 항만운영사 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3) SWOT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분석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4CB8B-BE25-42E5-B7AB-442212F68848}"/>
              </a:ext>
            </a:extLst>
          </p:cNvPr>
          <p:cNvSpPr txBox="1"/>
          <p:nvPr/>
        </p:nvSpPr>
        <p:spPr>
          <a:xfrm>
            <a:off x="6400800" y="1357747"/>
            <a:ext cx="2403814" cy="28973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강점으로는 친환경 설비가 </a:t>
            </a:r>
            <a:r>
              <a:rPr lang="ko-KR" altLang="en-US" sz="1400" dirty="0" err="1">
                <a:solidFill>
                  <a:srgbClr val="000000"/>
                </a:solidFill>
                <a:cs typeface="Arial" pitchFamily="34" charset="0"/>
              </a:rPr>
              <a:t>갖추어져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 있으며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IT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기술이 발달했다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또한 국제표준인증에 대한 경험이 있다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기회는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산업에 대한 정책 및 지원사업이 증가 추세이며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해운선사의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항만운영사에 대한 요청이 증가하고 있다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5D99F4-3F10-4CF5-B1FC-C7CE05AD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1413" y="471867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28</a:t>
            </a:fld>
            <a:endParaRPr lang="en-GB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27CA5F-50BE-4C29-9125-88105C6A7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45739"/>
              </p:ext>
            </p:extLst>
          </p:nvPr>
        </p:nvGraphicFramePr>
        <p:xfrm>
          <a:off x="1708780" y="1107957"/>
          <a:ext cx="4520754" cy="3268155"/>
        </p:xfrm>
        <a:graphic>
          <a:graphicData uri="http://schemas.openxmlformats.org/drawingml/2006/table">
            <a:tbl>
              <a:tblPr/>
              <a:tblGrid>
                <a:gridCol w="196445">
                  <a:extLst>
                    <a:ext uri="{9D8B030D-6E8A-4147-A177-3AD203B41FA5}">
                      <a16:colId xmlns:a16="http://schemas.microsoft.com/office/drawing/2014/main" val="3519235236"/>
                    </a:ext>
                  </a:extLst>
                </a:gridCol>
                <a:gridCol w="2071243">
                  <a:extLst>
                    <a:ext uri="{9D8B030D-6E8A-4147-A177-3AD203B41FA5}">
                      <a16:colId xmlns:a16="http://schemas.microsoft.com/office/drawing/2014/main" val="2188845362"/>
                    </a:ext>
                  </a:extLst>
                </a:gridCol>
                <a:gridCol w="2253066">
                  <a:extLst>
                    <a:ext uri="{9D8B030D-6E8A-4147-A177-3AD203B41FA5}">
                      <a16:colId xmlns:a16="http://schemas.microsoft.com/office/drawing/2014/main" val="246720063"/>
                    </a:ext>
                  </a:extLst>
                </a:gridCol>
              </a:tblGrid>
              <a:tr h="2236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긍정적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부정적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836508"/>
                  </a:ext>
                </a:extLst>
              </a:tr>
              <a:tr h="22645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내부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강점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약점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W)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99424"/>
                  </a:ext>
                </a:extLst>
              </a:tr>
              <a:tr h="1361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 설비 설치 경험축척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육상전원공급장치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(AMP)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기반 시설 확충됨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정부 환경정책 참여도 높음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국제표준인증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(ISO)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경험풍부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-IT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기술 우수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글로벌항만운영사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(GTO)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국내 운영 중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인터넷 비대면 교육의 발달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기반시설 설치로 재무건전성 부담 증가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 시설 노후화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전문 인력 부족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항만운영사의 과다로 하역료 가격 경쟁력 약화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시설 및 설치에 관한 수동적인자세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977129"/>
                  </a:ext>
                </a:extLst>
              </a:tr>
              <a:tr h="22645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외부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기회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O)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위협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T)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270423"/>
                  </a:ext>
                </a:extLst>
              </a:tr>
              <a:tr h="1212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사업 정책 및 지원 사업 증가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해운 선사의 친환경 항만운영사에 선호도 증가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-COVID-19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로 해운운임 상승으로 국내항만운영사의 선사에 대한 하역료 상승 혐상력 발생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스마트항만 투자 증대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신재생에너지 친환경 항만 운영 필요성 증대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 및 안전규제강화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 및 자동화기술 도입에 따른 경제적 부담 증가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코로나로 컨테이너 야적장 부족 현상 발생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 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보고서 의무 발행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8294" marR="78294" marT="39147" marB="3914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21017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1463BA7-21D3-488E-A902-F079818C4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1312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7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CDE01-0D81-42D3-A2E8-095755591E20}"/>
              </a:ext>
            </a:extLst>
          </p:cNvPr>
          <p:cNvSpPr txBox="1"/>
          <p:nvPr/>
        </p:nvSpPr>
        <p:spPr>
          <a:xfrm>
            <a:off x="1723498" y="746771"/>
            <a:ext cx="374180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dirty="0">
                <a:solidFill>
                  <a:srgbClr val="000000"/>
                </a:solidFill>
              </a:rPr>
              <a:t>국내 항만운영사의 </a:t>
            </a:r>
            <a:r>
              <a:rPr lang="en-US" altLang="ko-KR" sz="1200" b="1" dirty="0">
                <a:solidFill>
                  <a:srgbClr val="000000"/>
                </a:solidFill>
              </a:rPr>
              <a:t>ESG</a:t>
            </a:r>
            <a:r>
              <a:rPr lang="ko-KR" altLang="en-US" sz="1200" b="1" dirty="0">
                <a:solidFill>
                  <a:srgbClr val="000000"/>
                </a:solidFill>
              </a:rPr>
              <a:t>관련 </a:t>
            </a:r>
            <a:r>
              <a:rPr lang="en-US" altLang="ko-KR" sz="1200" b="1" dirty="0">
                <a:solidFill>
                  <a:srgbClr val="000000"/>
                </a:solidFill>
              </a:rPr>
              <a:t>SWOT </a:t>
            </a:r>
            <a:r>
              <a:rPr lang="ko-KR" altLang="en-US" sz="1200" b="1" dirty="0">
                <a:solidFill>
                  <a:srgbClr val="000000"/>
                </a:solidFill>
              </a:rPr>
              <a:t>대응 전략 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국내 항만운영사 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3) SWOT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분석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4CB8B-BE25-42E5-B7AB-442212F68848}"/>
              </a:ext>
            </a:extLst>
          </p:cNvPr>
          <p:cNvSpPr txBox="1"/>
          <p:nvPr/>
        </p:nvSpPr>
        <p:spPr>
          <a:xfrm>
            <a:off x="6575475" y="996155"/>
            <a:ext cx="2534754" cy="3566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정부 및 항만공사와의 긴밀한 협조와 지역별 항만운영사간의 협의체를 통한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관련  시설물 확충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시스템 운영 방식을 개선하여 환경 및 안전규제에 대응하여 선사의 물량을 유치한다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아울러 육상전원장치와 같은 구축된 인프라를 통한 추가 이익을 창출하여 </a:t>
            </a:r>
            <a:r>
              <a:rPr lang="ko-KR" altLang="en-US" sz="1100" dirty="0" err="1">
                <a:solidFill>
                  <a:srgbClr val="000000"/>
                </a:solidFill>
                <a:cs typeface="Arial" pitchFamily="34" charset="0"/>
              </a:rPr>
              <a:t>선순환적인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 환경 개선 방향을 구축해야 한다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 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한국에너지공단 시스템을 활용한 전국항만운영사 환경관련 데이터 월별 보고 시스템 구축 </a:t>
            </a:r>
            <a:endParaRPr lang="en-US" altLang="ko-KR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286578-26A2-4C56-B310-3FF36F93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01631" y="476558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29</a:t>
            </a:fld>
            <a:endParaRPr lang="en-GB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E31FEA-2D7E-4A9E-9D3D-16825764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1039"/>
              </p:ext>
            </p:extLst>
          </p:nvPr>
        </p:nvGraphicFramePr>
        <p:xfrm>
          <a:off x="1658241" y="1155055"/>
          <a:ext cx="4751013" cy="3276001"/>
        </p:xfrm>
        <a:graphic>
          <a:graphicData uri="http://schemas.openxmlformats.org/drawingml/2006/table">
            <a:tbl>
              <a:tblPr/>
              <a:tblGrid>
                <a:gridCol w="217583">
                  <a:extLst>
                    <a:ext uri="{9D8B030D-6E8A-4147-A177-3AD203B41FA5}">
                      <a16:colId xmlns:a16="http://schemas.microsoft.com/office/drawing/2014/main" val="2801070915"/>
                    </a:ext>
                  </a:extLst>
                </a:gridCol>
                <a:gridCol w="2192462">
                  <a:extLst>
                    <a:ext uri="{9D8B030D-6E8A-4147-A177-3AD203B41FA5}">
                      <a16:colId xmlns:a16="http://schemas.microsoft.com/office/drawing/2014/main" val="3088499100"/>
                    </a:ext>
                  </a:extLst>
                </a:gridCol>
                <a:gridCol w="2340968">
                  <a:extLst>
                    <a:ext uri="{9D8B030D-6E8A-4147-A177-3AD203B41FA5}">
                      <a16:colId xmlns:a16="http://schemas.microsoft.com/office/drawing/2014/main" val="1474718733"/>
                    </a:ext>
                  </a:extLst>
                </a:gridCol>
              </a:tblGrid>
              <a:tr h="2162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기회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O)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위협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T)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65284"/>
                  </a:ext>
                </a:extLst>
              </a:tr>
              <a:tr h="21620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강점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S)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강점기회전략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(SO)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강점위협전략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(ST)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22113"/>
                  </a:ext>
                </a:extLst>
              </a:tr>
              <a:tr h="1158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 구축 경험과 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IT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및 정보기술을 바탕으로 선점적인 친환경 항만 운영 환경을 조성하여 선사를 유인한다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다양한 국제표준 획득 경험을 바탕으로 국제표준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(ISO)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을 취득하여 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객관적 수준 재고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 항만 운영과 기반 시설 확충 및 재개발 추진을 통해 </a:t>
                      </a:r>
                      <a:r>
                        <a:rPr lang="ko-KR" altLang="en-US" sz="7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하역료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인상</a:t>
                      </a:r>
                      <a:endParaRPr lang="ko-KR" alt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육상전원공급시설 활용 선사에게 비용 절감 기회 제공 및 부가 수입 발생으로 재무 건전성 향상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7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비대면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교육 콘텐츠를 활용한 </a:t>
                      </a:r>
                      <a:r>
                        <a:rPr lang="ko-KR" altLang="en-US" sz="7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 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인식 개선 긍정적 자세 함양 및 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 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전문 인력 육성</a:t>
                      </a:r>
                      <a:endParaRPr lang="ko-KR" alt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591320"/>
                  </a:ext>
                </a:extLst>
              </a:tr>
              <a:tr h="21620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약점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6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W)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기회포착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WO)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약점보완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WT)</a:t>
                      </a:r>
                      <a:endParaRPr 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528896"/>
                  </a:ext>
                </a:extLst>
              </a:tr>
              <a:tr h="1469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스마트 항만에 신기술 개발 및 적용 확대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사업 적극 참여하여 친환경 항만 이미지 구축을 통한 해운선사 유인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 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인력 양성과 인식 개선을 통한 친환경 항만 조성으로 선사 유인</a:t>
                      </a: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7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운영사간 통합 운영을 통한 과당경쟁 회피를 통한 하역료 인상</a:t>
                      </a:r>
                      <a:endParaRPr lang="ko-KR" altLang="en-US" sz="7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선사와의 협상을 진행하여 항만 </a:t>
                      </a:r>
                      <a:r>
                        <a:rPr lang="ko-KR" altLang="en-US" sz="7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하역료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정상화를 통한 재무건전성 강화</a:t>
                      </a:r>
                      <a:endParaRPr lang="ko-KR" alt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노후화 된 항만 시설에 대한 개선 및 시스템 효율화를 통한 운영비용 절감을 통해 </a:t>
                      </a:r>
                      <a:r>
                        <a:rPr lang="ko-KR" altLang="en-US" sz="7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이익 증가</a:t>
                      </a:r>
                      <a:endParaRPr lang="ko-KR" alt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 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전문 인력을 양성하여 환경 및 안전규제 강화에 대비</a:t>
                      </a: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7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항만운영사 간 공동 운영을 통한 협상력 강화 및 운영 효율화 </a:t>
                      </a:r>
                      <a:endParaRPr lang="ko-KR" altLang="en-US" sz="7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4" marR="74184" marT="37092" marB="370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6932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C64BE6B-7710-423E-A28C-B3534F22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1343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4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2325409" y="1019644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81439" y="3871408"/>
            <a:ext cx="7981122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2439535" y="1675823"/>
            <a:ext cx="6983876" cy="1711842"/>
            <a:chOff x="5207975" y="2573079"/>
            <a:chExt cx="6983876" cy="171184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878038" y="2169000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cs typeface="Arial" pitchFamily="34" charset="0"/>
              </a:rPr>
              <a:t>서론</a:t>
            </a:r>
            <a:endParaRPr lang="en-US" altLang="ko-KR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FE73423-D4AC-47AF-8468-43D3824FF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64BADE-47A3-4F69-B121-657F90A1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0" y="4711691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4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80">
        <p:fade/>
      </p:transition>
    </mc:Choice>
    <mc:Fallback xmlns="">
      <p:transition spd="med" advTm="98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CDE01-0D81-42D3-A2E8-095755591E20}"/>
              </a:ext>
            </a:extLst>
          </p:cNvPr>
          <p:cNvSpPr txBox="1"/>
          <p:nvPr/>
        </p:nvSpPr>
        <p:spPr>
          <a:xfrm>
            <a:off x="1723498" y="746771"/>
            <a:ext cx="374180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dirty="0">
                <a:solidFill>
                  <a:srgbClr val="000000"/>
                </a:solidFill>
              </a:rPr>
              <a:t>국내 항만공사의 </a:t>
            </a:r>
            <a:r>
              <a:rPr lang="en-US" altLang="ko-KR" sz="1200" b="1" dirty="0">
                <a:solidFill>
                  <a:srgbClr val="000000"/>
                </a:solidFill>
              </a:rPr>
              <a:t>ESG</a:t>
            </a:r>
            <a:r>
              <a:rPr lang="ko-KR" altLang="en-US" sz="1200" b="1" dirty="0">
                <a:solidFill>
                  <a:srgbClr val="000000"/>
                </a:solidFill>
              </a:rPr>
              <a:t>관련 </a:t>
            </a:r>
            <a:r>
              <a:rPr lang="en-US" altLang="ko-KR" sz="1200" b="1" dirty="0">
                <a:solidFill>
                  <a:srgbClr val="000000"/>
                </a:solidFill>
              </a:rPr>
              <a:t>SWOT </a:t>
            </a:r>
            <a:r>
              <a:rPr lang="ko-KR" altLang="en-US" sz="1200" b="1" dirty="0">
                <a:solidFill>
                  <a:srgbClr val="000000"/>
                </a:solidFill>
              </a:rPr>
              <a:t>분석 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국내 항만공사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3) SWOT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분석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4CB8B-BE25-42E5-B7AB-442212F68848}"/>
              </a:ext>
            </a:extLst>
          </p:cNvPr>
          <p:cNvSpPr txBox="1"/>
          <p:nvPr/>
        </p:nvSpPr>
        <p:spPr>
          <a:xfrm>
            <a:off x="6943704" y="994674"/>
            <a:ext cx="1810040" cy="3615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강점으로는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에 관한 조직 및 예산 확보가 되어 있으며 공적인 권한을 통한 협상력 관리감독 권한이 있다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기회로는 해운선사의 친환경 항만운영사에 대한 선호도가 증가하고 친환경 서비스 제공으로 부가수익을 창출할 수 있다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D2C19-C159-4822-BE4E-6F698BAC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01631" y="476726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30</a:t>
            </a:fld>
            <a:endParaRPr lang="en-GB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2AFBAC-BEEE-45A1-9D70-8C189F4C4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37114"/>
              </p:ext>
            </p:extLst>
          </p:nvPr>
        </p:nvGraphicFramePr>
        <p:xfrm>
          <a:off x="1625623" y="979050"/>
          <a:ext cx="5208581" cy="3788214"/>
        </p:xfrm>
        <a:graphic>
          <a:graphicData uri="http://schemas.openxmlformats.org/drawingml/2006/table">
            <a:tbl>
              <a:tblPr/>
              <a:tblGrid>
                <a:gridCol w="198676">
                  <a:extLst>
                    <a:ext uri="{9D8B030D-6E8A-4147-A177-3AD203B41FA5}">
                      <a16:colId xmlns:a16="http://schemas.microsoft.com/office/drawing/2014/main" val="2480172589"/>
                    </a:ext>
                  </a:extLst>
                </a:gridCol>
                <a:gridCol w="2310694">
                  <a:extLst>
                    <a:ext uri="{9D8B030D-6E8A-4147-A177-3AD203B41FA5}">
                      <a16:colId xmlns:a16="http://schemas.microsoft.com/office/drawing/2014/main" val="1303412332"/>
                    </a:ext>
                  </a:extLst>
                </a:gridCol>
                <a:gridCol w="2699211">
                  <a:extLst>
                    <a:ext uri="{9D8B030D-6E8A-4147-A177-3AD203B41FA5}">
                      <a16:colId xmlns:a16="http://schemas.microsoft.com/office/drawing/2014/main" val="4127773229"/>
                    </a:ext>
                  </a:extLst>
                </a:gridCol>
              </a:tblGrid>
              <a:tr h="247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긍정적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부정적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939413"/>
                  </a:ext>
                </a:extLst>
              </a:tr>
              <a:tr h="25058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내부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강점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S)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약점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W)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811609"/>
                  </a:ext>
                </a:extLst>
              </a:tr>
              <a:tr h="1342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 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예산 확보 및 건전한 재무 구조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 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조직을 갖춤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 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보고서 발행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에 대한 경영층 및 직원의 높은 인식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 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제반 시설 확충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육상전원장치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공적인 권한을 통한 협상력 및 제재력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관리감독권한 및 법제화 추진력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정부의정책의하향식수용으로인한자율성결여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목표를비용효과적으로달성하기위한방안검토제한적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환경관련국제표준인증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(ISO)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없음 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59764"/>
                  </a:ext>
                </a:extLst>
              </a:tr>
              <a:tr h="25058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외부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기회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O)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위협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T)</a:t>
                      </a:r>
                      <a:endParaRPr 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723176"/>
                  </a:ext>
                </a:extLst>
              </a:tr>
              <a:tr h="1160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해운사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, 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운영사의 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 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필요성 증대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정부의 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활동에 대한 명확한 의지와 지원증가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해운 선사의 친환경 항만 운영사에 대한 선호도증가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친환경서비스제공으로인한부가수익가능성증대</a:t>
                      </a:r>
                      <a:endParaRPr lang="ko-KR" altLang="en-US" sz="9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운영사의과도한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활동에대한보조금의존현상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운영사의운영방식이너무다양하여</a:t>
                      </a: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정책시협의점도출어려움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환경및안전규제강화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목표달성에대한시간부족</a:t>
                      </a:r>
                      <a:endParaRPr lang="ko-KR" altLang="en-US" sz="9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38" marR="86638" marT="43319" marB="43319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1986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4BA069A-42B6-4EA9-8DEE-EE458FFB7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073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CDE01-0D81-42D3-A2E8-095755591E20}"/>
              </a:ext>
            </a:extLst>
          </p:cNvPr>
          <p:cNvSpPr txBox="1"/>
          <p:nvPr/>
        </p:nvSpPr>
        <p:spPr>
          <a:xfrm>
            <a:off x="1723498" y="746771"/>
            <a:ext cx="374180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dirty="0">
                <a:solidFill>
                  <a:srgbClr val="000000"/>
                </a:solidFill>
              </a:rPr>
              <a:t>국내 항만공사의 </a:t>
            </a:r>
            <a:r>
              <a:rPr lang="en-US" altLang="ko-KR" sz="1200" b="1" dirty="0">
                <a:solidFill>
                  <a:srgbClr val="000000"/>
                </a:solidFill>
              </a:rPr>
              <a:t>ESG</a:t>
            </a:r>
            <a:r>
              <a:rPr lang="ko-KR" altLang="en-US" sz="1200" b="1" dirty="0">
                <a:solidFill>
                  <a:srgbClr val="000000"/>
                </a:solidFill>
              </a:rPr>
              <a:t>관련 </a:t>
            </a:r>
            <a:r>
              <a:rPr lang="en-US" altLang="ko-KR" sz="1200" b="1" dirty="0">
                <a:solidFill>
                  <a:srgbClr val="000000"/>
                </a:solidFill>
              </a:rPr>
              <a:t>SWOT </a:t>
            </a:r>
            <a:r>
              <a:rPr lang="ko-KR" altLang="en-US" sz="1200" b="1" dirty="0">
                <a:solidFill>
                  <a:srgbClr val="000000"/>
                </a:solidFill>
              </a:rPr>
              <a:t>대응 전략 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국내 항만공사 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3) SWOT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분석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4CB8B-BE25-42E5-B7AB-442212F68848}"/>
              </a:ext>
            </a:extLst>
          </p:cNvPr>
          <p:cNvSpPr txBox="1"/>
          <p:nvPr/>
        </p:nvSpPr>
        <p:spPr>
          <a:xfrm>
            <a:off x="6865425" y="1047821"/>
            <a:ext cx="2164274" cy="35594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관련 </a:t>
            </a:r>
            <a:r>
              <a:rPr lang="ko-KR" altLang="en-US" sz="1100" dirty="0" err="1">
                <a:solidFill>
                  <a:srgbClr val="000000"/>
                </a:solidFill>
                <a:cs typeface="Arial" pitchFamily="34" charset="0"/>
              </a:rPr>
              <a:t>운영사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선사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친환경 기술 개발 업체와의 협의체 구성을 통한 다양한 의견 수렴과 인센티브 지원을 통한 항만의 친환경 이미지를 구축하여 환경규제에 대응한다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>
              <a:lnSpc>
                <a:spcPts val="2000"/>
              </a:lnSpc>
            </a:pP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 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안전에 대한 중요성을 강조하여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ISO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인증을 많이 획득한 것과 같이 친환경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투명경영에도 많은 관심을 기울여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통합적 발전이 될 수 있도록 하여 선진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문화 육성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5F9377-50A8-401C-81CF-0873BCC5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01631" y="476558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31</a:t>
            </a:fld>
            <a:endParaRPr lang="en-GB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8F51CB-75CF-4DF2-9028-99604942E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49262"/>
              </p:ext>
            </p:extLst>
          </p:nvPr>
        </p:nvGraphicFramePr>
        <p:xfrm>
          <a:off x="1625623" y="1106230"/>
          <a:ext cx="5184751" cy="3501056"/>
        </p:xfrm>
        <a:graphic>
          <a:graphicData uri="http://schemas.openxmlformats.org/drawingml/2006/table">
            <a:tbl>
              <a:tblPr/>
              <a:tblGrid>
                <a:gridCol w="272099">
                  <a:extLst>
                    <a:ext uri="{9D8B030D-6E8A-4147-A177-3AD203B41FA5}">
                      <a16:colId xmlns:a16="http://schemas.microsoft.com/office/drawing/2014/main" val="1354697849"/>
                    </a:ext>
                  </a:extLst>
                </a:gridCol>
                <a:gridCol w="2477917">
                  <a:extLst>
                    <a:ext uri="{9D8B030D-6E8A-4147-A177-3AD203B41FA5}">
                      <a16:colId xmlns:a16="http://schemas.microsoft.com/office/drawing/2014/main" val="3726079749"/>
                    </a:ext>
                  </a:extLst>
                </a:gridCol>
                <a:gridCol w="2434735">
                  <a:extLst>
                    <a:ext uri="{9D8B030D-6E8A-4147-A177-3AD203B41FA5}">
                      <a16:colId xmlns:a16="http://schemas.microsoft.com/office/drawing/2014/main" val="1765934908"/>
                    </a:ext>
                  </a:extLst>
                </a:gridCol>
              </a:tblGrid>
              <a:tr h="244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　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기회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O)</a:t>
                      </a:r>
                      <a:endParaRPr 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위협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T)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619546"/>
                  </a:ext>
                </a:extLst>
              </a:tr>
              <a:tr h="24414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강점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역량확대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SO)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선택집중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ST)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32801"/>
                  </a:ext>
                </a:extLst>
              </a:tr>
              <a:tr h="1269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관련 투자로 친환경 항만을 구축하여 선사 유치를 통한 항만 물동량 확보 및 수익 개선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기존 구축된 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시설을 활용한 추가수입 창출 및 신규 고용 인력 창출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운영사에 대한 환경 법률 준수 관리 감독 강화로 친환경 항만 조성 유도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공사내의 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 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조직 운영 경험과 재정 능력을 바탕으로 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 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활동 보고서 작성 장려 및 지원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관리기관으로서 공적 권한을 통한 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의견 조율로 경 규제 적극 대응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제표준인증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(ISO)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에 대한 인센티브 제공으로 환경 경쟁력 확보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577579"/>
                  </a:ext>
                </a:extLst>
              </a:tr>
              <a:tr h="24414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약점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7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W</a:t>
                      </a:r>
                      <a:r>
                        <a:rPr lang="en-US" sz="6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기회포착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WO)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약점보완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</a:t>
                      </a:r>
                      <a:r>
                        <a:rPr lang="en-US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WT)</a:t>
                      </a:r>
                      <a:endParaRPr 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817937"/>
                  </a:ext>
                </a:extLst>
              </a:tr>
              <a:tr h="1499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운영사와 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협의체 구성을 하여 상향식 자유로운 의견수렴을 통한 친환경적 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문화 육성으로 선사 물량유치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-ESG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목표 달성을 위한 기술 검토 및 현실적 제약에 대한 시간 부족을 해결하기 위해 운영사와 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전문협의체를 구성해 문제해결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국제표준인증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(ISO)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을 획득하여 객관적 </a:t>
                      </a:r>
                      <a:r>
                        <a:rPr lang="en-US" altLang="ko-KR" sz="800" kern="0" spc="-7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ESG </a:t>
                      </a:r>
                      <a:r>
                        <a:rPr lang="ko-KR" altLang="en-US" sz="800" kern="0" spc="-7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수준 향상 도모로 선사 및물 량유치</a:t>
                      </a:r>
                      <a:endParaRPr lang="ko-KR" altLang="en-US" sz="800" kern="0" spc="-7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간의 통합 운영에 대한 인센티브 제공으로 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하역료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상승을 통한 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영업 이익 향상으로 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운영사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보조금 </a:t>
                      </a:r>
                      <a:r>
                        <a:rPr lang="ko-KR" altLang="en-US" sz="800" kern="0" spc="-70" dirty="0" err="1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의존률을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 낮춘다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-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국제표준인증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(ISO)</a:t>
                      </a:r>
                      <a:r>
                        <a:rPr lang="ko-KR" altLang="en-US" sz="800" kern="0" spc="-70" dirty="0">
                          <a:solidFill>
                            <a:srgbClr val="000000"/>
                          </a:solidFill>
                          <a:effectLst/>
                          <a:ea typeface="#중명조"/>
                        </a:rPr>
                        <a:t>을 통한 환경 및 안전규제강화에 대응한다</a:t>
                      </a:r>
                      <a:r>
                        <a:rPr lang="en-US" altLang="ko-KR" sz="800" kern="0" spc="-70" dirty="0">
                          <a:solidFill>
                            <a:srgbClr val="000000"/>
                          </a:solidFill>
                          <a:effectLst/>
                          <a:latin typeface="#중명조"/>
                        </a:rPr>
                        <a:t>. </a:t>
                      </a:r>
                      <a:endParaRPr lang="ko-KR" altLang="en-US" sz="800" kern="0" spc="-7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7983" marR="77983" marT="38992" marB="3899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74633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752D73C-3C00-414B-B7C9-06B1F852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218" y="12178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2325409" y="1019644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81439" y="3871408"/>
            <a:ext cx="7981122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2439535" y="1675823"/>
            <a:ext cx="6983876" cy="1711842"/>
            <a:chOff x="5207975" y="2573079"/>
            <a:chExt cx="6983876" cy="171184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878038" y="2169000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  <a:cs typeface="Arial" pitchFamily="34" charset="0"/>
              </a:rPr>
              <a:t>결론</a:t>
            </a:r>
            <a:endParaRPr lang="en-US" altLang="ko-KR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50D767D-90CC-40AE-A75B-C93DAF44C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64BA1C-FAB8-4157-A6DF-73F33EAE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34379" y="476726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1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986654" y="30767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연구 결과 요약 및 시사점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4499" y="544718"/>
            <a:ext cx="7132321" cy="44178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국내 항만 </a:t>
            </a:r>
            <a:r>
              <a:rPr lang="ko-KR" altLang="en-US" sz="1400" b="1" dirty="0" err="1">
                <a:solidFill>
                  <a:srgbClr val="000000"/>
                </a:solidFill>
                <a:cs typeface="Arial" panose="020B0604020202020204" pitchFamily="34" charset="0"/>
              </a:rPr>
              <a:t>운영사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 및 공사의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ESG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보고서 현황 조사 결과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국내 항만운영사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보고서 </a:t>
            </a:r>
            <a:r>
              <a:rPr lang="ko-KR" alt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발행률은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20%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이고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GTO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항만운영사는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100%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이다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국내항만 </a:t>
            </a:r>
            <a:r>
              <a:rPr lang="ko-KR" alt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운영사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중 환경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ISO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인증이 있는 기업은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11%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이다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국내 항만공사의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보고서 </a:t>
            </a:r>
            <a:r>
              <a:rPr lang="ko-KR" alt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발행률은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100%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이며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인증 기준으로 분석했을 때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S(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사회구조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안전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), E(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환경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), G(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지배구조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의 순서이다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altLang="ko-KR" sz="11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98425" lvl="1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</a:rPr>
              <a:t>국내 항만운영사 </a:t>
            </a:r>
            <a:r>
              <a:rPr lang="en-US" altLang="ko-KR" sz="1400" b="1" dirty="0">
                <a:solidFill>
                  <a:srgbClr val="000000"/>
                </a:solidFill>
              </a:rPr>
              <a:t>SWOT </a:t>
            </a:r>
            <a:r>
              <a:rPr lang="ko-KR" altLang="en-US" sz="1400" b="1" dirty="0">
                <a:solidFill>
                  <a:srgbClr val="000000"/>
                </a:solidFill>
              </a:rPr>
              <a:t>분석 결과 및 대응전략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강점으로는 친환경 설비가 갖추어져 있으며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IT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기술이 발달했다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또한 국제표준인증에 대한 경험이 있다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</a:t>
            </a:r>
            <a:endParaRPr lang="en-US" altLang="ko-K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기회는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산업에 대한 정책 및 지원사업이 증가 추세이며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해운선사의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항만운영사에 대한 요청이 증가하고 있다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정부 및 항만공사와의 긴밀한 협조와 지역별 항만운영사간의 협의체를 통한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관련  시설물 확충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시스템 운영 방식을 개선하여 환경 및 안전규제에 대응하여 선사의 물량을 유치한다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아울러 육상전원장치와 같은 구축된 인프라를 통한 추가 이익을 창출하여 선 순환적인 환경 개선 방향을 구축해야 한다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한국에너지공단 시스템을 활용한 전국항만운영사 환경관련 데이터 월별 보고 시스템 구축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EMS(Environment Management System)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도입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4" y="907635"/>
            <a:ext cx="45719" cy="3882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연구결과 요약 및 시사점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8EEB87-DA1D-410A-B93B-C79D8ABE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9348" y="4825621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0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연구 결과 요약 및 시사점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15428" y="818236"/>
            <a:ext cx="6578405" cy="31983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69875" lvl="2">
              <a:lnSpc>
                <a:spcPts val="2000"/>
              </a:lnSpc>
            </a:pPr>
            <a:endParaRPr lang="en-US" altLang="ko-KR" sz="1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98425" lvl="1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</a:rPr>
              <a:t>국내 항만공사의 </a:t>
            </a:r>
            <a:r>
              <a:rPr lang="en-US" altLang="ko-KR" sz="1400" b="1" dirty="0">
                <a:solidFill>
                  <a:srgbClr val="000000"/>
                </a:solidFill>
              </a:rPr>
              <a:t>SWOT </a:t>
            </a:r>
            <a:r>
              <a:rPr lang="ko-KR" altLang="en-US" sz="1400" b="1" dirty="0">
                <a:solidFill>
                  <a:srgbClr val="000000"/>
                </a:solidFill>
              </a:rPr>
              <a:t>분석 결과 및 대응전략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 강점으로는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에 관한 조직 및 예산 확보가 되어 있으며 공적인 권한을 통한 협상력 관리감독 권한이 있다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기회로는 해운선사의 친환경 항만운영사에 대한 선호도가 증가하고 친환경 서비스 제공으로 부가수익을 창출할 수 있다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</a:t>
            </a:r>
            <a:endParaRPr lang="en-US" altLang="ko-K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 ESG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관련 </a:t>
            </a:r>
            <a:r>
              <a:rPr lang="ko-KR" altLang="en-US" sz="1400" dirty="0" err="1">
                <a:solidFill>
                  <a:srgbClr val="000000"/>
                </a:solidFill>
                <a:cs typeface="Arial" pitchFamily="34" charset="0"/>
              </a:rPr>
              <a:t>운영사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선사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친환경 기술 개발 업체와의 협의체 구성을 통한 다양한 의견 수렴과 인센티브 지원을 통한 항만의 친환경 이미지를 구축하여 환경규제에 대응한다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안전에 대한 중요성을 강조하여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ISO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인증을 많이 획득한 것과 같이 친환경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투명경영에도 많은 관심을 기울여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통합적 발전이 될 수 있도록 하여 선진 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문화 육성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연구결과 요약 및 시사점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9FD325-516F-4FF9-8C5C-8372C685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1155" y="468870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7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연구 결과 요약 및 시사점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4499" y="816194"/>
            <a:ext cx="7132321" cy="32262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국내 </a:t>
            </a:r>
            <a:r>
              <a:rPr lang="ko-KR" altLang="en-US" sz="1400" b="1" dirty="0" err="1">
                <a:solidFill>
                  <a:srgbClr val="000000"/>
                </a:solidFill>
                <a:cs typeface="Arial" panose="020B0604020202020204" pitchFamily="34" charset="0"/>
              </a:rPr>
              <a:t>운영사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ESG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담당자 면담결과 요약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인프라 확충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객관적인 인식을 위한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ISO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 컨설팅 지원</a:t>
            </a:r>
            <a:endParaRPr lang="en-US" altLang="ko-K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정부의 정책의 방향에 따라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DPF, LNG YT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등의 도입 관련 협조 했으며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안전에 관한 인증 및 활동을 진행함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운영사의 언급이 많은 단어의 순서는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환경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지원→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DPF→ISO→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순이다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269875" lvl="2">
              <a:lnSpc>
                <a:spcPts val="2000"/>
              </a:lnSpc>
            </a:pP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ko-KR" sz="11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98425" lvl="1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국내 항만공사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ESG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담당자 면담결과 요약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ESG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관련 </a:t>
            </a:r>
            <a:r>
              <a:rPr lang="ko-KR" altLang="en-US" sz="1400" b="1" dirty="0" err="1">
                <a:solidFill>
                  <a:srgbClr val="000000"/>
                </a:solidFill>
                <a:cs typeface="Arial" panose="020B0604020202020204" pitchFamily="34" charset="0"/>
              </a:rPr>
              <a:t>다함께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cs typeface="Arial" panose="020B0604020202020204" pitchFamily="34" charset="0"/>
              </a:rPr>
              <a:t>해야하며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 국내 항만운영사의 현황 파악을 통한 상호 이해 필요</a:t>
            </a:r>
            <a:endParaRPr lang="en-US" altLang="ko-K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인식 개선을 위한 교육 훈련과 국내 항만운영사 내부의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ESG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조직 구성이 필요함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항만공사의 언급이 많은 단어의 순서는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친환경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인식개선→참여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협력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상생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안전 순이다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endParaRPr lang="en-US" altLang="ko-K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69875" lvl="2">
              <a:lnSpc>
                <a:spcPts val="2000"/>
              </a:lnSpc>
            </a:pPr>
            <a:endParaRPr lang="en-US" altLang="ko-KR" sz="1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연구결과 요약 및 시사점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CB9B79-BA42-4BCE-B34A-C0C01C42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02594" y="468870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3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연구 결과 요약 및 시사점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4499" y="816194"/>
            <a:ext cx="7132321" cy="32262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국내 항만공사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b="1" dirty="0" err="1">
                <a:solidFill>
                  <a:srgbClr val="000000"/>
                </a:solidFill>
                <a:cs typeface="Arial" panose="020B0604020202020204" pitchFamily="34" charset="0"/>
              </a:rPr>
              <a:t>운영사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IPA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결과 요약</a:t>
            </a:r>
            <a:endParaRPr lang="en-US" altLang="ko-K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연구결과 요약 및 시사점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F62134-B95C-4655-A3E8-A75331F23898}"/>
              </a:ext>
            </a:extLst>
          </p:cNvPr>
          <p:cNvSpPr txBox="1"/>
          <p:nvPr/>
        </p:nvSpPr>
        <p:spPr>
          <a:xfrm>
            <a:off x="2066191" y="1159393"/>
            <a:ext cx="6578405" cy="2477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69875" lvl="2">
              <a:lnSpc>
                <a:spcPts val="2000"/>
              </a:lnSpc>
            </a:pPr>
            <a:endParaRPr lang="en-US" altLang="ko-KR" sz="1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98425" lvl="1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국내 항만공사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b="1" dirty="0" err="1">
                <a:solidFill>
                  <a:srgbClr val="000000"/>
                </a:solidFill>
                <a:cs typeface="Arial" panose="020B0604020202020204" pitchFamily="34" charset="0"/>
              </a:rPr>
              <a:t>운영사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IPA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결과 요약</a:t>
            </a:r>
            <a:endParaRPr lang="ko-KR" altLang="en-US" sz="1400" b="1" dirty="0">
              <a:solidFill>
                <a:srgbClr val="000000"/>
              </a:solidFill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중점 투자 영역은 부정부패 척결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친환경 항만 시설 투자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보조금 사업참여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감염병 대응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투명경영 및 사업윤리 강화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근로자 인권보호 및 지역사회 기여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환경 교육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유지 강화 영역은 안전확보 및 인식 개선 교육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안전인증 획득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점진적 개선 영역은 이해관계자 참여유도 및 상호협조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지속가능성 경영보고서 대비 및 작성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ESG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실무 조직 구성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itchFamily="34" charset="0"/>
              </a:rPr>
              <a:t>환경인증 획득 </a:t>
            </a: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DBA39-C431-440B-8A9F-37429DF9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3128" y="477261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연구 결과 요약 및 시사점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4499" y="674418"/>
            <a:ext cx="7132321" cy="32262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시사점</a:t>
            </a:r>
            <a:endParaRPr lang="en-US" altLang="ko-K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연구결과 요약 및 시사점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F62134-B95C-4655-A3E8-A75331F23898}"/>
              </a:ext>
            </a:extLst>
          </p:cNvPr>
          <p:cNvSpPr txBox="1"/>
          <p:nvPr/>
        </p:nvSpPr>
        <p:spPr>
          <a:xfrm>
            <a:off x="1864708" y="775856"/>
            <a:ext cx="6578405" cy="3693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69875" lvl="2">
              <a:lnSpc>
                <a:spcPts val="2000"/>
              </a:lnSpc>
            </a:pPr>
            <a:endParaRPr lang="en-US" altLang="ko-KR" sz="1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첫째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다우존스 지속가능성지수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 err="1">
                <a:solidFill>
                  <a:srgbClr val="000000"/>
                </a:solidFill>
                <a:cs typeface="Arial" pitchFamily="34" charset="0"/>
              </a:rPr>
              <a:t>운영사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항만공사의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보고서 상의 우선 순위 항목을 통해 환경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(E)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과 사회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(S)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에 대한 물류 분야의 지속가능성 지수는 국제 수준으로 향상되었으며 향후 투명경영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(G)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분야로의 투자와 지속적 관심을 </a:t>
            </a:r>
            <a:r>
              <a:rPr lang="ko-KR" altLang="en-US" sz="1100" dirty="0" err="1">
                <a:solidFill>
                  <a:srgbClr val="000000"/>
                </a:solidFill>
                <a:cs typeface="Arial" pitchFamily="34" charset="0"/>
              </a:rPr>
              <a:t>기울이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 필요가 있다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둘째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국내는 이미 성숙한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환경과 기반 시설이 있으므로 국내 항만에서 그룹 단위가 아닌 사업체별로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보고서를 작성이 가능한 상황이므로 항만공사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이해관계자의 관심과 지원이 필요한다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셋</a:t>
            </a:r>
            <a:r>
              <a:rPr lang="ko-KR" altLang="en-US" sz="1100">
                <a:solidFill>
                  <a:srgbClr val="000000"/>
                </a:solidFill>
                <a:cs typeface="Arial" pitchFamily="34" charset="0"/>
              </a:rPr>
              <a:t>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보고서 작성을 국내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사이버 인프라는 한국기업지배구조원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한국표준협회 대한민국지속가능 시스템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한국생산성본부 및 산업통산자원부 지속가능경영지원센터 등 잘 </a:t>
            </a:r>
            <a:r>
              <a:rPr lang="ko-KR" altLang="en-US" sz="1100" dirty="0" err="1">
                <a:solidFill>
                  <a:srgbClr val="000000"/>
                </a:solidFill>
                <a:cs typeface="Arial" pitchFamily="34" charset="0"/>
              </a:rPr>
              <a:t>갖추어져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 있다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넷째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탄소중립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2050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계획에 따른 정책의 진행과 수립을 위해서는 초기단계에서는 최고경영자와 경영진을 포함하는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위원회를 통한 하향식 명령 방식을 고려해 볼 필요가 있다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다섯째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중요성 평가에 있어서 지배구조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(G)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의 </a:t>
            </a:r>
            <a:r>
              <a:rPr lang="ko-KR" altLang="en-US" sz="1100" dirty="0" err="1">
                <a:solidFill>
                  <a:srgbClr val="000000"/>
                </a:solidFill>
                <a:cs typeface="Arial" pitchFamily="34" charset="0"/>
              </a:rPr>
              <a:t>리스크관리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윤리 분야에 대한 육성이 필요하다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여섯째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SWOT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과 한국생산성본부 보도자료 분석결과 국내 운수 물류분야의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수준은 환경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사회에 있어서는 세계수준과 동등하고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지배구조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(G)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에 대한 개선 방안이 필요하고 지속적 관심이 필요하다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DBA39-C431-440B-8A9F-37429DF9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3128" y="477261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2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연구 결과 요약 및 시사점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4499" y="579595"/>
            <a:ext cx="7132321" cy="32262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시사점</a:t>
            </a:r>
            <a:endParaRPr lang="en-US" altLang="ko-K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연구결과 요약 및 시사점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F62134-B95C-4655-A3E8-A75331F23898}"/>
              </a:ext>
            </a:extLst>
          </p:cNvPr>
          <p:cNvSpPr txBox="1"/>
          <p:nvPr/>
        </p:nvSpPr>
        <p:spPr>
          <a:xfrm>
            <a:off x="1965236" y="913892"/>
            <a:ext cx="6578405" cy="3693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일곱째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설문조사 결과 발언 빈도가 높았던 순서는 환경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안전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지배구조이다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물류분야는 세계적 기준과 동등한 수준의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수준에 도달했기 때문에 지속적 관심과 노력으로 현재 수준을 유지하며 점진적으로 개선이 필요하다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여덟째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국내 항만공사와 현대상선의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보고서는 이미 국제수준에 부합한다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그러나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DP World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와 같이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CDP A-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등급이 될 수 있도록 하기 위해서는 직원의 인식조사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성과 조사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이해관계자의 의견 반영 등이 필요하다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아홉째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이미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에 대한 연구는 많이 진행되어 왔다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그러나 국내 항만컨테이너 부두와 공사의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보고서에 대한 내용 분석 연구와 현황 연구는 없어서 이 연구는 의미가 있다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열 번째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경영과 보고서 활성화를 위한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SWOT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분석도 의미가 있으며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중소기업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K-ESG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가이드라인을 활용한 선광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 err="1">
                <a:solidFill>
                  <a:srgbClr val="000000"/>
                </a:solidFill>
                <a:cs typeface="Arial" pitchFamily="34" charset="0"/>
              </a:rPr>
              <a:t>장금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 등의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보고서 작성을 지원 고려해 볼 필요가 있다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열 </a:t>
            </a:r>
            <a:r>
              <a:rPr lang="ko-KR" altLang="en-US" sz="1100" dirty="0" err="1">
                <a:solidFill>
                  <a:srgbClr val="000000"/>
                </a:solidFill>
                <a:cs typeface="Arial" pitchFamily="34" charset="0"/>
              </a:rPr>
              <a:t>한번째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공공부문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항만공사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)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의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보고서가 사적영역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항만운영사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)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의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보고서 보다 내용과 국제작성 기준의 반영이 잘되어 있다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또한 직원의 인식도 정부기조에 따라 높은 편이다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</a:p>
          <a:p>
            <a:pPr marL="555625" lvl="2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열 두번째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국내 항만운영사인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HPNT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는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보고서를 발행은 </a:t>
            </a:r>
            <a:r>
              <a:rPr lang="ko-KR" altLang="en-US" sz="1100" dirty="0" err="1">
                <a:solidFill>
                  <a:srgbClr val="000000"/>
                </a:solidFill>
                <a:cs typeface="Arial" pitchFamily="34" charset="0"/>
              </a:rPr>
              <a:t>안했지만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CDP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평가기간의 등급이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GTO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인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Hutchison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보다 높으므로 충분한 경쟁력이 있다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특히 선광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ko-KR" altLang="en-US" sz="1100" dirty="0" err="1">
                <a:solidFill>
                  <a:srgbClr val="000000"/>
                </a:solidFill>
                <a:cs typeface="Arial" pitchFamily="34" charset="0"/>
              </a:rPr>
              <a:t>인터지스도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 현재 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ESG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보고서 관련 준비를 하고 있으니 관련 항만공사와 해양수산부의 관심과 지원이 필요합니다</a:t>
            </a:r>
            <a:r>
              <a:rPr lang="en-US" altLang="ko-KR" sz="14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DBA39-C431-440B-8A9F-37429DF9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3128" y="477261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1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2C749A1-9188-4D2F-B003-1E99F00E9E4E}"/>
              </a:ext>
            </a:extLst>
          </p:cNvPr>
          <p:cNvGrpSpPr/>
          <p:nvPr/>
        </p:nvGrpSpPr>
        <p:grpSpPr>
          <a:xfrm>
            <a:off x="1846296" y="2598080"/>
            <a:ext cx="3078430" cy="540000"/>
            <a:chOff x="1910470" y="2798966"/>
            <a:chExt cx="3078430" cy="540000"/>
          </a:xfrm>
        </p:grpSpPr>
        <p:sp>
          <p:nvSpPr>
            <p:cNvPr id="42" name="Rounded Rectangle 8"/>
            <p:cNvSpPr/>
            <p:nvPr/>
          </p:nvSpPr>
          <p:spPr>
            <a:xfrm rot="16200000">
              <a:off x="3170479" y="1538957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Oval 22"/>
            <p:cNvSpPr/>
            <p:nvPr/>
          </p:nvSpPr>
          <p:spPr>
            <a:xfrm rot="16200000">
              <a:off x="1956232" y="2837917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12724" y="2868080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7106" y="2915077"/>
              <a:ext cx="2371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연구의 향후 과제</a:t>
              </a:r>
            </a:p>
          </p:txBody>
        </p:sp>
      </p:grpSp>
      <p:sp>
        <p:nvSpPr>
          <p:cNvPr id="85" name="Rounded Rectangle 8"/>
          <p:cNvSpPr/>
          <p:nvPr/>
        </p:nvSpPr>
        <p:spPr>
          <a:xfrm rot="16200000">
            <a:off x="3124718" y="-352374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2"/>
          <p:cNvSpPr/>
          <p:nvPr/>
        </p:nvSpPr>
        <p:spPr>
          <a:xfrm rot="16200000">
            <a:off x="1910471" y="946586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866963" y="976749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87247" y="1023746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연구의 한계점</a:t>
            </a:r>
          </a:p>
        </p:txBody>
      </p:sp>
      <p:pic>
        <p:nvPicPr>
          <p:cNvPr id="15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DB524F8-E0F3-4C79-89B8-CFFB4E9AB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2F529A1-449A-49C2-8CBD-EEDB49177B09}"/>
              </a:ext>
            </a:extLst>
          </p:cNvPr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2)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연구 한계점 및 향후 과제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D56A8D86-F22A-4950-BCB5-EE27996BCAD7}"/>
              </a:ext>
            </a:extLst>
          </p:cNvPr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915A84-6496-482C-B84B-D24494FA6AAC}"/>
              </a:ext>
            </a:extLst>
          </p:cNvPr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C1AC55F-75CA-4AA5-8C7F-5383D90096C0}"/>
              </a:ext>
            </a:extLst>
          </p:cNvPr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연구 한계점 및 향후 과제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41326-E771-498A-ACA5-ADC9E3B1FB59}"/>
              </a:ext>
            </a:extLst>
          </p:cNvPr>
          <p:cNvSpPr txBox="1"/>
          <p:nvPr/>
        </p:nvSpPr>
        <p:spPr>
          <a:xfrm>
            <a:off x="1714499" y="1375051"/>
            <a:ext cx="7132321" cy="11430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담당자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인 뿐만 아니라 조직과 팀단위의 연구가 필요하다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SWOT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분석과 인터뷰를 통한 질적 분석에 초점을 맞추어 한 본 연구를 바탕으로 사회과학 통계방법을 활용한 과학적 분석이 필요함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A1C26-9015-4BAB-8757-659F05ED3B74}"/>
              </a:ext>
            </a:extLst>
          </p:cNvPr>
          <p:cNvSpPr txBox="1"/>
          <p:nvPr/>
        </p:nvSpPr>
        <p:spPr>
          <a:xfrm>
            <a:off x="1589221" y="2960951"/>
            <a:ext cx="7132321" cy="17737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IPA, AHP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를 활용한 국내 컨테이너 항만의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ESG</a:t>
            </a:r>
            <a:r>
              <a:rPr lang="ko-KR" alt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활동간의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 중요도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적정성 평가를 진행한다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항만의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활동이 직원과 고객의 충성도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브랜드 이미지에 미치는 영향을 분석하여 국내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활동 및 보고서 작성의 활성화에 이바지하고자 한다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DEA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를 활용한 국내 항만운영사별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지역별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관련 활동관련 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ESG</a:t>
            </a:r>
            <a:r>
              <a:rPr lang="ko-KR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의 순위를 정하여 현황을 연구한다</a:t>
            </a:r>
            <a:r>
              <a:rPr lang="en-US" altLang="ko-KR" sz="14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3BD786-166C-49F7-8C05-38D7FE1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94071" y="476726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1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49385" y="1140589"/>
            <a:ext cx="80826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연구의 배경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: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최근 해운과 항만 산업에 있어 비재무적 경영성과인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ESG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활동 중 친환경적 활동이 고객인 선사에게 중요한 평가 지표로 작용하고 있다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.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특히 국회에서는 항만 등 대기질관련법을 제정하여 행정부인 해양수산부에서는 친환경 항만을 조성하기 위한 각 종 지원책과 방안을 만들고 있습니다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.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또한 지난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2020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년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월에는 대한민국 탄소중립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2050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로드맵을 전 세계적으로 공표하였습니다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연구의 목적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항만운영사의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ESG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보고서 현황을 파악하고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SWOT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분석 및 인터뷰를 통한 국내 항만운영사의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ESG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활동의 활성화 및 경쟁력 강화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740469" y="3460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연구의 배경 및 목적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그림 3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94E1EAA-E7B6-4142-9CDC-CC5C8D218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233289-81E3-4009-A51D-4C31F018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0064" y="476558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9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36">
        <p:fade/>
      </p:transition>
    </mc:Choice>
    <mc:Fallback xmlns="">
      <p:transition spd="med" advTm="1636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71789" y="1"/>
            <a:ext cx="9606224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4" r="18074"/>
          <a:stretch>
            <a:fillRect/>
          </a:stretch>
        </p:blipFill>
        <p:spPr>
          <a:xfrm>
            <a:off x="-170823" y="0"/>
            <a:ext cx="4927108" cy="5143500"/>
          </a:xfrm>
        </p:spPr>
      </p:pic>
      <p:sp>
        <p:nvSpPr>
          <p:cNvPr id="20" name="Freeform 16"/>
          <p:cNvSpPr/>
          <p:nvPr/>
        </p:nvSpPr>
        <p:spPr>
          <a:xfrm flipH="1" flipV="1">
            <a:off x="-371790" y="352508"/>
            <a:ext cx="9606223" cy="4963070"/>
          </a:xfrm>
          <a:custGeom>
            <a:avLst/>
            <a:gdLst>
              <a:gd name="connsiteX0" fmla="*/ 0 w 4757980"/>
              <a:gd name="connsiteY0" fmla="*/ 0 h 3828081"/>
              <a:gd name="connsiteX1" fmla="*/ 4757980 w 4757980"/>
              <a:gd name="connsiteY1" fmla="*/ 0 h 3828081"/>
              <a:gd name="connsiteX2" fmla="*/ 4757980 w 4757980"/>
              <a:gd name="connsiteY2" fmla="*/ 3828081 h 3828081"/>
              <a:gd name="connsiteX3" fmla="*/ 0 w 4757980"/>
              <a:gd name="connsiteY3" fmla="*/ 3828081 h 3828081"/>
              <a:gd name="connsiteX4" fmla="*/ 0 w 4757980"/>
              <a:gd name="connsiteY4" fmla="*/ 0 h 3828081"/>
              <a:gd name="connsiteX0" fmla="*/ 0 w 4757980"/>
              <a:gd name="connsiteY0" fmla="*/ 0 h 3828081"/>
              <a:gd name="connsiteX1" fmla="*/ 4757980 w 4757980"/>
              <a:gd name="connsiteY1" fmla="*/ 0 h 3828081"/>
              <a:gd name="connsiteX2" fmla="*/ 4757980 w 4757980"/>
              <a:gd name="connsiteY2" fmla="*/ 2130724 h 3828081"/>
              <a:gd name="connsiteX3" fmla="*/ 0 w 4757980"/>
              <a:gd name="connsiteY3" fmla="*/ 3828081 h 3828081"/>
              <a:gd name="connsiteX4" fmla="*/ 0 w 4757980"/>
              <a:gd name="connsiteY4" fmla="*/ 0 h 3828081"/>
              <a:gd name="connsiteX0" fmla="*/ 0 w 4757980"/>
              <a:gd name="connsiteY0" fmla="*/ 0 h 3828081"/>
              <a:gd name="connsiteX1" fmla="*/ 4757980 w 4757980"/>
              <a:gd name="connsiteY1" fmla="*/ 0 h 3828081"/>
              <a:gd name="connsiteX2" fmla="*/ 4757980 w 4757980"/>
              <a:gd name="connsiteY2" fmla="*/ 1836653 h 3828081"/>
              <a:gd name="connsiteX3" fmla="*/ 0 w 4757980"/>
              <a:gd name="connsiteY3" fmla="*/ 3828081 h 3828081"/>
              <a:gd name="connsiteX4" fmla="*/ 0 w 4757980"/>
              <a:gd name="connsiteY4" fmla="*/ 0 h 3828081"/>
              <a:gd name="connsiteX0" fmla="*/ 0 w 4757980"/>
              <a:gd name="connsiteY0" fmla="*/ 0 h 3828081"/>
              <a:gd name="connsiteX1" fmla="*/ 4757980 w 4757980"/>
              <a:gd name="connsiteY1" fmla="*/ 0 h 3828081"/>
              <a:gd name="connsiteX2" fmla="*/ 4757980 w 4757980"/>
              <a:gd name="connsiteY2" fmla="*/ 1547742 h 3828081"/>
              <a:gd name="connsiteX3" fmla="*/ 0 w 4757980"/>
              <a:gd name="connsiteY3" fmla="*/ 3828081 h 3828081"/>
              <a:gd name="connsiteX4" fmla="*/ 0 w 4757980"/>
              <a:gd name="connsiteY4" fmla="*/ 0 h 3828081"/>
              <a:gd name="connsiteX0" fmla="*/ 0 w 4757980"/>
              <a:gd name="connsiteY0" fmla="*/ 0 h 3828081"/>
              <a:gd name="connsiteX1" fmla="*/ 4757980 w 4757980"/>
              <a:gd name="connsiteY1" fmla="*/ 0 h 3828081"/>
              <a:gd name="connsiteX2" fmla="*/ 4757980 w 4757980"/>
              <a:gd name="connsiteY2" fmla="*/ 1774743 h 3828081"/>
              <a:gd name="connsiteX3" fmla="*/ 0 w 4757980"/>
              <a:gd name="connsiteY3" fmla="*/ 3828081 h 3828081"/>
              <a:gd name="connsiteX4" fmla="*/ 0 w 4757980"/>
              <a:gd name="connsiteY4" fmla="*/ 0 h 3828081"/>
              <a:gd name="connsiteX0" fmla="*/ 0 w 4757980"/>
              <a:gd name="connsiteY0" fmla="*/ 1024734 h 4852815"/>
              <a:gd name="connsiteX1" fmla="*/ 4757980 w 4757980"/>
              <a:gd name="connsiteY1" fmla="*/ 0 h 4852815"/>
              <a:gd name="connsiteX2" fmla="*/ 4757980 w 4757980"/>
              <a:gd name="connsiteY2" fmla="*/ 2799477 h 4852815"/>
              <a:gd name="connsiteX3" fmla="*/ 0 w 4757980"/>
              <a:gd name="connsiteY3" fmla="*/ 4852815 h 4852815"/>
              <a:gd name="connsiteX4" fmla="*/ 0 w 4757980"/>
              <a:gd name="connsiteY4" fmla="*/ 1024734 h 4852815"/>
              <a:gd name="connsiteX0" fmla="*/ 0 w 4757980"/>
              <a:gd name="connsiteY0" fmla="*/ 0 h 4852815"/>
              <a:gd name="connsiteX1" fmla="*/ 4757980 w 4757980"/>
              <a:gd name="connsiteY1" fmla="*/ 0 h 4852815"/>
              <a:gd name="connsiteX2" fmla="*/ 4757980 w 4757980"/>
              <a:gd name="connsiteY2" fmla="*/ 2799477 h 4852815"/>
              <a:gd name="connsiteX3" fmla="*/ 0 w 4757980"/>
              <a:gd name="connsiteY3" fmla="*/ 4852815 h 4852815"/>
              <a:gd name="connsiteX4" fmla="*/ 0 w 4757980"/>
              <a:gd name="connsiteY4" fmla="*/ 0 h 4852815"/>
              <a:gd name="connsiteX0" fmla="*/ 0 w 4757980"/>
              <a:gd name="connsiteY0" fmla="*/ 0 h 4735354"/>
              <a:gd name="connsiteX1" fmla="*/ 4757980 w 4757980"/>
              <a:gd name="connsiteY1" fmla="*/ 0 h 4735354"/>
              <a:gd name="connsiteX2" fmla="*/ 4757980 w 4757980"/>
              <a:gd name="connsiteY2" fmla="*/ 2799477 h 4735354"/>
              <a:gd name="connsiteX3" fmla="*/ 242715 w 4757980"/>
              <a:gd name="connsiteY3" fmla="*/ 4735354 h 4735354"/>
              <a:gd name="connsiteX4" fmla="*/ 0 w 4757980"/>
              <a:gd name="connsiteY4" fmla="*/ 0 h 4735354"/>
              <a:gd name="connsiteX0" fmla="*/ 466726 w 4515265"/>
              <a:gd name="connsiteY0" fmla="*/ 2057680 h 4735354"/>
              <a:gd name="connsiteX1" fmla="*/ 4515265 w 4515265"/>
              <a:gd name="connsiteY1" fmla="*/ 0 h 4735354"/>
              <a:gd name="connsiteX2" fmla="*/ 4515265 w 4515265"/>
              <a:gd name="connsiteY2" fmla="*/ 2799477 h 4735354"/>
              <a:gd name="connsiteX3" fmla="*/ 0 w 4515265"/>
              <a:gd name="connsiteY3" fmla="*/ 4735354 h 4735354"/>
              <a:gd name="connsiteX4" fmla="*/ 466726 w 4515265"/>
              <a:gd name="connsiteY4" fmla="*/ 2057680 h 4735354"/>
              <a:gd name="connsiteX0" fmla="*/ 0 w 4515265"/>
              <a:gd name="connsiteY0" fmla="*/ 1681950 h 4735354"/>
              <a:gd name="connsiteX1" fmla="*/ 4515265 w 4515265"/>
              <a:gd name="connsiteY1" fmla="*/ 0 h 4735354"/>
              <a:gd name="connsiteX2" fmla="*/ 4515265 w 4515265"/>
              <a:gd name="connsiteY2" fmla="*/ 2799477 h 4735354"/>
              <a:gd name="connsiteX3" fmla="*/ 0 w 4515265"/>
              <a:gd name="connsiteY3" fmla="*/ 4735354 h 4735354"/>
              <a:gd name="connsiteX4" fmla="*/ 0 w 4515265"/>
              <a:gd name="connsiteY4" fmla="*/ 1681950 h 4735354"/>
              <a:gd name="connsiteX0" fmla="*/ 0 w 4515265"/>
              <a:gd name="connsiteY0" fmla="*/ 0 h 3053404"/>
              <a:gd name="connsiteX1" fmla="*/ 4515265 w 4515265"/>
              <a:gd name="connsiteY1" fmla="*/ 0 h 3053404"/>
              <a:gd name="connsiteX2" fmla="*/ 4515265 w 4515265"/>
              <a:gd name="connsiteY2" fmla="*/ 1117527 h 3053404"/>
              <a:gd name="connsiteX3" fmla="*/ 0 w 4515265"/>
              <a:gd name="connsiteY3" fmla="*/ 3053404 h 3053404"/>
              <a:gd name="connsiteX4" fmla="*/ 0 w 4515265"/>
              <a:gd name="connsiteY4" fmla="*/ 0 h 305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5265" h="3053404">
                <a:moveTo>
                  <a:pt x="0" y="0"/>
                </a:moveTo>
                <a:lnTo>
                  <a:pt x="4515265" y="0"/>
                </a:lnTo>
                <a:lnTo>
                  <a:pt x="4515265" y="1117527"/>
                </a:lnTo>
                <a:lnTo>
                  <a:pt x="0" y="30534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768321" y="2451175"/>
            <a:ext cx="6134440" cy="23265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>
                <a:solidFill>
                  <a:schemeClr val="bg2"/>
                </a:solidFill>
              </a:rPr>
              <a:t>Thank you !</a:t>
            </a:r>
            <a:endParaRPr lang="en-GB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57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참고자료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1082905" y="751673"/>
            <a:ext cx="6503290" cy="23673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GTO(Global Terminal Operator)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현황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28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4CB8B-BE25-42E5-B7AB-442212F68848}"/>
              </a:ext>
            </a:extLst>
          </p:cNvPr>
          <p:cNvSpPr txBox="1"/>
          <p:nvPr/>
        </p:nvSpPr>
        <p:spPr>
          <a:xfrm>
            <a:off x="1802952" y="3668523"/>
            <a:ext cx="6003786" cy="2367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50" dirty="0" err="1">
                <a:solidFill>
                  <a:srgbClr val="000000"/>
                </a:solidFill>
              </a:rPr>
              <a:t>자료출처</a:t>
            </a:r>
            <a:r>
              <a:rPr lang="en-US" altLang="ko-KR" sz="1050" dirty="0">
                <a:solidFill>
                  <a:srgbClr val="000000"/>
                </a:solidFill>
              </a:rPr>
              <a:t>: </a:t>
            </a:r>
            <a:r>
              <a:rPr lang="ko-KR" altLang="en-US" sz="1050" dirty="0" err="1">
                <a:solidFill>
                  <a:srgbClr val="000000"/>
                </a:solidFill>
              </a:rPr>
              <a:t>심기섭외</a:t>
            </a:r>
            <a:r>
              <a:rPr lang="ko-KR" altLang="en-US" sz="1050" dirty="0">
                <a:solidFill>
                  <a:srgbClr val="000000"/>
                </a:solidFill>
              </a:rPr>
              <a:t> </a:t>
            </a:r>
            <a:r>
              <a:rPr lang="en-US" altLang="ko-KR" sz="1050" dirty="0">
                <a:solidFill>
                  <a:srgbClr val="000000"/>
                </a:solidFill>
              </a:rPr>
              <a:t>2</a:t>
            </a:r>
            <a:r>
              <a:rPr lang="ko-KR" altLang="en-US" sz="1050" dirty="0">
                <a:solidFill>
                  <a:srgbClr val="000000"/>
                </a:solidFill>
              </a:rPr>
              <a:t>명</a:t>
            </a:r>
            <a:r>
              <a:rPr lang="en-US" altLang="ko-KR" sz="1050" dirty="0">
                <a:solidFill>
                  <a:srgbClr val="000000"/>
                </a:solidFill>
              </a:rPr>
              <a:t>(2020) </a:t>
            </a:r>
            <a:r>
              <a:rPr lang="ko-KR" altLang="en-US" sz="1050" dirty="0">
                <a:solidFill>
                  <a:srgbClr val="000000"/>
                </a:solidFill>
              </a:rPr>
              <a:t>한국형 글로벌 터미널 </a:t>
            </a:r>
            <a:r>
              <a:rPr lang="ko-KR" altLang="en-US" sz="1050" dirty="0" err="1">
                <a:solidFill>
                  <a:srgbClr val="000000"/>
                </a:solidFill>
              </a:rPr>
              <a:t>운영사</a:t>
            </a:r>
            <a:r>
              <a:rPr lang="en-US" altLang="ko-KR" sz="1050" dirty="0">
                <a:solidFill>
                  <a:srgbClr val="000000"/>
                </a:solidFill>
              </a:rPr>
              <a:t>(GTO) </a:t>
            </a:r>
            <a:r>
              <a:rPr lang="ko-KR" altLang="en-US" sz="1050" dirty="0">
                <a:solidFill>
                  <a:srgbClr val="000000"/>
                </a:solidFill>
              </a:rPr>
              <a:t>설립방안에 관한 연구</a:t>
            </a:r>
            <a:r>
              <a:rPr lang="en-US" altLang="ko-KR" sz="1050" dirty="0">
                <a:solidFill>
                  <a:srgbClr val="000000"/>
                </a:solidFill>
              </a:rPr>
              <a:t>, KMI </a:t>
            </a:r>
            <a:r>
              <a:rPr lang="ko-KR" altLang="en-US" sz="1050" dirty="0">
                <a:solidFill>
                  <a:srgbClr val="000000"/>
                </a:solidFill>
              </a:rPr>
              <a:t> </a:t>
            </a:r>
            <a:endParaRPr lang="en-US" altLang="ko-KR" sz="1050" dirty="0">
              <a:solidFill>
                <a:srgbClr val="000000"/>
              </a:solidFill>
              <a:cs typeface="Arial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0610D6-859A-4FCA-B68F-E893166AA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11915"/>
              </p:ext>
            </p:extLst>
          </p:nvPr>
        </p:nvGraphicFramePr>
        <p:xfrm>
          <a:off x="1723498" y="1019659"/>
          <a:ext cx="5965290" cy="2546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215">
                  <a:extLst>
                    <a:ext uri="{9D8B030D-6E8A-4147-A177-3AD203B41FA5}">
                      <a16:colId xmlns:a16="http://schemas.microsoft.com/office/drawing/2014/main" val="2812042161"/>
                    </a:ext>
                  </a:extLst>
                </a:gridCol>
                <a:gridCol w="994215">
                  <a:extLst>
                    <a:ext uri="{9D8B030D-6E8A-4147-A177-3AD203B41FA5}">
                      <a16:colId xmlns:a16="http://schemas.microsoft.com/office/drawing/2014/main" val="2696008932"/>
                    </a:ext>
                  </a:extLst>
                </a:gridCol>
                <a:gridCol w="994215">
                  <a:extLst>
                    <a:ext uri="{9D8B030D-6E8A-4147-A177-3AD203B41FA5}">
                      <a16:colId xmlns:a16="http://schemas.microsoft.com/office/drawing/2014/main" val="2114116550"/>
                    </a:ext>
                  </a:extLst>
                </a:gridCol>
                <a:gridCol w="994215">
                  <a:extLst>
                    <a:ext uri="{9D8B030D-6E8A-4147-A177-3AD203B41FA5}">
                      <a16:colId xmlns:a16="http://schemas.microsoft.com/office/drawing/2014/main" val="3716548105"/>
                    </a:ext>
                  </a:extLst>
                </a:gridCol>
                <a:gridCol w="994215">
                  <a:extLst>
                    <a:ext uri="{9D8B030D-6E8A-4147-A177-3AD203B41FA5}">
                      <a16:colId xmlns:a16="http://schemas.microsoft.com/office/drawing/2014/main" val="1265814980"/>
                    </a:ext>
                  </a:extLst>
                </a:gridCol>
                <a:gridCol w="994215">
                  <a:extLst>
                    <a:ext uri="{9D8B030D-6E8A-4147-A177-3AD203B41FA5}">
                      <a16:colId xmlns:a16="http://schemas.microsoft.com/office/drawing/2014/main" val="4279336315"/>
                    </a:ext>
                  </a:extLst>
                </a:gridCol>
              </a:tblGrid>
              <a:tr h="14280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GTO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China </a:t>
                      </a:r>
                      <a:r>
                        <a:rPr lang="en-US" sz="1000" u="none" strike="noStrike" dirty="0" err="1">
                          <a:effectLst/>
                        </a:rPr>
                        <a:t>Cosco</a:t>
                      </a:r>
                      <a:r>
                        <a:rPr lang="en-US" sz="1000" u="none" strike="noStrike" dirty="0">
                          <a:effectLst/>
                        </a:rPr>
                        <a:t> Shipping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Hutchison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APM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PSA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DP World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2864304"/>
                  </a:ext>
                </a:extLst>
              </a:tr>
              <a:tr h="150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Ports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08216"/>
                  </a:ext>
                </a:extLst>
              </a:tr>
              <a:tr h="13487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>
                          <a:effectLst/>
                        </a:rPr>
                        <a:t>현황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r>
                        <a:rPr lang="ko-KR" altLang="en-US" sz="900" u="none" strike="noStrike">
                          <a:effectLst/>
                        </a:rPr>
                        <a:t>개국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26</a:t>
                      </a:r>
                      <a:r>
                        <a:rPr lang="ko-KR" altLang="en-US" sz="900" u="none" strike="noStrike">
                          <a:effectLst/>
                        </a:rPr>
                        <a:t>개국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r>
                        <a:rPr lang="ko-KR" altLang="en-US" sz="900" u="none" strike="noStrike">
                          <a:effectLst/>
                        </a:rPr>
                        <a:t>개국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r>
                        <a:rPr lang="ko-KR" altLang="en-US" sz="900" u="none" strike="noStrike">
                          <a:effectLst/>
                        </a:rPr>
                        <a:t>개국</a:t>
                      </a:r>
                      <a:r>
                        <a:rPr lang="en-US" altLang="ko-KR" sz="900" u="none" strike="noStrike">
                          <a:effectLst/>
                        </a:rPr>
                        <a:t>,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r>
                        <a:rPr lang="ko-KR" altLang="en-US" sz="900" u="none" strike="noStrike">
                          <a:effectLst/>
                        </a:rPr>
                        <a:t>개국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7920181"/>
                  </a:ext>
                </a:extLst>
              </a:tr>
              <a:tr h="134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47</a:t>
                      </a:r>
                      <a:r>
                        <a:rPr lang="ko-KR" altLang="en-US" sz="900" u="none" strike="noStrike">
                          <a:effectLst/>
                        </a:rPr>
                        <a:t>개 터미널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52</a:t>
                      </a:r>
                      <a:r>
                        <a:rPr lang="ko-KR" altLang="en-US" sz="900" u="none" strike="noStrike">
                          <a:effectLst/>
                        </a:rPr>
                        <a:t>개 터미널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59</a:t>
                      </a:r>
                      <a:r>
                        <a:rPr lang="ko-KR" altLang="en-US" sz="900" u="none" strike="noStrike">
                          <a:effectLst/>
                        </a:rPr>
                        <a:t>개 터미널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</a:rPr>
                        <a:t>45</a:t>
                      </a:r>
                      <a:r>
                        <a:rPr lang="ko-KR" altLang="en-US" sz="900" u="none" strike="noStrike">
                          <a:effectLst/>
                        </a:rPr>
                        <a:t>개 터미널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50</a:t>
                      </a:r>
                      <a:r>
                        <a:rPr lang="ko-KR" altLang="en-US" sz="900" u="none" strike="noStrike">
                          <a:effectLst/>
                        </a:rPr>
                        <a:t>개 터미널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515970"/>
                  </a:ext>
                </a:extLst>
              </a:tr>
              <a:tr h="26974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>
                          <a:effectLst/>
                        </a:rPr>
                        <a:t>물동량</a:t>
                      </a:r>
                      <a:r>
                        <a:rPr lang="en-US" altLang="ko-KR" sz="1400" u="none" strike="noStrike">
                          <a:effectLst/>
                        </a:rPr>
                        <a:t>(%)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9,130</a:t>
                      </a:r>
                      <a:r>
                        <a:rPr lang="ko-KR" altLang="en-US" sz="900" u="none" strike="noStrike">
                          <a:effectLst/>
                        </a:rPr>
                        <a:t>만</a:t>
                      </a:r>
                      <a:r>
                        <a:rPr lang="en-US" sz="900" u="none" strike="noStrike">
                          <a:effectLst/>
                        </a:rPr>
                        <a:t>TEU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8,600</a:t>
                      </a:r>
                      <a:r>
                        <a:rPr lang="ko-KR" altLang="en-US" sz="900" u="none" strike="noStrike">
                          <a:effectLst/>
                        </a:rPr>
                        <a:t>만</a:t>
                      </a:r>
                      <a:r>
                        <a:rPr lang="en-US" sz="900" u="none" strike="noStrike">
                          <a:effectLst/>
                        </a:rPr>
                        <a:t>TEU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7,630</a:t>
                      </a:r>
                      <a:r>
                        <a:rPr lang="ko-KR" altLang="en-US" sz="900" u="none" strike="noStrike">
                          <a:effectLst/>
                        </a:rPr>
                        <a:t>만</a:t>
                      </a:r>
                      <a:r>
                        <a:rPr lang="en-US" sz="900" u="none" strike="noStrike">
                          <a:effectLst/>
                        </a:rPr>
                        <a:t>TEU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7,390</a:t>
                      </a:r>
                      <a:r>
                        <a:rPr lang="ko-KR" altLang="en-US" sz="900" u="none" strike="noStrike">
                          <a:effectLst/>
                        </a:rPr>
                        <a:t>만</a:t>
                      </a:r>
                      <a:r>
                        <a:rPr lang="en-US" sz="900" u="none" strike="noStrike">
                          <a:effectLst/>
                        </a:rPr>
                        <a:t>TEU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6,870</a:t>
                      </a:r>
                      <a:r>
                        <a:rPr lang="ko-KR" altLang="en-US" sz="900" u="none" strike="noStrike">
                          <a:effectLst/>
                        </a:rPr>
                        <a:t>만</a:t>
                      </a:r>
                      <a:r>
                        <a:rPr lang="en-US" sz="900" u="none" strike="noStrike">
                          <a:effectLst/>
                        </a:rPr>
                        <a:t>TEU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7383191"/>
                  </a:ext>
                </a:extLst>
              </a:tr>
              <a:tr h="134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-12.20%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-11%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-10.20%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-9.90%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-9.20%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9518484"/>
                  </a:ext>
                </a:extLst>
              </a:tr>
              <a:tr h="1904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>
                          <a:effectLst/>
                        </a:rPr>
                        <a:t>시설능력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131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113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112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104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u="none" strike="noStrike">
                          <a:effectLst/>
                        </a:rPr>
                        <a:t>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0559"/>
                  </a:ext>
                </a:extLst>
              </a:tr>
              <a:tr h="2221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백만</a:t>
                      </a:r>
                      <a:r>
                        <a:rPr lang="en-US" sz="1400" u="none" strike="noStrike">
                          <a:effectLst/>
                        </a:rPr>
                        <a:t>TEU)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98425"/>
                  </a:ext>
                </a:extLst>
              </a:tr>
              <a:tr h="12693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>
                          <a:effectLst/>
                        </a:rPr>
                        <a:t>소유주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Cosco Shipping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HPH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APM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싱가포르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아랍에미레이트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482093"/>
                  </a:ext>
                </a:extLst>
              </a:tr>
              <a:tr h="134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(Maersk 40%↓)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테마섹</a:t>
                      </a:r>
                      <a:r>
                        <a:rPr lang="en-US" altLang="ko-KR" sz="900" u="none" strike="noStrike">
                          <a:effectLst/>
                        </a:rPr>
                        <a:t>100%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31254"/>
                  </a:ext>
                </a:extLst>
              </a:tr>
              <a:tr h="62674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u="none" strike="noStrike" dirty="0">
                          <a:effectLst/>
                        </a:rPr>
                        <a:t>특징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중국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대만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카오슝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해외조사 통한 </a:t>
                      </a:r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r>
                        <a:rPr lang="ko-KR" altLang="en-US" sz="900" u="none" strike="noStrike">
                          <a:effectLst/>
                        </a:rPr>
                        <a:t>개 지역별 전담팀에서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기존 터미널 지분확보 방식으로 확장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그린필드 투자 선호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>
                          <a:effectLst/>
                        </a:rPr>
                        <a:t>수에즈운하경제구역 투자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다양한 물류서비스 제공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9226053"/>
                  </a:ext>
                </a:extLst>
              </a:tr>
              <a:tr h="134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u="none" strike="noStrike" dirty="0">
                          <a:effectLst/>
                        </a:rPr>
                        <a:t>투자 결정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6735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24139C-3E96-4501-93F4-F411549C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6143" y="476726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9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참고자료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458030" y="357931"/>
            <a:ext cx="769117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AMP </a:t>
            </a:r>
            <a:r>
              <a:rPr lang="ko-KR" altLang="en-US" sz="2800" dirty="0">
                <a:solidFill>
                  <a:schemeClr val="accent6"/>
                </a:solidFill>
              </a:rPr>
              <a:t>활성화 선사 면담 내용 요약 </a:t>
            </a:r>
            <a:endParaRPr lang="en-US" altLang="ko-KR" sz="2800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4CB8B-BE25-42E5-B7AB-442212F68848}"/>
              </a:ext>
            </a:extLst>
          </p:cNvPr>
          <p:cNvSpPr txBox="1"/>
          <p:nvPr/>
        </p:nvSpPr>
        <p:spPr>
          <a:xfrm>
            <a:off x="6401275" y="2151351"/>
            <a:ext cx="2774569" cy="1049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AMP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운영 주체 선정 필요</a:t>
            </a:r>
            <a:endParaRPr lang="en-US" altLang="ko-KR" sz="1100" dirty="0">
              <a:solidFill>
                <a:srgbClr val="000000"/>
              </a:solidFill>
              <a:cs typeface="Arial" pitchFamily="34" charset="0"/>
            </a:endParaRP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사고시 처리 방안 마련 필요</a:t>
            </a:r>
            <a:endParaRPr lang="en-US" altLang="ko-KR" sz="1100" dirty="0">
              <a:solidFill>
                <a:srgbClr val="000000"/>
              </a:solidFill>
              <a:cs typeface="Arial" pitchFamily="34" charset="0"/>
            </a:endParaRP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육상 및 선박 전원 수급 장치 증설 필요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6D57D3-F4A0-4182-A6B3-F307E5761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74125"/>
              </p:ext>
            </p:extLst>
          </p:nvPr>
        </p:nvGraphicFramePr>
        <p:xfrm>
          <a:off x="1627304" y="929719"/>
          <a:ext cx="4478239" cy="3492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11">
                  <a:extLst>
                    <a:ext uri="{9D8B030D-6E8A-4147-A177-3AD203B41FA5}">
                      <a16:colId xmlns:a16="http://schemas.microsoft.com/office/drawing/2014/main" val="1509507570"/>
                    </a:ext>
                  </a:extLst>
                </a:gridCol>
                <a:gridCol w="1037106">
                  <a:extLst>
                    <a:ext uri="{9D8B030D-6E8A-4147-A177-3AD203B41FA5}">
                      <a16:colId xmlns:a16="http://schemas.microsoft.com/office/drawing/2014/main" val="3636230054"/>
                    </a:ext>
                  </a:extLst>
                </a:gridCol>
                <a:gridCol w="1138148">
                  <a:extLst>
                    <a:ext uri="{9D8B030D-6E8A-4147-A177-3AD203B41FA5}">
                      <a16:colId xmlns:a16="http://schemas.microsoft.com/office/drawing/2014/main" val="533826846"/>
                    </a:ext>
                  </a:extLst>
                </a:gridCol>
                <a:gridCol w="854087">
                  <a:extLst>
                    <a:ext uri="{9D8B030D-6E8A-4147-A177-3AD203B41FA5}">
                      <a16:colId xmlns:a16="http://schemas.microsoft.com/office/drawing/2014/main" val="2085852601"/>
                    </a:ext>
                  </a:extLst>
                </a:gridCol>
                <a:gridCol w="854087">
                  <a:extLst>
                    <a:ext uri="{9D8B030D-6E8A-4147-A177-3AD203B41FA5}">
                      <a16:colId xmlns:a16="http://schemas.microsoft.com/office/drawing/2014/main" val="2939367333"/>
                    </a:ext>
                  </a:extLst>
                </a:gridCol>
              </a:tblGrid>
              <a:tr h="1236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장금상선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현대상선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팬오션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머스크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extLst>
                  <a:ext uri="{0D108BD9-81ED-4DB2-BD59-A6C34878D82A}">
                    <a16:rowId xmlns:a16="http://schemas.microsoft.com/office/drawing/2014/main" val="3311502486"/>
                  </a:ext>
                </a:extLst>
              </a:tr>
              <a:tr h="11128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AMP </a:t>
                      </a:r>
                      <a:r>
                        <a:rPr lang="ko-KR" altLang="en-US" sz="800" u="none" strike="noStrike">
                          <a:effectLst/>
                        </a:rPr>
                        <a:t>문제점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-AMP</a:t>
                      </a:r>
                      <a:r>
                        <a:rPr lang="ko-KR" altLang="en-US" sz="800" u="none" strike="noStrike" dirty="0">
                          <a:effectLst/>
                        </a:rPr>
                        <a:t>의 운영주체가 불분명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설치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분해시</a:t>
                      </a:r>
                      <a:r>
                        <a:rPr lang="ko-KR" altLang="en-US" sz="800" u="none" strike="noStrike" dirty="0">
                          <a:effectLst/>
                        </a:rPr>
                        <a:t> 장시간 소요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사고 시 책임 한계 및 보험 처리 절차 마련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선박에 </a:t>
                      </a:r>
                      <a:r>
                        <a:rPr lang="en-US" altLang="ko-KR" sz="800" u="none" strike="noStrike" dirty="0">
                          <a:effectLst/>
                        </a:rPr>
                        <a:t>AMP </a:t>
                      </a:r>
                      <a:r>
                        <a:rPr lang="ko-KR" altLang="en-US" sz="800" u="none" strike="noStrike" dirty="0">
                          <a:effectLst/>
                        </a:rPr>
                        <a:t>수급 장치가 설치가 미흡함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정박시간 </a:t>
                      </a: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r>
                        <a:rPr lang="ko-KR" altLang="en-US" sz="800" u="none" strike="noStrike">
                          <a:effectLst/>
                        </a:rPr>
                        <a:t>시간 내의 선박은 </a:t>
                      </a:r>
                      <a:r>
                        <a:rPr lang="en-US" altLang="ko-KR" sz="800" u="none" strike="noStrike">
                          <a:effectLst/>
                        </a:rPr>
                        <a:t>AMP </a:t>
                      </a:r>
                      <a:r>
                        <a:rPr lang="ko-KR" altLang="en-US" sz="800" u="none" strike="noStrike">
                          <a:effectLst/>
                        </a:rPr>
                        <a:t>연결 설치로 인해 다음 운항차에 지장발생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선박 수신측의 주파수</a:t>
                      </a:r>
                      <a:r>
                        <a:rPr lang="en-US" altLang="ko-KR" sz="800" u="none" strike="noStrike">
                          <a:effectLst/>
                        </a:rPr>
                        <a:t>, AMP </a:t>
                      </a:r>
                      <a:r>
                        <a:rPr lang="ko-KR" altLang="en-US" sz="800" u="none" strike="noStrike">
                          <a:effectLst/>
                        </a:rPr>
                        <a:t>위치의 다양한 변수에 대한 공급측의 </a:t>
                      </a:r>
                      <a:r>
                        <a:rPr lang="en-US" altLang="ko-KR" sz="800" u="none" strike="noStrike">
                          <a:effectLst/>
                        </a:rPr>
                        <a:t>AMP </a:t>
                      </a:r>
                      <a:r>
                        <a:rPr lang="ko-KR" altLang="en-US" sz="800" u="none" strike="noStrike">
                          <a:effectLst/>
                        </a:rPr>
                        <a:t>준비 필요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extLst>
                  <a:ext uri="{0D108BD9-81ED-4DB2-BD59-A6C34878D82A}">
                    <a16:rowId xmlns:a16="http://schemas.microsoft.com/office/drawing/2014/main" val="4017270315"/>
                  </a:ext>
                </a:extLst>
              </a:tr>
              <a:tr h="1192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해결방안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-YGPA </a:t>
                      </a:r>
                      <a:r>
                        <a:rPr lang="ko-KR" altLang="en-US" sz="800" u="none" strike="noStrike">
                          <a:effectLst/>
                        </a:rPr>
                        <a:t>혹은 독립적인 회사에서 </a:t>
                      </a:r>
                      <a:r>
                        <a:rPr lang="en-US" altLang="ko-KR" sz="800" u="none" strike="noStrike">
                          <a:effectLst/>
                        </a:rPr>
                        <a:t>AMP </a:t>
                      </a:r>
                      <a:r>
                        <a:rPr lang="ko-KR" altLang="en-US" sz="800" u="none" strike="noStrike">
                          <a:effectLst/>
                        </a:rPr>
                        <a:t>설치 분해에 대한 일괄 업무 담당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물량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정박시간 등의 일정 기준을 정하여 </a:t>
                      </a:r>
                      <a:r>
                        <a:rPr lang="en-US" altLang="ko-KR" sz="800" u="none" strike="noStrike">
                          <a:effectLst/>
                        </a:rPr>
                        <a:t>AMP </a:t>
                      </a:r>
                      <a:r>
                        <a:rPr lang="ko-KR" altLang="en-US" sz="800" u="none" strike="noStrike">
                          <a:effectLst/>
                        </a:rPr>
                        <a:t>연결을 결정할 필요가 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선박 </a:t>
                      </a:r>
                      <a:r>
                        <a:rPr lang="en-US" altLang="ko-KR" sz="800" u="none" strike="noStrike">
                          <a:effectLst/>
                        </a:rPr>
                        <a:t>AMP </a:t>
                      </a:r>
                      <a:r>
                        <a:rPr lang="ko-KR" altLang="en-US" sz="800" u="none" strike="noStrike">
                          <a:effectLst/>
                        </a:rPr>
                        <a:t>수급장치 및 육상 </a:t>
                      </a:r>
                      <a:r>
                        <a:rPr lang="en-US" altLang="ko-KR" sz="800" u="none" strike="noStrike">
                          <a:effectLst/>
                        </a:rPr>
                        <a:t>AMP </a:t>
                      </a:r>
                      <a:r>
                        <a:rPr lang="ko-KR" altLang="en-US" sz="800" u="none" strike="noStrike">
                          <a:effectLst/>
                        </a:rPr>
                        <a:t>인프라 시설 확충 지원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숙련된 </a:t>
                      </a:r>
                      <a:r>
                        <a:rPr lang="en-US" altLang="ko-KR" sz="800" u="none" strike="noStrike">
                          <a:effectLst/>
                        </a:rPr>
                        <a:t>AMP </a:t>
                      </a:r>
                      <a:r>
                        <a:rPr lang="ko-KR" altLang="en-US" sz="800" u="none" strike="noStrike">
                          <a:effectLst/>
                        </a:rPr>
                        <a:t>설치 인력과 장비 준비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extLst>
                  <a:ext uri="{0D108BD9-81ED-4DB2-BD59-A6C34878D82A}">
                    <a16:rowId xmlns:a16="http://schemas.microsoft.com/office/drawing/2014/main" val="3583327177"/>
                  </a:ext>
                </a:extLst>
              </a:tr>
              <a:tr h="821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YGPA </a:t>
                      </a:r>
                      <a:r>
                        <a:rPr lang="ko-KR" altLang="en-US" sz="800" u="none" strike="noStrike">
                          <a:effectLst/>
                        </a:rPr>
                        <a:t>의견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AMP</a:t>
                      </a:r>
                      <a:r>
                        <a:rPr lang="ko-KR" altLang="en-US" sz="800" u="none" strike="noStrike" dirty="0">
                          <a:effectLst/>
                        </a:rPr>
                        <a:t>의 운영을 위한 방안을 검토 중이며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지속적으로 </a:t>
                      </a:r>
                      <a:r>
                        <a:rPr lang="en-US" altLang="ko-KR" sz="800" u="none" strike="noStrike" dirty="0">
                          <a:effectLst/>
                        </a:rPr>
                        <a:t>AMP </a:t>
                      </a:r>
                      <a:r>
                        <a:rPr lang="ko-KR" altLang="en-US" sz="800" u="none" strike="noStrike" dirty="0">
                          <a:effectLst/>
                        </a:rPr>
                        <a:t>인프라를 확충해 나갈 계획임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향후 법제화를 통해 항만 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정박시</a:t>
                      </a:r>
                      <a:r>
                        <a:rPr lang="ko-KR" altLang="en-US" sz="800" u="none" strike="noStrike" dirty="0">
                          <a:effectLst/>
                        </a:rPr>
                        <a:t> 의무 규정 적용 시를 대비해 시설과 절차를 준비 중이며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선사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운영사와의 긴밀한 협조를 통해 항만 지역에서의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대기질</a:t>
                      </a:r>
                      <a:r>
                        <a:rPr lang="ko-KR" altLang="en-US" sz="800" u="none" strike="noStrike" dirty="0">
                          <a:effectLst/>
                        </a:rPr>
                        <a:t> 개선을 위해 노력할 예정임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73" marR="7273" marT="727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7332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7DF2CE-FE3E-4E34-B3AD-700DF689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1413" y="476726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95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 flipH="1">
            <a:off x="1557805" y="881566"/>
            <a:ext cx="36000" cy="32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114301" y="81619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7FC68BE-D2FC-449D-A030-478F9162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61E294-5ABA-485A-AAA8-4A4ED96F295D}"/>
              </a:ext>
            </a:extLst>
          </p:cNvPr>
          <p:cNvSpPr txBox="1">
            <a:spLocks/>
          </p:cNvSpPr>
          <p:nvPr/>
        </p:nvSpPr>
        <p:spPr>
          <a:xfrm>
            <a:off x="33771" y="1098260"/>
            <a:ext cx="1264302" cy="6600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참고자료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3509C04-40E0-4905-B0D0-EBC71856C8EF}"/>
              </a:ext>
            </a:extLst>
          </p:cNvPr>
          <p:cNvSpPr txBox="1">
            <a:spLocks/>
          </p:cNvSpPr>
          <p:nvPr/>
        </p:nvSpPr>
        <p:spPr>
          <a:xfrm>
            <a:off x="60288" y="18682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광양항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활성화관련 면담 내용 요약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4CB8B-BE25-42E5-B7AB-442212F68848}"/>
              </a:ext>
            </a:extLst>
          </p:cNvPr>
          <p:cNvSpPr txBox="1"/>
          <p:nvPr/>
        </p:nvSpPr>
        <p:spPr>
          <a:xfrm>
            <a:off x="4952303" y="3828554"/>
            <a:ext cx="2774569" cy="1049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AMP </a:t>
            </a: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운영 주체 선정 필요</a:t>
            </a:r>
            <a:endParaRPr lang="en-US" altLang="ko-KR" sz="1100" dirty="0">
              <a:solidFill>
                <a:srgbClr val="000000"/>
              </a:solidFill>
              <a:cs typeface="Arial" pitchFamily="34" charset="0"/>
            </a:endParaRP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사고시 처리 방안 마련 필요</a:t>
            </a:r>
            <a:endParaRPr lang="en-US" altLang="ko-KR" sz="1100" dirty="0">
              <a:solidFill>
                <a:srgbClr val="000000"/>
              </a:solidFill>
              <a:cs typeface="Arial" pitchFamily="34" charset="0"/>
            </a:endParaRP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srgbClr val="000000"/>
                </a:solidFill>
                <a:cs typeface="Arial" pitchFamily="34" charset="0"/>
              </a:rPr>
              <a:t>육상 및 선박 전원 수급 장치 증설 필요</a:t>
            </a:r>
            <a:r>
              <a:rPr lang="en-US" altLang="ko-KR" sz="11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3A5E07-2942-4A5A-AACE-C2D5ED190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96321"/>
              </p:ext>
            </p:extLst>
          </p:nvPr>
        </p:nvGraphicFramePr>
        <p:xfrm>
          <a:off x="1853537" y="669059"/>
          <a:ext cx="6376064" cy="4137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5540">
                  <a:extLst>
                    <a:ext uri="{9D8B030D-6E8A-4147-A177-3AD203B41FA5}">
                      <a16:colId xmlns:a16="http://schemas.microsoft.com/office/drawing/2014/main" val="790880044"/>
                    </a:ext>
                  </a:extLst>
                </a:gridCol>
                <a:gridCol w="2036823">
                  <a:extLst>
                    <a:ext uri="{9D8B030D-6E8A-4147-A177-3AD203B41FA5}">
                      <a16:colId xmlns:a16="http://schemas.microsoft.com/office/drawing/2014/main" val="2988990516"/>
                    </a:ext>
                  </a:extLst>
                </a:gridCol>
                <a:gridCol w="2038655">
                  <a:extLst>
                    <a:ext uri="{9D8B030D-6E8A-4147-A177-3AD203B41FA5}">
                      <a16:colId xmlns:a16="http://schemas.microsoft.com/office/drawing/2014/main" val="1331023170"/>
                    </a:ext>
                  </a:extLst>
                </a:gridCol>
                <a:gridCol w="1055046">
                  <a:extLst>
                    <a:ext uri="{9D8B030D-6E8A-4147-A177-3AD203B41FA5}">
                      <a16:colId xmlns:a16="http://schemas.microsoft.com/office/drawing/2014/main" val="1521138132"/>
                    </a:ext>
                  </a:extLst>
                </a:gridCol>
              </a:tblGrid>
              <a:tr h="181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제안 사항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상세 설명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extLst>
                  <a:ext uri="{0D108BD9-81ED-4DB2-BD59-A6C34878D82A}">
                    <a16:rowId xmlns:a16="http://schemas.microsoft.com/office/drawing/2014/main" val="2664929912"/>
                  </a:ext>
                </a:extLst>
              </a:tr>
              <a:tr h="3950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운영적 측면 의견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1)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광양항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운영사</a:t>
                      </a:r>
                      <a:r>
                        <a:rPr lang="ko-KR" altLang="en-US" sz="700" u="none" strike="noStrike" dirty="0">
                          <a:effectLst/>
                        </a:rPr>
                        <a:t> 통합운영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KIT</a:t>
                      </a:r>
                      <a:r>
                        <a:rPr lang="ko-KR" altLang="en-US" sz="700" u="none" strike="noStrike" dirty="0">
                          <a:effectLst/>
                        </a:rPr>
                        <a:t>와 </a:t>
                      </a:r>
                      <a:r>
                        <a:rPr lang="en-US" altLang="ko-KR" sz="700" u="none" strike="noStrike" dirty="0">
                          <a:effectLst/>
                        </a:rPr>
                        <a:t>GWCT </a:t>
                      </a:r>
                      <a:r>
                        <a:rPr lang="ko-KR" altLang="en-US" sz="700" u="none" strike="noStrike" dirty="0">
                          <a:effectLst/>
                        </a:rPr>
                        <a:t>현재의 여건</a:t>
                      </a:r>
                      <a:r>
                        <a:rPr lang="en-US" altLang="ko-KR" sz="700" u="none" strike="noStrike" dirty="0">
                          <a:effectLst/>
                        </a:rPr>
                        <a:t>(CAPABILITY)</a:t>
                      </a:r>
                      <a:r>
                        <a:rPr lang="ko-KR" altLang="en-US" sz="700" u="none" strike="noStrike" dirty="0">
                          <a:effectLst/>
                        </a:rPr>
                        <a:t>으로는 </a:t>
                      </a:r>
                      <a:r>
                        <a:rPr lang="en-US" altLang="ko-KR" sz="700" u="none" strike="noStrike" dirty="0">
                          <a:effectLst/>
                        </a:rPr>
                        <a:t>210TEU </a:t>
                      </a:r>
                      <a:r>
                        <a:rPr lang="ko-KR" altLang="en-US" sz="700" u="none" strike="noStrike" dirty="0">
                          <a:effectLst/>
                        </a:rPr>
                        <a:t>정도 처리가 됨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선사에서 추가 물량이 발생시 처리할 수 있는 시설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장비와 인원의 준비가 필요함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광양항</a:t>
                      </a:r>
                      <a:r>
                        <a:rPr lang="ko-KR" altLang="en-US" sz="700" u="none" strike="noStrike" dirty="0">
                          <a:effectLst/>
                        </a:rPr>
                        <a:t> 운영사는 재무적으로 어려워 현실적으로 투자 여력이 없으니 </a:t>
                      </a:r>
                      <a:r>
                        <a:rPr lang="en-US" altLang="ko-KR" sz="700" u="none" strike="noStrike" dirty="0">
                          <a:effectLst/>
                        </a:rPr>
                        <a:t>YGPA</a:t>
                      </a:r>
                      <a:r>
                        <a:rPr lang="ko-KR" altLang="en-US" sz="700" u="none" strike="noStrike" dirty="0">
                          <a:effectLst/>
                        </a:rPr>
                        <a:t>의 지원이 절실함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extLst>
                  <a:ext uri="{0D108BD9-81ED-4DB2-BD59-A6C34878D82A}">
                    <a16:rowId xmlns:a16="http://schemas.microsoft.com/office/drawing/2014/main" val="2346795433"/>
                  </a:ext>
                </a:extLst>
              </a:tr>
              <a:tr h="492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2) </a:t>
                      </a:r>
                      <a:r>
                        <a:rPr lang="ko-KR" altLang="en-US" sz="700" u="none" strike="noStrike" dirty="0">
                          <a:effectLst/>
                        </a:rPr>
                        <a:t>물량 유치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Local </a:t>
                      </a:r>
                      <a:r>
                        <a:rPr lang="ko-KR" altLang="en-US" sz="700" u="none" strike="noStrike" dirty="0">
                          <a:effectLst/>
                        </a:rPr>
                        <a:t>물량은 지난 </a:t>
                      </a:r>
                      <a:r>
                        <a:rPr lang="en-US" altLang="ko-KR" sz="700" u="none" strike="noStrike" dirty="0">
                          <a:effectLst/>
                        </a:rPr>
                        <a:t>10</a:t>
                      </a:r>
                      <a:r>
                        <a:rPr lang="ko-KR" altLang="en-US" sz="700" u="none" strike="noStrike" dirty="0">
                          <a:effectLst/>
                        </a:rPr>
                        <a:t>년 동안 유지하려고 노력했으나 의미가 없음</a:t>
                      </a:r>
                      <a:r>
                        <a:rPr lang="en-US" altLang="ko-KR" sz="700" u="none" strike="noStrike" dirty="0">
                          <a:effectLst/>
                        </a:rPr>
                        <a:t>, TS (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환적</a:t>
                      </a:r>
                      <a:r>
                        <a:rPr lang="en-US" altLang="ko-KR" sz="700" u="none" strike="noStrike" dirty="0">
                          <a:effectLst/>
                        </a:rPr>
                        <a:t>,</a:t>
                      </a:r>
                      <a:r>
                        <a:rPr lang="ko-KR" altLang="en-US" sz="700" u="none" strike="noStrike" dirty="0">
                          <a:effectLst/>
                        </a:rPr>
                        <a:t> 물량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r>
                        <a:rPr lang="ko-KR" altLang="en-US" sz="700" u="none" strike="noStrike" dirty="0">
                          <a:effectLst/>
                        </a:rPr>
                        <a:t>확보를 위해서는 선사에게 인센티브 집중</a:t>
                      </a:r>
                      <a:r>
                        <a:rPr lang="en-US" altLang="ko-KR" sz="700" u="none" strike="noStrike" dirty="0">
                          <a:effectLst/>
                        </a:rPr>
                        <a:t>, Page in &amp; out </a:t>
                      </a:r>
                      <a:r>
                        <a:rPr lang="ko-KR" altLang="en-US" sz="700" u="none" strike="noStrike" dirty="0">
                          <a:effectLst/>
                        </a:rPr>
                        <a:t>물량을 증가시키기 위해서는 터미널에게 인센티브 집중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655764"/>
                  </a:ext>
                </a:extLst>
              </a:tr>
              <a:tr h="297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3) </a:t>
                      </a:r>
                      <a:r>
                        <a:rPr lang="ko-KR" altLang="en-US" sz="700" u="none" strike="noStrike" dirty="0">
                          <a:effectLst/>
                        </a:rPr>
                        <a:t>운영 종합의견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위의 물량을 처리할 수있는 장비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r>
                        <a:rPr lang="ko-KR" altLang="en-US" sz="700" u="none" strike="noStrike">
                          <a:effectLst/>
                        </a:rPr>
                        <a:t>인원을 갖춤과 아울러 </a:t>
                      </a:r>
                      <a:r>
                        <a:rPr lang="en-US" altLang="ko-KR" sz="700" u="none" strike="noStrike">
                          <a:effectLst/>
                        </a:rPr>
                        <a:t>T/S, Page in&amp;out </a:t>
                      </a:r>
                      <a:r>
                        <a:rPr lang="ko-KR" altLang="en-US" sz="700" u="none" strike="noStrike">
                          <a:effectLst/>
                        </a:rPr>
                        <a:t>증대할 수 있는 인센티브 제도 활성화를 동시에 진행할 필요가 있음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00537"/>
                  </a:ext>
                </a:extLst>
              </a:tr>
              <a:tr h="1993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영업적 측면 의견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1)</a:t>
                      </a:r>
                      <a:r>
                        <a:rPr lang="ko-KR" altLang="en-US" sz="700" u="none" strike="noStrike">
                          <a:effectLst/>
                        </a:rPr>
                        <a:t>정규물량외 </a:t>
                      </a:r>
                      <a:r>
                        <a:rPr lang="en-US" altLang="ko-KR" sz="700" u="none" strike="noStrike">
                          <a:effectLst/>
                        </a:rPr>
                        <a:t>Overflow, special flow</a:t>
                      </a:r>
                      <a:r>
                        <a:rPr lang="ko-KR" altLang="en-US" sz="700" u="none" strike="noStrike">
                          <a:effectLst/>
                        </a:rPr>
                        <a:t>에 대한 인센티브 지원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현재 </a:t>
                      </a:r>
                      <a:r>
                        <a:rPr lang="en-US" altLang="ko-KR" sz="700" u="none" strike="noStrike" dirty="0">
                          <a:effectLst/>
                        </a:rPr>
                        <a:t>3000TEU </a:t>
                      </a:r>
                      <a:r>
                        <a:rPr lang="ko-KR" altLang="en-US" sz="700" u="none" strike="noStrike" dirty="0">
                          <a:effectLst/>
                        </a:rPr>
                        <a:t>이상 물량에만 지원하고 있으나 확대필요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89292"/>
                  </a:ext>
                </a:extLst>
              </a:tr>
              <a:tr h="297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2) </a:t>
                      </a:r>
                      <a:r>
                        <a:rPr lang="ko-KR" altLang="en-US" sz="700" u="none" strike="noStrike" dirty="0">
                          <a:effectLst/>
                        </a:rPr>
                        <a:t>선사가 신규 선대를 띄웠을 때 인센티브 </a:t>
                      </a:r>
                      <a:r>
                        <a:rPr lang="en-US" altLang="ko-KR" sz="700" u="none" strike="noStrike" dirty="0">
                          <a:effectLst/>
                        </a:rPr>
                        <a:t>2</a:t>
                      </a:r>
                      <a:r>
                        <a:rPr lang="ko-KR" altLang="en-US" sz="700" u="none" strike="noStrike" dirty="0">
                          <a:effectLst/>
                        </a:rPr>
                        <a:t>억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연간 </a:t>
                      </a:r>
                      <a:r>
                        <a:rPr lang="en-US" altLang="ko-KR" sz="700" u="none" strike="noStrike" dirty="0">
                          <a:effectLst/>
                        </a:rPr>
                        <a:t>8</a:t>
                      </a:r>
                      <a:r>
                        <a:rPr lang="ko-KR" altLang="en-US" sz="700" u="none" strike="noStrike" dirty="0">
                          <a:effectLst/>
                        </a:rPr>
                        <a:t>항차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이상되어야</a:t>
                      </a:r>
                      <a:r>
                        <a:rPr lang="ko-KR" altLang="en-US" sz="700" u="none" strike="noStrike" dirty="0">
                          <a:effectLst/>
                        </a:rPr>
                        <a:t> 지원을 해주는 상황인데 해운대란으로 인해 </a:t>
                      </a:r>
                      <a:r>
                        <a:rPr lang="en-US" altLang="ko-KR" sz="700" u="none" strike="noStrike" dirty="0">
                          <a:effectLst/>
                        </a:rPr>
                        <a:t>8</a:t>
                      </a:r>
                      <a:r>
                        <a:rPr lang="ko-KR" altLang="en-US" sz="700" u="none" strike="noStrike" dirty="0">
                          <a:effectLst/>
                        </a:rPr>
                        <a:t>항차를 충족시키는 것은 어려움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72856"/>
                  </a:ext>
                </a:extLst>
              </a:tr>
              <a:tr h="297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3) Local, T/S </a:t>
                      </a:r>
                      <a:r>
                        <a:rPr lang="ko-KR" altLang="en-US" sz="700" u="none" strike="noStrike">
                          <a:effectLst/>
                        </a:rPr>
                        <a:t>물량이 전년 대비 증가 시 선사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항만운영사</a:t>
                      </a:r>
                      <a:r>
                        <a:rPr lang="en-US" altLang="ko-KR" sz="700" u="none" strike="noStrike">
                          <a:effectLst/>
                        </a:rPr>
                        <a:t>(Terminal) Volume </a:t>
                      </a:r>
                      <a:r>
                        <a:rPr lang="ko-KR" altLang="en-US" sz="700" u="none" strike="noStrike">
                          <a:effectLst/>
                        </a:rPr>
                        <a:t>인센티브 제공 활성화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84791"/>
                  </a:ext>
                </a:extLst>
              </a:tr>
              <a:tr h="1993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항만시설 장비 측면 의견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1) </a:t>
                      </a:r>
                      <a:r>
                        <a:rPr lang="ko-KR" altLang="en-US" sz="700" u="none" strike="noStrike">
                          <a:effectLst/>
                        </a:rPr>
                        <a:t>야드가 복잡하니 타항만 유휴 장비 </a:t>
                      </a:r>
                      <a:r>
                        <a:rPr lang="en-US" altLang="ko-KR" sz="700" u="none" strike="noStrike">
                          <a:effectLst/>
                        </a:rPr>
                        <a:t>YGPA</a:t>
                      </a:r>
                      <a:r>
                        <a:rPr lang="ko-KR" altLang="en-US" sz="700" u="none" strike="noStrike">
                          <a:effectLst/>
                        </a:rPr>
                        <a:t>가 임대하여 저렴하게 임대 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637143"/>
                  </a:ext>
                </a:extLst>
              </a:tr>
              <a:tr h="1993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2) </a:t>
                      </a:r>
                      <a:r>
                        <a:rPr lang="ko-KR" altLang="en-US" sz="700" u="none" strike="noStrike" dirty="0">
                          <a:effectLst/>
                        </a:rPr>
                        <a:t>환경관련 지원책 확대</a:t>
                      </a:r>
                      <a:r>
                        <a:rPr lang="en-US" altLang="ko-KR" sz="700" u="none" strike="noStrike" dirty="0">
                          <a:effectLst/>
                        </a:rPr>
                        <a:t>( YT, e RTGC </a:t>
                      </a:r>
                      <a:r>
                        <a:rPr lang="ko-KR" altLang="en-US" sz="700" u="none" strike="noStrike" dirty="0">
                          <a:effectLst/>
                        </a:rPr>
                        <a:t>전환 및 동력전환실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기반구조물 공사 지원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이산화탄소 배출 감소를 위한 지원 사업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01348"/>
                  </a:ext>
                </a:extLst>
              </a:tr>
              <a:tr h="121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3) </a:t>
                      </a:r>
                      <a:r>
                        <a:rPr lang="ko-KR" altLang="en-US" sz="700" u="none" strike="noStrike">
                          <a:effectLst/>
                        </a:rPr>
                        <a:t>노후화된 변전실 현대화 사업</a:t>
                      </a:r>
                      <a:r>
                        <a:rPr lang="en-US" altLang="ko-KR" sz="700" u="none" strike="noStrike">
                          <a:effectLst/>
                        </a:rPr>
                        <a:t>(2-2</a:t>
                      </a:r>
                      <a:r>
                        <a:rPr lang="ko-KR" altLang="en-US" sz="700" u="none" strike="noStrike">
                          <a:effectLst/>
                        </a:rPr>
                        <a:t>단계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92910"/>
                  </a:ext>
                </a:extLst>
              </a:tr>
              <a:tr h="1993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4)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광양항</a:t>
                      </a:r>
                      <a:r>
                        <a:rPr lang="ko-KR" altLang="en-US" sz="700" u="none" strike="noStrike" dirty="0">
                          <a:effectLst/>
                        </a:rPr>
                        <a:t> 종합 컨테이너 세척장 및 쓰레기 처리장 건립 및 운영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선사에게 컨테이너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크리닝</a:t>
                      </a:r>
                      <a:r>
                        <a:rPr lang="ko-KR" altLang="en-US" sz="700" u="none" strike="noStrike" dirty="0">
                          <a:effectLst/>
                        </a:rPr>
                        <a:t> 서비스 제공을 통한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유인책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86836"/>
                  </a:ext>
                </a:extLst>
              </a:tr>
              <a:tr h="1853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안전적</a:t>
                      </a:r>
                      <a:r>
                        <a:rPr lang="ko-KR" altLang="en-US" sz="700" u="none" strike="noStrike" dirty="0">
                          <a:effectLst/>
                        </a:rPr>
                        <a:t> 측면 의견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1) QC </a:t>
                      </a:r>
                      <a:r>
                        <a:rPr lang="ko-KR" altLang="en-US" sz="700" u="none" strike="noStrike">
                          <a:effectLst/>
                        </a:rPr>
                        <a:t>엘리베이터 신규 교환 작업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인명 사고 감소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0623"/>
                  </a:ext>
                </a:extLst>
              </a:tr>
              <a:tr h="1993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2) </a:t>
                      </a:r>
                      <a:r>
                        <a:rPr lang="ko-KR" altLang="en-US" sz="700" u="none" strike="noStrike" dirty="0">
                          <a:effectLst/>
                        </a:rPr>
                        <a:t>야드 전체 마킹 작업 지원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2021</a:t>
                      </a:r>
                      <a:r>
                        <a:rPr lang="ko-KR" altLang="en-US" sz="700" u="none" strike="noStrike" dirty="0">
                          <a:effectLst/>
                        </a:rPr>
                        <a:t>년 </a:t>
                      </a:r>
                      <a:r>
                        <a:rPr lang="en-US" altLang="ko-KR" sz="700" u="none" strike="noStrike" dirty="0">
                          <a:effectLst/>
                        </a:rPr>
                        <a:t>YGPA </a:t>
                      </a:r>
                      <a:r>
                        <a:rPr lang="ko-KR" altLang="en-US" sz="700" u="none" strike="noStrike" dirty="0">
                          <a:effectLst/>
                        </a:rPr>
                        <a:t>주관으로 마킹 작업 지원하려 했으나 현재 무산되어 위험 노출 됨</a:t>
                      </a:r>
                      <a:r>
                        <a:rPr lang="en-US" altLang="ko-KR" sz="700" u="none" strike="noStrike" dirty="0">
                          <a:effectLst/>
                        </a:rPr>
                        <a:t>.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22874"/>
                  </a:ext>
                </a:extLst>
              </a:tr>
              <a:tr h="297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3)</a:t>
                      </a:r>
                      <a:r>
                        <a:rPr lang="ko-KR" altLang="en-US" sz="700" u="none" strike="noStrike">
                          <a:effectLst/>
                        </a:rPr>
                        <a:t>노후화된 </a:t>
                      </a:r>
                      <a:r>
                        <a:rPr lang="en-US" altLang="ko-KR" sz="700" u="none" strike="noStrike">
                          <a:effectLst/>
                        </a:rPr>
                        <a:t>QC, </a:t>
                      </a:r>
                      <a:r>
                        <a:rPr lang="ko-KR" altLang="en-US" sz="700" u="none" strike="noStrike">
                          <a:effectLst/>
                        </a:rPr>
                        <a:t>시설물 안전 장치 안전진단을 통한 일괄 수리 진행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현재 중대재해법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산업안전보건법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항만시설장비 관리 규칙 강화로 인해 안전 장치 전반에 대한 재정비 및 개선이 필요함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09260"/>
                  </a:ext>
                </a:extLst>
              </a:tr>
              <a:tr h="2971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정보기술 보안적 측면 의견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1)</a:t>
                      </a:r>
                      <a:r>
                        <a:rPr lang="ko-KR" altLang="en-US" sz="700" u="none" strike="noStrike">
                          <a:effectLst/>
                        </a:rPr>
                        <a:t>자동화 </a:t>
                      </a:r>
                      <a:r>
                        <a:rPr lang="en-US" altLang="ko-KR" sz="700" u="none" strike="noStrike">
                          <a:effectLst/>
                        </a:rPr>
                        <a:t>Gate </a:t>
                      </a:r>
                      <a:r>
                        <a:rPr lang="ko-KR" altLang="en-US" sz="700" u="none" strike="noStrike">
                          <a:effectLst/>
                        </a:rPr>
                        <a:t>설치 지원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OCR(</a:t>
                      </a:r>
                      <a:r>
                        <a:rPr lang="ko-KR" altLang="en-US" sz="700" u="none" strike="noStrike" dirty="0">
                          <a:effectLst/>
                        </a:rPr>
                        <a:t>문자인식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r>
                        <a:rPr lang="ko-KR" altLang="en-US" sz="700" u="none" strike="noStrike" dirty="0">
                          <a:effectLst/>
                        </a:rPr>
                        <a:t>카메라 설치 및 자동 </a:t>
                      </a:r>
                      <a:r>
                        <a:rPr lang="en-US" altLang="ko-KR" sz="700" u="none" strike="noStrike" dirty="0">
                          <a:effectLst/>
                        </a:rPr>
                        <a:t>Gate </a:t>
                      </a:r>
                      <a:r>
                        <a:rPr lang="ko-KR" altLang="en-US" sz="700" u="none" strike="noStrike" dirty="0">
                          <a:effectLst/>
                        </a:rPr>
                        <a:t>지원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항만 운영 효율화와 서비스 개선을 위한 고려필요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126" marR="4126" marT="412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46700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656267-58CE-40A8-A0C3-741529AF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90992" y="4806688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5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ESG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담당자 면담 결과 요약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면담결과 요약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E0EE97-F364-45F7-9E62-E36920763F19}"/>
              </a:ext>
            </a:extLst>
          </p:cNvPr>
          <p:cNvSpPr txBox="1"/>
          <p:nvPr/>
        </p:nvSpPr>
        <p:spPr>
          <a:xfrm>
            <a:off x="1723498" y="795361"/>
            <a:ext cx="374180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dirty="0">
                <a:solidFill>
                  <a:srgbClr val="000000"/>
                </a:solidFill>
                <a:cs typeface="Arial" pitchFamily="34" charset="0"/>
              </a:rPr>
              <a:t>부산항 담당자 면담 결과 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0F2E24-8DF8-416C-8024-B0B871C9E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2633"/>
              </p:ext>
            </p:extLst>
          </p:nvPr>
        </p:nvGraphicFramePr>
        <p:xfrm>
          <a:off x="1723498" y="1122658"/>
          <a:ext cx="6897455" cy="3251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174">
                  <a:extLst>
                    <a:ext uri="{9D8B030D-6E8A-4147-A177-3AD203B41FA5}">
                      <a16:colId xmlns:a16="http://schemas.microsoft.com/office/drawing/2014/main" val="1463056730"/>
                    </a:ext>
                  </a:extLst>
                </a:gridCol>
                <a:gridCol w="651308">
                  <a:extLst>
                    <a:ext uri="{9D8B030D-6E8A-4147-A177-3AD203B41FA5}">
                      <a16:colId xmlns:a16="http://schemas.microsoft.com/office/drawing/2014/main" val="438680262"/>
                    </a:ext>
                  </a:extLst>
                </a:gridCol>
                <a:gridCol w="651308">
                  <a:extLst>
                    <a:ext uri="{9D8B030D-6E8A-4147-A177-3AD203B41FA5}">
                      <a16:colId xmlns:a16="http://schemas.microsoft.com/office/drawing/2014/main" val="3904332650"/>
                    </a:ext>
                  </a:extLst>
                </a:gridCol>
                <a:gridCol w="651308">
                  <a:extLst>
                    <a:ext uri="{9D8B030D-6E8A-4147-A177-3AD203B41FA5}">
                      <a16:colId xmlns:a16="http://schemas.microsoft.com/office/drawing/2014/main" val="172169539"/>
                    </a:ext>
                  </a:extLst>
                </a:gridCol>
                <a:gridCol w="651308">
                  <a:extLst>
                    <a:ext uri="{9D8B030D-6E8A-4147-A177-3AD203B41FA5}">
                      <a16:colId xmlns:a16="http://schemas.microsoft.com/office/drawing/2014/main" val="830297766"/>
                    </a:ext>
                  </a:extLst>
                </a:gridCol>
                <a:gridCol w="651308">
                  <a:extLst>
                    <a:ext uri="{9D8B030D-6E8A-4147-A177-3AD203B41FA5}">
                      <a16:colId xmlns:a16="http://schemas.microsoft.com/office/drawing/2014/main" val="2365079723"/>
                    </a:ext>
                  </a:extLst>
                </a:gridCol>
                <a:gridCol w="512504">
                  <a:extLst>
                    <a:ext uri="{9D8B030D-6E8A-4147-A177-3AD203B41FA5}">
                      <a16:colId xmlns:a16="http://schemas.microsoft.com/office/drawing/2014/main" val="2681421694"/>
                    </a:ext>
                  </a:extLst>
                </a:gridCol>
                <a:gridCol w="512504">
                  <a:extLst>
                    <a:ext uri="{9D8B030D-6E8A-4147-A177-3AD203B41FA5}">
                      <a16:colId xmlns:a16="http://schemas.microsoft.com/office/drawing/2014/main" val="2280870117"/>
                    </a:ext>
                  </a:extLst>
                </a:gridCol>
                <a:gridCol w="736725">
                  <a:extLst>
                    <a:ext uri="{9D8B030D-6E8A-4147-A177-3AD203B41FA5}">
                      <a16:colId xmlns:a16="http://schemas.microsoft.com/office/drawing/2014/main" val="2903597724"/>
                    </a:ext>
                  </a:extLst>
                </a:gridCol>
                <a:gridCol w="512504">
                  <a:extLst>
                    <a:ext uri="{9D8B030D-6E8A-4147-A177-3AD203B41FA5}">
                      <a16:colId xmlns:a16="http://schemas.microsoft.com/office/drawing/2014/main" val="1113895754"/>
                    </a:ext>
                  </a:extLst>
                </a:gridCol>
                <a:gridCol w="512504">
                  <a:extLst>
                    <a:ext uri="{9D8B030D-6E8A-4147-A177-3AD203B41FA5}">
                      <a16:colId xmlns:a16="http://schemas.microsoft.com/office/drawing/2014/main" val="3034012152"/>
                    </a:ext>
                  </a:extLst>
                </a:gridCol>
              </a:tblGrid>
              <a:tr h="272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부두명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신항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부두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신항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부두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신항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부두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신항</a:t>
                      </a: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r>
                        <a:rPr lang="ko-KR" altLang="en-US" sz="800" u="none" strike="noStrike">
                          <a:effectLst/>
                        </a:rPr>
                        <a:t>부두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신항</a:t>
                      </a: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r>
                        <a:rPr lang="ko-KR" altLang="en-US" sz="800" u="none" strike="noStrike">
                          <a:effectLst/>
                        </a:rPr>
                        <a:t>부두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자성대부두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신감만부두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감만부두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신선대부두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감천항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extLst>
                  <a:ext uri="{0D108BD9-81ED-4DB2-BD59-A6C34878D82A}">
                    <a16:rowId xmlns:a16="http://schemas.microsoft.com/office/drawing/2014/main" val="532893266"/>
                  </a:ext>
                </a:extLst>
              </a:tr>
              <a:tr h="264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운영사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PNIT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PNC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HJNC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HPNT(HMM PSA)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BNCT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HBCT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DPCT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BPT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BPT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Intergis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extLst>
                  <a:ext uri="{0D108BD9-81ED-4DB2-BD59-A6C34878D82A}">
                    <a16:rowId xmlns:a16="http://schemas.microsoft.com/office/drawing/2014/main" val="2356948255"/>
                  </a:ext>
                </a:extLst>
              </a:tr>
              <a:tr h="3923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운영사 한글명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부산신항국제터미널㈜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부산신항만㈜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한진부산컨테이너터미널㈜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PSA-</a:t>
                      </a:r>
                      <a:r>
                        <a:rPr lang="ko-KR" altLang="en-US" sz="800" u="none" strike="noStrike">
                          <a:effectLst/>
                        </a:rPr>
                        <a:t>현대부산신항만㈜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비엔씨티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한국허치슨터미널㈜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동원부산컨테이너터미널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부산항터미널㈜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부산항터미널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인터지스중앙부두㈜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extLst>
                  <a:ext uri="{0D108BD9-81ED-4DB2-BD59-A6C34878D82A}">
                    <a16:rowId xmlns:a16="http://schemas.microsoft.com/office/drawing/2014/main" val="1781124493"/>
                  </a:ext>
                </a:extLst>
              </a:tr>
              <a:tr h="15455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인터뷰 답변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신재생 에너지 활동 활동 활발</a:t>
                      </a:r>
                      <a:r>
                        <a:rPr lang="en-US" altLang="ko-KR" sz="800" u="none" strike="noStrike">
                          <a:effectLst/>
                        </a:rPr>
                        <a:t>(LNG YT, </a:t>
                      </a:r>
                      <a:r>
                        <a:rPr lang="ko-KR" altLang="en-US" sz="800" u="none" strike="noStrike">
                          <a:effectLst/>
                        </a:rPr>
                        <a:t>건물태양광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-ISO45001(</a:t>
                      </a:r>
                      <a:r>
                        <a:rPr lang="ko-KR" altLang="en-US" sz="800" u="none" strike="noStrike">
                          <a:effectLst/>
                        </a:rPr>
                        <a:t>안전보건경영시스템 획득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전기 </a:t>
                      </a:r>
                      <a:r>
                        <a:rPr lang="en-US" altLang="ko-KR" sz="800" u="none" strike="noStrike">
                          <a:effectLst/>
                        </a:rPr>
                        <a:t>100% </a:t>
                      </a:r>
                      <a:r>
                        <a:rPr lang="ko-KR" altLang="en-US" sz="800" u="none" strike="noStrike">
                          <a:effectLst/>
                        </a:rPr>
                        <a:t>친환경 터미널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환경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투명경영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남녀평등 등에 대해 </a:t>
                      </a:r>
                      <a:r>
                        <a:rPr lang="en-US" altLang="ko-KR" sz="800" u="none" strike="noStrike">
                          <a:effectLst/>
                        </a:rPr>
                        <a:t>120</a:t>
                      </a:r>
                      <a:r>
                        <a:rPr lang="ko-KR" altLang="en-US" sz="800" u="none" strike="noStrike">
                          <a:effectLst/>
                        </a:rPr>
                        <a:t>가지 방안을 만듦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-ISO45001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안전경영시스템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LNG YT, DPF </a:t>
                      </a:r>
                      <a:r>
                        <a:rPr lang="ko-KR" altLang="en-US" sz="800" u="none" strike="noStrike">
                          <a:effectLst/>
                        </a:rPr>
                        <a:t>설치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환경경영시스템 </a:t>
                      </a:r>
                      <a:r>
                        <a:rPr lang="en-US" altLang="ko-KR" sz="800" u="none" strike="noStrike">
                          <a:effectLst/>
                        </a:rPr>
                        <a:t>2022</a:t>
                      </a:r>
                      <a:r>
                        <a:rPr lang="ko-KR" altLang="en-US" sz="800" u="none" strike="noStrike">
                          <a:effectLst/>
                        </a:rPr>
                        <a:t>년 진행예정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연간 환경 목표 설정하여 운행</a:t>
                      </a:r>
                      <a:r>
                        <a:rPr lang="en-US" altLang="ko-KR" sz="800" u="none" strike="noStrike">
                          <a:effectLst/>
                        </a:rPr>
                        <a:t>, ESG</a:t>
                      </a:r>
                      <a:r>
                        <a:rPr lang="ko-KR" altLang="en-US" sz="800" u="none" strike="noStrike">
                          <a:effectLst/>
                        </a:rPr>
                        <a:t>위원회 구성 및 분기별 회의진행</a:t>
                      </a:r>
                      <a:r>
                        <a:rPr lang="en-US" altLang="ko-KR" sz="800" u="none" strike="noStrike">
                          <a:effectLst/>
                        </a:rPr>
                        <a:t>, YT DPF </a:t>
                      </a:r>
                      <a:r>
                        <a:rPr lang="ko-KR" altLang="en-US" sz="800" u="none" strike="noStrike">
                          <a:effectLst/>
                        </a:rPr>
                        <a:t>설치 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환경에 대해서 긍정적으로 생각하며</a:t>
                      </a:r>
                      <a:r>
                        <a:rPr lang="en-US" altLang="ko-KR" sz="800" u="none" strike="noStrike">
                          <a:effectLst/>
                        </a:rPr>
                        <a:t>, YT DPF</a:t>
                      </a:r>
                      <a:r>
                        <a:rPr lang="ko-KR" altLang="en-US" sz="800" u="none" strike="noStrike">
                          <a:effectLst/>
                        </a:rPr>
                        <a:t>를 부착함</a:t>
                      </a:r>
                      <a:r>
                        <a:rPr lang="en-US" altLang="ko-KR" sz="800" u="none" strike="noStrike">
                          <a:effectLst/>
                        </a:rPr>
                        <a:t>. ESG</a:t>
                      </a:r>
                      <a:r>
                        <a:rPr lang="ko-KR" altLang="en-US" sz="800" u="none" strike="noStrike">
                          <a:effectLst/>
                        </a:rPr>
                        <a:t>관련 수동적 수준임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안전을 더 강조함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LNT YT </a:t>
                      </a:r>
                      <a:r>
                        <a:rPr lang="ko-KR" altLang="en-US" sz="800" u="none" strike="noStrike">
                          <a:effectLst/>
                        </a:rPr>
                        <a:t>개조 완료</a:t>
                      </a:r>
                      <a:r>
                        <a:rPr lang="en-US" altLang="ko-KR" sz="800" u="none" strike="noStrike">
                          <a:effectLst/>
                        </a:rPr>
                        <a:t>, 2022</a:t>
                      </a:r>
                      <a:r>
                        <a:rPr lang="ko-KR" altLang="en-US" sz="800" u="none" strike="noStrike">
                          <a:effectLst/>
                        </a:rPr>
                        <a:t>년 </a:t>
                      </a:r>
                      <a:r>
                        <a:rPr lang="en-US" altLang="ko-KR" sz="800" u="none" strike="noStrike">
                          <a:effectLst/>
                        </a:rPr>
                        <a:t>RTGC DPF </a:t>
                      </a:r>
                      <a:r>
                        <a:rPr lang="ko-KR" altLang="en-US" sz="800" u="none" strike="noStrike">
                          <a:effectLst/>
                        </a:rPr>
                        <a:t>설치진행 예정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AMP </a:t>
                      </a:r>
                      <a:r>
                        <a:rPr lang="ko-KR" altLang="en-US" sz="800" u="none" strike="noStrike">
                          <a:effectLst/>
                        </a:rPr>
                        <a:t>설치되어 있으나 배에서 </a:t>
                      </a:r>
                      <a:r>
                        <a:rPr lang="en-US" altLang="ko-KR" sz="800" u="none" strike="noStrike">
                          <a:effectLst/>
                        </a:rPr>
                        <a:t>AMP </a:t>
                      </a:r>
                      <a:r>
                        <a:rPr lang="ko-KR" altLang="en-US" sz="800" u="none" strike="noStrike">
                          <a:effectLst/>
                        </a:rPr>
                        <a:t>갖추지 못해서 운영이 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2015</a:t>
                      </a:r>
                      <a:r>
                        <a:rPr lang="ko-KR" altLang="en-US" sz="800" u="none" strike="noStrike">
                          <a:effectLst/>
                        </a:rPr>
                        <a:t>년 환경경영시스템</a:t>
                      </a:r>
                      <a:r>
                        <a:rPr lang="en-US" altLang="ko-KR" sz="800" u="none" strike="noStrike">
                          <a:effectLst/>
                        </a:rPr>
                        <a:t>(ISO14001)</a:t>
                      </a:r>
                      <a:r>
                        <a:rPr lang="ko-KR" altLang="en-US" sz="800" u="none" strike="noStrike">
                          <a:effectLst/>
                        </a:rPr>
                        <a:t>인증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extLst>
                  <a:ext uri="{0D108BD9-81ED-4DB2-BD59-A6C34878D82A}">
                    <a16:rowId xmlns:a16="http://schemas.microsoft.com/office/drawing/2014/main" val="2585911204"/>
                  </a:ext>
                </a:extLst>
              </a:tr>
              <a:tr h="7767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요청사항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인프라 설치 지원 필요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(5G</a:t>
                      </a:r>
                      <a:r>
                        <a:rPr lang="ko-KR" altLang="en-US" sz="800" u="none" strike="noStrike">
                          <a:effectLst/>
                        </a:rPr>
                        <a:t>망 설치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민원에 대한 신속한 해결 필요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-ISO </a:t>
                      </a:r>
                      <a:r>
                        <a:rPr lang="ko-KR" altLang="en-US" sz="800" u="none" strike="noStrike">
                          <a:effectLst/>
                        </a:rPr>
                        <a:t>컨설팅 비용 지원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'-</a:t>
                      </a:r>
                      <a:r>
                        <a:rPr lang="ko-KR" altLang="en-US" sz="800" u="none" strike="noStrike">
                          <a:effectLst/>
                        </a:rPr>
                        <a:t>인프라 구축이 중요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환경관련 인센티브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지원 필요함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환경 관련 정부 지원 필요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환경정책 긍정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친환경 신기술 관련 공사에서 지원필요함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국가차원의 환경 인프라 지원과 친환경 정책에 대한 인센티브 제공필요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환경관련 지원이 절실하다</a:t>
                      </a:r>
                      <a:r>
                        <a:rPr lang="en-US" altLang="ko-KR" sz="800" u="none" strike="noStrike" dirty="0">
                          <a:effectLst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extLst>
                  <a:ext uri="{0D108BD9-81ED-4DB2-BD59-A6C34878D82A}">
                    <a16:rowId xmlns:a16="http://schemas.microsoft.com/office/drawing/2014/main" val="32631057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ABD24-9CA5-46D8-A29D-F652D6FC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2428" y="468870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32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ESG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담당자 면담 결과 요약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면담결과 요약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E0EE97-F364-45F7-9E62-E36920763F19}"/>
              </a:ext>
            </a:extLst>
          </p:cNvPr>
          <p:cNvSpPr txBox="1"/>
          <p:nvPr/>
        </p:nvSpPr>
        <p:spPr>
          <a:xfrm>
            <a:off x="5275590" y="816194"/>
            <a:ext cx="267969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dirty="0">
                <a:solidFill>
                  <a:srgbClr val="000000"/>
                </a:solidFill>
                <a:cs typeface="Arial" pitchFamily="34" charset="0"/>
              </a:rPr>
              <a:t>인천항 담당자 면담 결과 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1E4DA4-525A-4754-BC40-B747619E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51504"/>
              </p:ext>
            </p:extLst>
          </p:nvPr>
        </p:nvGraphicFramePr>
        <p:xfrm>
          <a:off x="1708269" y="1129830"/>
          <a:ext cx="3139707" cy="3332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449">
                  <a:extLst>
                    <a:ext uri="{9D8B030D-6E8A-4147-A177-3AD203B41FA5}">
                      <a16:colId xmlns:a16="http://schemas.microsoft.com/office/drawing/2014/main" val="3483898370"/>
                    </a:ext>
                  </a:extLst>
                </a:gridCol>
                <a:gridCol w="948129">
                  <a:extLst>
                    <a:ext uri="{9D8B030D-6E8A-4147-A177-3AD203B41FA5}">
                      <a16:colId xmlns:a16="http://schemas.microsoft.com/office/drawing/2014/main" val="2734892116"/>
                    </a:ext>
                  </a:extLst>
                </a:gridCol>
                <a:gridCol w="948129">
                  <a:extLst>
                    <a:ext uri="{9D8B030D-6E8A-4147-A177-3AD203B41FA5}">
                      <a16:colId xmlns:a16="http://schemas.microsoft.com/office/drawing/2014/main" val="159497258"/>
                    </a:ext>
                  </a:extLst>
                </a:gridCol>
              </a:tblGrid>
              <a:tr h="1682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부두명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2-2</a:t>
                      </a:r>
                      <a:r>
                        <a:rPr lang="ko-KR" altLang="en-US" sz="900" u="none" strike="noStrike">
                          <a:effectLst/>
                        </a:rPr>
                        <a:t>단계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r>
                        <a:rPr lang="ko-KR" altLang="en-US" sz="900" u="none" strike="noStrike">
                          <a:effectLst/>
                        </a:rPr>
                        <a:t>단계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extLst>
                  <a:ext uri="{0D108BD9-81ED-4DB2-BD59-A6C34878D82A}">
                    <a16:rowId xmlns:a16="http://schemas.microsoft.com/office/drawing/2014/main" val="2622002113"/>
                  </a:ext>
                </a:extLst>
              </a:tr>
              <a:tr h="1682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운영사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GWCT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extLst>
                  <a:ext uri="{0D108BD9-81ED-4DB2-BD59-A6C34878D82A}">
                    <a16:rowId xmlns:a16="http://schemas.microsoft.com/office/drawing/2014/main" val="2720247980"/>
                  </a:ext>
                </a:extLst>
              </a:tr>
              <a:tr h="4329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운영사 한글명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한국국제터미널㈜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광양항서부컨테이너터미널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extLst>
                  <a:ext uri="{0D108BD9-81ED-4DB2-BD59-A6C34878D82A}">
                    <a16:rowId xmlns:a16="http://schemas.microsoft.com/office/drawing/2014/main" val="1188116310"/>
                  </a:ext>
                </a:extLst>
              </a:tr>
              <a:tr h="14229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인터뷰 답변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YT DPF </a:t>
                      </a:r>
                      <a:r>
                        <a:rPr lang="ko-KR" altLang="en-US" sz="900" u="none" strike="noStrike">
                          <a:effectLst/>
                        </a:rPr>
                        <a:t>설치</a:t>
                      </a:r>
                      <a:r>
                        <a:rPr lang="en-US" altLang="ko-KR" sz="900" u="none" strike="noStrike">
                          <a:effectLst/>
                        </a:rPr>
                        <a:t>, LED </a:t>
                      </a:r>
                      <a:r>
                        <a:rPr lang="ko-KR" altLang="en-US" sz="900" u="none" strike="noStrike">
                          <a:effectLst/>
                        </a:rPr>
                        <a:t>조명탑 적용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br>
                        <a:rPr lang="en-US" altLang="ko-KR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'-</a:t>
                      </a:r>
                      <a:r>
                        <a:rPr lang="ko-KR" altLang="en-US" sz="900" u="none" strike="noStrike">
                          <a:effectLst/>
                        </a:rPr>
                        <a:t>연간 환경 목표를 세우고 지속적으로 확인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-ESG</a:t>
                      </a:r>
                      <a:r>
                        <a:rPr lang="ko-KR" altLang="en-US" sz="900" u="none" strike="noStrike">
                          <a:effectLst/>
                        </a:rPr>
                        <a:t>위원회 운영</a:t>
                      </a:r>
                      <a:r>
                        <a:rPr lang="en-US" altLang="ko-KR" sz="900" u="none" strike="noStrike">
                          <a:effectLst/>
                        </a:rPr>
                        <a:t>.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-YT DPF </a:t>
                      </a:r>
                      <a:r>
                        <a:rPr lang="ko-KR" altLang="en-US" sz="900" u="none" strike="noStrike">
                          <a:effectLst/>
                        </a:rPr>
                        <a:t>설치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ko-KR" altLang="en-US" sz="900" u="none" strike="noStrike">
                          <a:effectLst/>
                        </a:rPr>
                        <a:t>환경보호 필요성 공감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extLst>
                  <a:ext uri="{0D108BD9-81ED-4DB2-BD59-A6C34878D82A}">
                    <a16:rowId xmlns:a16="http://schemas.microsoft.com/office/drawing/2014/main" val="1823883997"/>
                  </a:ext>
                </a:extLst>
              </a:tr>
              <a:tr h="11401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요청사항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-e RTGC </a:t>
                      </a:r>
                      <a:r>
                        <a:rPr lang="ko-KR" altLang="en-US" sz="900" u="none" strike="noStrike" dirty="0">
                          <a:effectLst/>
                        </a:rPr>
                        <a:t>배전반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야드트렌치</a:t>
                      </a:r>
                      <a:r>
                        <a:rPr lang="ko-KR" altLang="en-US" sz="900" u="none" strike="noStrike" dirty="0">
                          <a:effectLst/>
                        </a:rPr>
                        <a:t> 등 인프라 지원 필요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-YT </a:t>
                      </a:r>
                      <a:r>
                        <a:rPr lang="ko-KR" altLang="en-US" sz="900" u="none" strike="noStrike" dirty="0">
                          <a:effectLst/>
                        </a:rPr>
                        <a:t>친환경 충전소 지원필요</a:t>
                      </a:r>
                      <a:r>
                        <a:rPr lang="en-US" altLang="ko-KR" sz="900" u="none" strike="noStrike" dirty="0">
                          <a:effectLst/>
                        </a:rPr>
                        <a:t>.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-</a:t>
                      </a:r>
                      <a:r>
                        <a:rPr lang="ko-KR" altLang="en-US" sz="900" u="none" strike="noStrike" dirty="0">
                          <a:effectLst/>
                        </a:rPr>
                        <a:t>친환경 정책에 대한 인프라 및 재정 지원 필요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23" marR="8423" marT="8423" marB="0" anchor="ctr"/>
                </a:tc>
                <a:extLst>
                  <a:ext uri="{0D108BD9-81ED-4DB2-BD59-A6C34878D82A}">
                    <a16:rowId xmlns:a16="http://schemas.microsoft.com/office/drawing/2014/main" val="310868723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7025A7-4E7B-426B-84AD-A2038A79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78228"/>
              </p:ext>
            </p:extLst>
          </p:nvPr>
        </p:nvGraphicFramePr>
        <p:xfrm>
          <a:off x="5198013" y="1157965"/>
          <a:ext cx="3520096" cy="3332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160">
                  <a:extLst>
                    <a:ext uri="{9D8B030D-6E8A-4147-A177-3AD203B41FA5}">
                      <a16:colId xmlns:a16="http://schemas.microsoft.com/office/drawing/2014/main" val="3332203341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1687892127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3143944185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3465973891"/>
                    </a:ext>
                  </a:extLst>
                </a:gridCol>
                <a:gridCol w="662734">
                  <a:extLst>
                    <a:ext uri="{9D8B030D-6E8A-4147-A177-3AD203B41FA5}">
                      <a16:colId xmlns:a16="http://schemas.microsoft.com/office/drawing/2014/main" val="4285780243"/>
                    </a:ext>
                  </a:extLst>
                </a:gridCol>
              </a:tblGrid>
              <a:tr h="1281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부두명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신항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신항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남항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남항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extLst>
                  <a:ext uri="{0D108BD9-81ED-4DB2-BD59-A6C34878D82A}">
                    <a16:rowId xmlns:a16="http://schemas.microsoft.com/office/drawing/2014/main" val="3405177054"/>
                  </a:ext>
                </a:extLst>
              </a:tr>
              <a:tr h="1281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운영사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HJIT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SNCT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E1CT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extLst>
                  <a:ext uri="{0D108BD9-81ED-4DB2-BD59-A6C34878D82A}">
                    <a16:rowId xmlns:a16="http://schemas.microsoft.com/office/drawing/2014/main" val="1620690977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운영사 한글명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한진인천컨테이너터미널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선광신컨테이너터미널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인천컨테이너터미널</a:t>
                      </a:r>
                      <a:r>
                        <a:rPr lang="en-US" altLang="ko-KR" sz="900" u="none" strike="noStrike">
                          <a:effectLst/>
                        </a:rPr>
                        <a:t>(PSA)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E1</a:t>
                      </a:r>
                      <a:r>
                        <a:rPr lang="ko-KR" altLang="en-US" sz="900" u="none" strike="noStrike">
                          <a:effectLst/>
                        </a:rPr>
                        <a:t>컨테이너터미널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extLst>
                  <a:ext uri="{0D108BD9-81ED-4DB2-BD59-A6C34878D82A}">
                    <a16:rowId xmlns:a16="http://schemas.microsoft.com/office/drawing/2014/main" val="313854126"/>
                  </a:ext>
                </a:extLst>
              </a:tr>
              <a:tr h="13381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인터뷰 답변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환경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투명경영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남녀평등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ESG</a:t>
                      </a:r>
                      <a:r>
                        <a:rPr lang="ko-KR" altLang="en-US" sz="900" u="none" strike="noStrike">
                          <a:effectLst/>
                        </a:rPr>
                        <a:t>관련 정부 보조 사업을 진행함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DPF </a:t>
                      </a:r>
                      <a:r>
                        <a:rPr lang="ko-KR" altLang="en-US" sz="900" u="none" strike="noStrike" dirty="0">
                          <a:effectLst/>
                        </a:rPr>
                        <a:t>고장 잦다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에너지환경공단에 에너지 실태를 보고한다</a:t>
                      </a:r>
                      <a:r>
                        <a:rPr lang="en-US" altLang="ko-KR" sz="900" u="none" strike="noStrike" dirty="0">
                          <a:effectLst/>
                        </a:rPr>
                        <a:t>. </a:t>
                      </a:r>
                      <a:r>
                        <a:rPr lang="ko-KR" altLang="en-US" sz="900" u="none" strike="noStrike" dirty="0">
                          <a:effectLst/>
                        </a:rPr>
                        <a:t>친환경 </a:t>
                      </a:r>
                      <a:r>
                        <a:rPr lang="en-US" altLang="ko-KR" sz="900" u="none" strike="noStrike" dirty="0">
                          <a:effectLst/>
                        </a:rPr>
                        <a:t>LED</a:t>
                      </a:r>
                      <a:r>
                        <a:rPr lang="ko-KR" altLang="en-US" sz="900" u="none" strike="noStrike" dirty="0">
                          <a:effectLst/>
                        </a:rPr>
                        <a:t>로 전환</a:t>
                      </a:r>
                      <a:r>
                        <a:rPr lang="en-US" altLang="ko-KR" sz="900" u="none" strike="noStrike" dirty="0">
                          <a:effectLst/>
                        </a:rPr>
                        <a:t>, ISO </a:t>
                      </a:r>
                      <a:r>
                        <a:rPr lang="ko-KR" altLang="en-US" sz="900" u="none" strike="noStrike" dirty="0">
                          <a:effectLst/>
                        </a:rPr>
                        <a:t>경영시스템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extLst>
                  <a:ext uri="{0D108BD9-81ED-4DB2-BD59-A6C34878D82A}">
                    <a16:rowId xmlns:a16="http://schemas.microsoft.com/office/drawing/2014/main" val="2068165914"/>
                  </a:ext>
                </a:extLst>
              </a:tr>
              <a:tr h="999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요청사항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없음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인터넷 관리시스템 활성화 필요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항만시설장비</a:t>
                      </a:r>
                      <a:r>
                        <a:rPr lang="en-US" altLang="ko-KR" sz="900" u="none" strike="noStrike" dirty="0">
                          <a:effectLst/>
                        </a:rPr>
                        <a:t>), </a:t>
                      </a:r>
                      <a:r>
                        <a:rPr lang="ko-KR" altLang="en-US" sz="900" u="none" strike="noStrike" dirty="0">
                          <a:effectLst/>
                        </a:rPr>
                        <a:t>환경관련 </a:t>
                      </a:r>
                      <a:r>
                        <a:rPr lang="en-US" altLang="ko-KR" sz="900" u="none" strike="noStrike" dirty="0">
                          <a:effectLst/>
                        </a:rPr>
                        <a:t>Web </a:t>
                      </a:r>
                      <a:r>
                        <a:rPr lang="ko-KR" altLang="en-US" sz="900" u="none" strike="noStrike" dirty="0">
                          <a:effectLst/>
                        </a:rPr>
                        <a:t>일원화 필요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148" marR="8148" marT="8148" marB="0" anchor="ctr"/>
                </a:tc>
                <a:extLst>
                  <a:ext uri="{0D108BD9-81ED-4DB2-BD59-A6C34878D82A}">
                    <a16:rowId xmlns:a16="http://schemas.microsoft.com/office/drawing/2014/main" val="12641072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9EFD9A5-4A00-4301-BFB0-533F34E4F54E}"/>
              </a:ext>
            </a:extLst>
          </p:cNvPr>
          <p:cNvSpPr txBox="1"/>
          <p:nvPr/>
        </p:nvSpPr>
        <p:spPr>
          <a:xfrm>
            <a:off x="1789659" y="828453"/>
            <a:ext cx="267969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dirty="0" err="1">
                <a:solidFill>
                  <a:srgbClr val="000000"/>
                </a:solidFill>
                <a:cs typeface="Arial" pitchFamily="34" charset="0"/>
              </a:rPr>
              <a:t>광양항</a:t>
            </a:r>
            <a:r>
              <a:rPr lang="ko-KR" altLang="en-US" sz="1200" b="1" dirty="0">
                <a:solidFill>
                  <a:srgbClr val="000000"/>
                </a:solidFill>
                <a:cs typeface="Arial" pitchFamily="34" charset="0"/>
              </a:rPr>
              <a:t> 담당자 면담 결과 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5CC838-87E9-4051-80D3-8AFD88FB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7320" y="4758546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7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4"/>
          <p:cNvSpPr/>
          <p:nvPr/>
        </p:nvSpPr>
        <p:spPr>
          <a:xfrm>
            <a:off x="176467" y="677574"/>
            <a:ext cx="1115954" cy="1224136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740469" y="1809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ESG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담당자 면담 결과 요약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1555705" y="907635"/>
            <a:ext cx="45719" cy="3466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7873" y="816194"/>
            <a:ext cx="1293143" cy="101662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0000"/>
                </a:solidFill>
              </a:rPr>
              <a:t>면담결과 요약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6C4BB16-DD33-48E6-87FD-1E5F1EB66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EFD9A5-4A00-4301-BFB0-533F34E4F54E}"/>
              </a:ext>
            </a:extLst>
          </p:cNvPr>
          <p:cNvSpPr txBox="1"/>
          <p:nvPr/>
        </p:nvSpPr>
        <p:spPr>
          <a:xfrm>
            <a:off x="1789659" y="828453"/>
            <a:ext cx="2679690" cy="269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dirty="0">
                <a:solidFill>
                  <a:srgbClr val="000000"/>
                </a:solidFill>
                <a:cs typeface="Arial" pitchFamily="34" charset="0"/>
              </a:rPr>
              <a:t>항만공사 담당자 면담 결과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7BDE7B8-B5AC-4068-A791-3FDF210B1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04002"/>
              </p:ext>
            </p:extLst>
          </p:nvPr>
        </p:nvGraphicFramePr>
        <p:xfrm>
          <a:off x="1776113" y="1122657"/>
          <a:ext cx="4856802" cy="325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210">
                  <a:extLst>
                    <a:ext uri="{9D8B030D-6E8A-4147-A177-3AD203B41FA5}">
                      <a16:colId xmlns:a16="http://schemas.microsoft.com/office/drawing/2014/main" val="100256877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33694841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425333623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3218451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988685357"/>
                    </a:ext>
                  </a:extLst>
                </a:gridCol>
              </a:tblGrid>
              <a:tr h="2962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구분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부산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인천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여수광양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울산항만공사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extLst>
                  <a:ext uri="{0D108BD9-81ED-4DB2-BD59-A6C34878D82A}">
                    <a16:rowId xmlns:a16="http://schemas.microsoft.com/office/drawing/2014/main" val="627482799"/>
                  </a:ext>
                </a:extLst>
              </a:tr>
              <a:tr h="2962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항만공사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YGPA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extLst>
                  <a:ext uri="{0D108BD9-81ED-4DB2-BD59-A6C34878D82A}">
                    <a16:rowId xmlns:a16="http://schemas.microsoft.com/office/drawing/2014/main" val="3962581503"/>
                  </a:ext>
                </a:extLst>
              </a:tr>
              <a:tr h="15455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인터뷰 답변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ESG</a:t>
                      </a:r>
                      <a:r>
                        <a:rPr lang="ko-KR" altLang="en-US" sz="800" u="none" strike="noStrike">
                          <a:effectLst/>
                        </a:rPr>
                        <a:t>경영실을 통해 운영사의 하역장비 친환경 전환사업 지원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(YT DPF, LNG YT, TC DPF </a:t>
                      </a:r>
                      <a:r>
                        <a:rPr lang="ko-KR" altLang="en-US" sz="800" u="none" strike="noStrike">
                          <a:effectLst/>
                        </a:rPr>
                        <a:t>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친환경 지속가능경영을 위한 패러다임이 변화됨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안전쪽으로</a:t>
                      </a:r>
                      <a:r>
                        <a:rPr lang="ko-KR" altLang="en-US" sz="800" u="none" strike="noStrike" dirty="0">
                          <a:effectLst/>
                        </a:rPr>
                        <a:t> 인식 개선이 이루어 졌듯이 친환경 인식도 개선가능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친환경 조직을 구성하여</a:t>
                      </a:r>
                      <a:r>
                        <a:rPr lang="en-US" altLang="ko-KR" sz="800" u="none" strike="noStrike">
                          <a:effectLst/>
                        </a:rPr>
                        <a:t>, Target </a:t>
                      </a:r>
                      <a:r>
                        <a:rPr lang="ko-KR" altLang="en-US" sz="800" u="none" strike="noStrike">
                          <a:effectLst/>
                        </a:rPr>
                        <a:t>설정 및 정책 진행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(YT DPF)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'-</a:t>
                      </a:r>
                      <a:r>
                        <a:rPr lang="ko-KR" altLang="en-US" sz="800" u="none" strike="noStrike">
                          <a:effectLst/>
                        </a:rPr>
                        <a:t>상향식 친환경 정책 발굴을 위한 통로 필요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터미널 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경유야드트렉터</a:t>
                      </a:r>
                      <a:r>
                        <a:rPr lang="ko-KR" altLang="en-US" sz="800" u="none" strike="noStrike" dirty="0">
                          <a:effectLst/>
                        </a:rPr>
                        <a:t> 친환경 개선 방안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검토중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extLst>
                  <a:ext uri="{0D108BD9-81ED-4DB2-BD59-A6C34878D82A}">
                    <a16:rowId xmlns:a16="http://schemas.microsoft.com/office/drawing/2014/main" val="4130362403"/>
                  </a:ext>
                </a:extLst>
              </a:tr>
              <a:tr h="1113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요청사항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다함께 해야하며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추후 수요조사를 통해 환경인증 등을 진행예정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사기업의 친환경 정책에 대한 이해 및 인식개선 필요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인식개선을 위한 교육 훈련 필요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운영사의 적극 참여를 유도하기 위한 방안 필요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협력이 중요함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008" marR="8008" marT="8008" marB="0" anchor="ctr"/>
                </a:tc>
                <a:extLst>
                  <a:ext uri="{0D108BD9-81ED-4DB2-BD59-A6C34878D82A}">
                    <a16:rowId xmlns:a16="http://schemas.microsoft.com/office/drawing/2014/main" val="250149254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42B16B-9CE0-4A0E-A109-B308B91A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1344" y="4688700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5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30665" y="861286"/>
            <a:ext cx="80826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연구의 방향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 국내 항만운영사의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ESG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보고서를 바탕으로 국내 항만운영사 환경담당자를 대상으로 하여 인터뷰하고  그 내용을 바탕으로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SWOT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및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IPA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분석을 진행함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연구의 구성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자료조사→선행연구분석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→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ESG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보고서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분석→인터뷰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→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SWOT&amp; IPA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분석→결론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연구 대상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740469" y="3460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연구의 방향 및 구성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그림 3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94E1EAA-E7B6-4142-9CDC-CC5C8D218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397082-10EA-4FCE-AA86-B23B9E37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70401" y="4767361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5</a:t>
            </a:fld>
            <a:endParaRPr lang="en-GB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3C397E8-C035-477C-9857-A26D438F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60501"/>
              </p:ext>
            </p:extLst>
          </p:nvPr>
        </p:nvGraphicFramePr>
        <p:xfrm>
          <a:off x="893162" y="3904157"/>
          <a:ext cx="4762500" cy="1059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257424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36344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795862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51976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796561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092884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628336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70407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768526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78904179"/>
                    </a:ext>
                  </a:extLst>
                </a:gridCol>
              </a:tblGrid>
              <a:tr h="39172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항만운영사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항만공사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총합계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4004932"/>
                  </a:ext>
                </a:extLst>
              </a:tr>
              <a:tr h="4538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부산항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인천항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광양항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합계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부산항만공사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인천항만공사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광양항만공사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울산항만공사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합계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6989"/>
                  </a:ext>
                </a:extLst>
              </a:tr>
              <a:tr h="214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765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49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02">
        <p:fade/>
      </p:transition>
    </mc:Choice>
    <mc:Fallback xmlns="">
      <p:transition spd="med" advTm="140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49385" y="964743"/>
            <a:ext cx="80826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4.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연구 방법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-SWOT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미국의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경영컨설턴트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알버트 험프리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(Albert Humphrey)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의해 창안된 기업의 내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•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외부 환경을 분석하여 강점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(S),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약점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(W),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기회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(O),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위협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(T)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요인을 규정하고 이를 토대로 경영 전략을 수립하는 기법이다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(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자료출처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hlinkClick r:id="rId2"/>
              </a:rPr>
              <a:t>https://terms.naver.com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-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면접법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질적 연구 방법 중 하나로 연구자가 피면접자를 만나서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차자료를 수집하는 상호작용 방법이다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코로나 상황으로 인해 개인 전화면접법을 기본으로 하여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면접 초반에는 사전에 준비된 질문지를 가지고 표준화 면접법을 진행했으며 후반부에는 자유롭게 의견을 말할 수 있는 비표준화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비지시적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면접법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(Morse,2002)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도 적용하여 새로운 사실을 발견할 수 있는 기회를 주었다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740469" y="3460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연구의 방향 및 구성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그림 3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94E1EAA-E7B6-4142-9CDC-CC5C8D218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6D7287-10A8-46CA-853C-D4BA8C1A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10689" y="4802794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17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0">
        <p:fade/>
      </p:transition>
    </mc:Choice>
    <mc:Fallback xmlns="">
      <p:transition spd="med" advTm="109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49385" y="964743"/>
            <a:ext cx="80826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4.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연구 방법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-IPA(Importance-Performance Analysis)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중요도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적합도 분석으로 중점투자영역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유지강화영영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점진적개선영역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현상유지영역으로 각 항목을 분류하고 적합한 전략을 선택하는데 도움을 줄 수 있는 연구 방법론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자료출처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김승철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(2021)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광양항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스마트항만연구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740469" y="346056"/>
            <a:ext cx="7663063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</a:rPr>
              <a:t>2)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</a:rPr>
              <a:t>연구의 방향 및 구성</a:t>
            </a:r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그림 3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94E1EAA-E7B6-4142-9CDC-CC5C8D218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0989DB-44FF-477F-8580-19A0D3C8F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07" y="2600400"/>
            <a:ext cx="3330915" cy="2408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750B9C-C31B-47A5-A7DC-147B62806561}"/>
              </a:ext>
            </a:extLst>
          </p:cNvPr>
          <p:cNvSpPr txBox="1"/>
          <p:nvPr/>
        </p:nvSpPr>
        <p:spPr>
          <a:xfrm>
            <a:off x="5558652" y="4397334"/>
            <a:ext cx="2973403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표 출처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김승철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(2021)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광양항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스마트 항만연구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B89825-12D4-4D34-B052-4E287477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74125" y="4912815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8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5">
        <p:fade/>
      </p:transition>
    </mc:Choice>
    <mc:Fallback xmlns="">
      <p:transition spd="med" advTm="106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2325409" y="1019644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81439" y="3871408"/>
            <a:ext cx="7981122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3600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2439535" y="1675823"/>
            <a:ext cx="6983876" cy="1711842"/>
            <a:chOff x="5207975" y="2573079"/>
            <a:chExt cx="6983876" cy="171184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878038" y="2169000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  <a:cs typeface="Arial" pitchFamily="34" charset="0"/>
              </a:rPr>
              <a:t>이론적 고찰</a:t>
            </a:r>
            <a:endParaRPr lang="en-US" altLang="ko-KR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FE73423-D4AC-47AF-8468-43D3824FF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3E7B15-9351-40F6-AF83-5A141632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45395" y="4758546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0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38">
        <p:fade/>
      </p:transition>
    </mc:Choice>
    <mc:Fallback xmlns="">
      <p:transition spd="med" advTm="4838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"/>
          <p:cNvSpPr/>
          <p:nvPr/>
        </p:nvSpPr>
        <p:spPr>
          <a:xfrm rot="16200000">
            <a:off x="2031472" y="833789"/>
            <a:ext cx="540000" cy="30763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Oval 22"/>
          <p:cNvSpPr/>
          <p:nvPr/>
        </p:nvSpPr>
        <p:spPr>
          <a:xfrm rot="16200000">
            <a:off x="809060" y="2140911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65552" y="2171074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10907" y="221807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ESG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관련 선행연구 분석</a:t>
            </a:r>
          </a:p>
        </p:txBody>
      </p:sp>
      <p:sp>
        <p:nvSpPr>
          <p:cNvPr id="95" name="Rounded Rectangle 8"/>
          <p:cNvSpPr/>
          <p:nvPr/>
        </p:nvSpPr>
        <p:spPr>
          <a:xfrm rot="16200000">
            <a:off x="2041038" y="-263014"/>
            <a:ext cx="540000" cy="30763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22"/>
          <p:cNvSpPr/>
          <p:nvPr/>
        </p:nvSpPr>
        <p:spPr>
          <a:xfrm rot="16200000">
            <a:off x="818626" y="1044107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75118" y="1074270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12522" y="1121267"/>
            <a:ext cx="2680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ESG 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의의</a:t>
            </a:r>
          </a:p>
        </p:txBody>
      </p:sp>
      <p:sp>
        <p:nvSpPr>
          <p:cNvPr id="106" name="Text Placeholder 3"/>
          <p:cNvSpPr txBox="1">
            <a:spLocks/>
          </p:cNvSpPr>
          <p:nvPr/>
        </p:nvSpPr>
        <p:spPr>
          <a:xfrm>
            <a:off x="60288" y="499240"/>
            <a:ext cx="9143999" cy="4934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이론적 고찰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8"/>
          <p:cNvSpPr/>
          <p:nvPr/>
        </p:nvSpPr>
        <p:spPr>
          <a:xfrm rot="16200000">
            <a:off x="2086796" y="2525531"/>
            <a:ext cx="540000" cy="30763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2"/>
          <p:cNvSpPr/>
          <p:nvPr/>
        </p:nvSpPr>
        <p:spPr>
          <a:xfrm rot="16200000">
            <a:off x="864385" y="3839686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20877" y="3862815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42379" y="390981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ESG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관련 규제</a:t>
            </a:r>
          </a:p>
        </p:txBody>
      </p: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15BC142-43A4-4E96-9A21-CA156AA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3" y="10546"/>
            <a:ext cx="565939" cy="5339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E2C028-A5D8-4B19-B279-D554E7910B42}"/>
              </a:ext>
            </a:extLst>
          </p:cNvPr>
          <p:cNvSpPr txBox="1"/>
          <p:nvPr/>
        </p:nvSpPr>
        <p:spPr>
          <a:xfrm>
            <a:off x="1095432" y="1536040"/>
            <a:ext cx="6738270" cy="8010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</a:rPr>
              <a:t>ESG</a:t>
            </a:r>
            <a:r>
              <a:rPr lang="ko-KR" altLang="en-US" sz="1400" b="1" dirty="0">
                <a:solidFill>
                  <a:srgbClr val="000000"/>
                </a:solidFill>
              </a:rPr>
              <a:t>는 기업활동에 친환경</a:t>
            </a:r>
            <a:r>
              <a:rPr lang="en-US" altLang="ko-KR" sz="1400" b="1" dirty="0">
                <a:solidFill>
                  <a:srgbClr val="000000"/>
                </a:solidFill>
              </a:rPr>
              <a:t>(Environment), </a:t>
            </a:r>
            <a:r>
              <a:rPr lang="ko-KR" altLang="en-US" sz="1400" b="1" dirty="0">
                <a:solidFill>
                  <a:srgbClr val="000000"/>
                </a:solidFill>
              </a:rPr>
              <a:t>사회적 책임 경영</a:t>
            </a:r>
            <a:r>
              <a:rPr lang="en-US" altLang="ko-KR" sz="1400" b="1" dirty="0">
                <a:solidFill>
                  <a:srgbClr val="000000"/>
                </a:solidFill>
              </a:rPr>
              <a:t>(Social), </a:t>
            </a:r>
            <a:r>
              <a:rPr lang="ko-KR" altLang="en-US" sz="1400" b="1" dirty="0">
                <a:solidFill>
                  <a:srgbClr val="000000"/>
                </a:solidFill>
              </a:rPr>
              <a:t>지배구조 개선</a:t>
            </a:r>
            <a:r>
              <a:rPr lang="en-US" altLang="ko-KR" sz="1400" b="1" dirty="0">
                <a:solidFill>
                  <a:srgbClr val="000000"/>
                </a:solidFill>
              </a:rPr>
              <a:t>(Governance) </a:t>
            </a:r>
            <a:r>
              <a:rPr lang="ko-KR" altLang="en-US" sz="1400" b="1" dirty="0">
                <a:solidFill>
                  <a:srgbClr val="000000"/>
                </a:solidFill>
              </a:rPr>
              <a:t>등 </a:t>
            </a:r>
            <a:r>
              <a:rPr lang="ko-KR" altLang="en-US" sz="1400" b="1" dirty="0" err="1">
                <a:solidFill>
                  <a:srgbClr val="000000"/>
                </a:solidFill>
              </a:rPr>
              <a:t>사회적∙윤리적</a:t>
            </a:r>
            <a:r>
              <a:rPr lang="ko-KR" altLang="en-US" sz="1400" b="1" dirty="0">
                <a:solidFill>
                  <a:srgbClr val="000000"/>
                </a:solidFill>
              </a:rPr>
              <a:t> 가치를 반영하여 기업을 경영하는 방식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F09A6-F2AA-4D9E-9EFA-BAC7040D2213}"/>
              </a:ext>
            </a:extLst>
          </p:cNvPr>
          <p:cNvSpPr txBox="1"/>
          <p:nvPr/>
        </p:nvSpPr>
        <p:spPr>
          <a:xfrm>
            <a:off x="1041879" y="4452691"/>
            <a:ext cx="6738270" cy="539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/>
                </a:solidFill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</a:rPr>
              <a:t>항만지역등</a:t>
            </a:r>
            <a:r>
              <a:rPr lang="ko-KR" altLang="en-US" sz="1400" b="1" dirty="0">
                <a:solidFill>
                  <a:srgbClr val="000000"/>
                </a:solidFill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</a:rPr>
              <a:t>대기질</a:t>
            </a:r>
            <a:r>
              <a:rPr lang="ko-KR" altLang="en-US" sz="1400" b="1" dirty="0">
                <a:solidFill>
                  <a:srgbClr val="000000"/>
                </a:solidFill>
              </a:rPr>
              <a:t> 개선에 관한 특별법</a:t>
            </a:r>
            <a:r>
              <a:rPr lang="en-US" altLang="ko-KR" sz="1400" b="1" dirty="0">
                <a:solidFill>
                  <a:srgbClr val="000000"/>
                </a:solidFill>
              </a:rPr>
              <a:t>, EU </a:t>
            </a:r>
            <a:r>
              <a:rPr lang="ko-KR" altLang="en-US" sz="1400" b="1" dirty="0">
                <a:solidFill>
                  <a:srgbClr val="000000"/>
                </a:solidFill>
              </a:rPr>
              <a:t>인권 및 환경 실사 의무화 지침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</a:rPr>
              <a:t>탄소중립 </a:t>
            </a:r>
            <a:r>
              <a:rPr lang="en-US" altLang="ko-KR" sz="1400" b="1" dirty="0">
                <a:solidFill>
                  <a:srgbClr val="000000"/>
                </a:solidFill>
              </a:rPr>
              <a:t>2050,  UN</a:t>
            </a:r>
            <a:r>
              <a:rPr lang="ko-KR" altLang="en-US" sz="1400" b="1" dirty="0">
                <a:solidFill>
                  <a:srgbClr val="000000"/>
                </a:solidFill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</a:rPr>
              <a:t>SDGs</a:t>
            </a:r>
            <a:endParaRPr lang="en-US" altLang="ko-KR" sz="1400" dirty="0">
              <a:solidFill>
                <a:srgbClr val="000000"/>
              </a:solidFill>
              <a:cs typeface="Arial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BCD622-E425-4D39-B176-D4A834E9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23697"/>
              </p:ext>
            </p:extLst>
          </p:nvPr>
        </p:nvGraphicFramePr>
        <p:xfrm>
          <a:off x="1342378" y="2711074"/>
          <a:ext cx="6345615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053">
                  <a:extLst>
                    <a:ext uri="{9D8B030D-6E8A-4147-A177-3AD203B41FA5}">
                      <a16:colId xmlns:a16="http://schemas.microsoft.com/office/drawing/2014/main" val="2436738697"/>
                    </a:ext>
                  </a:extLst>
                </a:gridCol>
                <a:gridCol w="3779560">
                  <a:extLst>
                    <a:ext uri="{9D8B030D-6E8A-4147-A177-3AD203B41FA5}">
                      <a16:colId xmlns:a16="http://schemas.microsoft.com/office/drawing/2014/main" val="2408687810"/>
                    </a:ext>
                  </a:extLst>
                </a:gridCol>
                <a:gridCol w="809002">
                  <a:extLst>
                    <a:ext uri="{9D8B030D-6E8A-4147-A177-3AD203B41FA5}">
                      <a16:colId xmlns:a16="http://schemas.microsoft.com/office/drawing/2014/main" val="242809106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저자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연도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연구 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비고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26936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김현덕</a:t>
                      </a:r>
                      <a:r>
                        <a:rPr lang="en-US" altLang="ko-KR" sz="1000" u="none" strike="noStrike">
                          <a:effectLst/>
                        </a:rPr>
                        <a:t>(2022)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지속가능한 여수광양항의 발전 방향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96435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안우철</a:t>
                      </a:r>
                      <a:r>
                        <a:rPr lang="en-US" altLang="ko-KR" sz="1000" u="none" strike="noStrike">
                          <a:effectLst/>
                        </a:rPr>
                        <a:t>(2021)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ESG</a:t>
                      </a:r>
                      <a:r>
                        <a:rPr lang="ko-KR" altLang="en-US" sz="1000" u="none" strike="noStrike">
                          <a:effectLst/>
                        </a:rPr>
                        <a:t>도입에 따른 한국 물류 기업 대응 방안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38921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YGPA(2021)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YGPA </a:t>
                      </a:r>
                      <a:r>
                        <a:rPr lang="ko-KR" altLang="en-US" sz="1000" u="none" strike="noStrike">
                          <a:effectLst/>
                        </a:rPr>
                        <a:t>사회적 가치 실현 측정지표 개발 용역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19374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YGPA(2021)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YGPA </a:t>
                      </a:r>
                      <a:r>
                        <a:rPr lang="ko-KR" altLang="en-US" sz="1000" u="none" strike="noStrike" dirty="0">
                          <a:effectLst/>
                        </a:rPr>
                        <a:t>사회적 가치 전략 고도화 용역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6331697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B1DC39-09AC-49C2-8584-BD2DCA65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84529" y="4904186"/>
            <a:ext cx="461311" cy="273844"/>
          </a:xfrm>
        </p:spPr>
        <p:txBody>
          <a:bodyPr/>
          <a:lstStyle/>
          <a:p>
            <a:pPr algn="ctr"/>
            <a:fld id="{F3A38D99-C4DC-0946-AABC-77EBDFA3D6A9}" type="slidenum">
              <a:rPr lang="en-GB" smtClean="0"/>
              <a:pPr algn="ctr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52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H Theme">
  <a:themeElements>
    <a:clrScheme name="HPH GLOBAL">
      <a:dk1>
        <a:srgbClr val="002E6D"/>
      </a:dk1>
      <a:lt1>
        <a:sysClr val="window" lastClr="FFFFFF"/>
      </a:lt1>
      <a:dk2>
        <a:srgbClr val="002E6D"/>
      </a:dk2>
      <a:lt2>
        <a:srgbClr val="FFFFFF"/>
      </a:lt2>
      <a:accent1>
        <a:srgbClr val="009BDE"/>
      </a:accent1>
      <a:accent2>
        <a:srgbClr val="9ACAEB"/>
      </a:accent2>
      <a:accent3>
        <a:srgbClr val="54BBAB"/>
      </a:accent3>
      <a:accent4>
        <a:srgbClr val="EE7523"/>
      </a:accent4>
      <a:accent5>
        <a:srgbClr val="FFC627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dirty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HPH Alt style">
  <a:themeElements>
    <a:clrScheme name="HPH GLOBAL">
      <a:dk1>
        <a:srgbClr val="002E6D"/>
      </a:dk1>
      <a:lt1>
        <a:sysClr val="window" lastClr="FFFFFF"/>
      </a:lt1>
      <a:dk2>
        <a:srgbClr val="002E6D"/>
      </a:dk2>
      <a:lt2>
        <a:srgbClr val="FFFFFF"/>
      </a:lt2>
      <a:accent1>
        <a:srgbClr val="009BDE"/>
      </a:accent1>
      <a:accent2>
        <a:srgbClr val="9ACAEB"/>
      </a:accent2>
      <a:accent3>
        <a:srgbClr val="54BBAB"/>
      </a:accent3>
      <a:accent4>
        <a:srgbClr val="EE7523"/>
      </a:accent4>
      <a:accent5>
        <a:srgbClr val="FFC627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dirty="0">
            <a:solidFill>
              <a:schemeClr val="tx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B145F70F01E9459C2CC737E7231E1E" ma:contentTypeVersion="1" ma:contentTypeDescription="Create a new document." ma:contentTypeScope="" ma:versionID="533460e87d3fee2b14062e64a96544f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4196D3-5FF4-4F57-AB04-A66E9D3E9A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7819D-AEA7-41E1-BE48-B6032DA4073D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FAB186A-AE13-4CE5-9206-56C4DEF35C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38036</TotalTime>
  <Words>6053</Words>
  <Application>Microsoft Office PowerPoint</Application>
  <PresentationFormat>화면 슬라이드 쇼(16:9)</PresentationFormat>
  <Paragraphs>1434</Paragraphs>
  <Slides>46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9" baseType="lpstr">
      <vt:lpstr>#신명조</vt:lpstr>
      <vt:lpstr>#중고딕</vt:lpstr>
      <vt:lpstr>#중명조</vt:lpstr>
      <vt:lpstr>Arial Unicode MS</vt:lpstr>
      <vt:lpstr>굴림</vt:lpstr>
      <vt:lpstr>맑은 고딕</vt:lpstr>
      <vt:lpstr>맑은고딕</vt:lpstr>
      <vt:lpstr>함초롬바탕</vt:lpstr>
      <vt:lpstr>Arial</vt:lpstr>
      <vt:lpstr>Calibri</vt:lpstr>
      <vt:lpstr>Wingdings</vt:lpstr>
      <vt:lpstr>HPH Theme</vt:lpstr>
      <vt:lpstr>HPH Alt style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Bassingthwaighte</dc:creator>
  <cp:lastModifiedBy>JB Shin (KIT, ENG)</cp:lastModifiedBy>
  <cp:revision>1651</cp:revision>
  <cp:lastPrinted>2022-04-29T05:22:22Z</cp:lastPrinted>
  <dcterms:created xsi:type="dcterms:W3CDTF">2015-11-18T15:03:14Z</dcterms:created>
  <dcterms:modified xsi:type="dcterms:W3CDTF">2022-04-29T08:25:50Z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0x01010010B145F70F01E9459C2CC737E7231E1E</vt:lpwstr>
  </property>
</Properties>
</file>