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17"/>
  </p:notesMasterIdLst>
  <p:sldIdLst>
    <p:sldId id="1261" r:id="rId6"/>
    <p:sldId id="312" r:id="rId7"/>
    <p:sldId id="1257" r:id="rId8"/>
    <p:sldId id="1282" r:id="rId9"/>
    <p:sldId id="1252" r:id="rId10"/>
    <p:sldId id="1283" r:id="rId11"/>
    <p:sldId id="1289" r:id="rId12"/>
    <p:sldId id="1290" r:id="rId13"/>
    <p:sldId id="1291" r:id="rId14"/>
    <p:sldId id="1294" r:id="rId15"/>
    <p:sldId id="1293" r:id="rId1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F755E9-190E-4757-AB3E-FBDA1C54709C}">
          <p14:sldIdLst>
            <p14:sldId id="1261"/>
            <p14:sldId id="312"/>
            <p14:sldId id="1257"/>
            <p14:sldId id="1282"/>
            <p14:sldId id="1252"/>
            <p14:sldId id="1283"/>
            <p14:sldId id="1289"/>
            <p14:sldId id="1290"/>
            <p14:sldId id="1291"/>
            <p14:sldId id="1294"/>
            <p14:sldId id="1293"/>
          </p14:sldIdLst>
        </p14:section>
        <p14:section name="Appendix" id="{449818EC-ACB9-44B3-94C3-0D1824C57B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4" pos="846" userDrawn="1">
          <p15:clr>
            <a:srgbClr val="A4A3A4"/>
          </p15:clr>
        </p15:guide>
        <p15:guide id="5" pos="574" userDrawn="1">
          <p15:clr>
            <a:srgbClr val="A4A3A4"/>
          </p15:clr>
        </p15:guide>
        <p15:guide id="10" pos="7015" userDrawn="1">
          <p15:clr>
            <a:srgbClr val="A4A3A4"/>
          </p15:clr>
        </p15:guide>
        <p15:guide id="11" orient="horz" pos="618" userDrawn="1">
          <p15:clr>
            <a:srgbClr val="A4A3A4"/>
          </p15:clr>
        </p15:guide>
        <p15:guide id="12" orient="horz" pos="346" userDrawn="1">
          <p15:clr>
            <a:srgbClr val="A4A3A4"/>
          </p15:clr>
        </p15:guide>
        <p15:guide id="13" orient="horz" pos="2478" userDrawn="1">
          <p15:clr>
            <a:srgbClr val="A4A3A4"/>
          </p15:clr>
        </p15:guide>
        <p15:guide id="14" orient="horz" pos="958" userDrawn="1">
          <p15:clr>
            <a:srgbClr val="A4A3A4"/>
          </p15:clr>
        </p15:guide>
        <p15:guide id="15" pos="2275" userDrawn="1">
          <p15:clr>
            <a:srgbClr val="A4A3A4"/>
          </p15:clr>
        </p15:guide>
        <p15:guide id="16" pos="3454" userDrawn="1">
          <p15:clr>
            <a:srgbClr val="A4A3A4"/>
          </p15:clr>
        </p15:guide>
        <p15:guide id="17" pos="5201" userDrawn="1">
          <p15:clr>
            <a:srgbClr val="A4A3A4"/>
          </p15:clr>
        </p15:guide>
        <p15:guide id="18" pos="2842" userDrawn="1">
          <p15:clr>
            <a:srgbClr val="A4A3A4"/>
          </p15:clr>
        </p15:guide>
        <p15:guide id="19" orient="horz" pos="799" userDrawn="1">
          <p15:clr>
            <a:srgbClr val="A4A3A4"/>
          </p15:clr>
        </p15:guide>
        <p15:guide id="20" orient="horz" pos="1185" userDrawn="1">
          <p15:clr>
            <a:srgbClr val="A4A3A4"/>
          </p15:clr>
        </p15:guide>
        <p15:guide id="21" orient="horz" pos="299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Im Hwang" initials="JH" lastIdx="1" clrIdx="0">
    <p:extLst>
      <p:ext uri="{19B8F6BF-5375-455C-9EA6-DF929625EA0E}">
        <p15:presenceInfo xmlns:p15="http://schemas.microsoft.com/office/powerpoint/2012/main" userId="S::KR900871@amway.com::6f219e89-510f-4c45-8a0c-bddf8ae878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5039"/>
    <a:srgbClr val="AA785A"/>
    <a:srgbClr val="C9A996"/>
    <a:srgbClr val="77533D"/>
    <a:srgbClr val="3333CC"/>
    <a:srgbClr val="2F5597"/>
    <a:srgbClr val="4ABBA0"/>
    <a:srgbClr val="FAFAFA"/>
    <a:srgbClr val="5876AB"/>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1" autoAdjust="0"/>
    <p:restoredTop sz="64267" autoAdjust="0"/>
  </p:normalViewPr>
  <p:slideViewPr>
    <p:cSldViewPr snapToGrid="0">
      <p:cViewPr varScale="1">
        <p:scale>
          <a:sx n="100" d="100"/>
          <a:sy n="100" d="100"/>
        </p:scale>
        <p:origin x="2124" y="96"/>
      </p:cViewPr>
      <p:guideLst>
        <p:guide orient="horz" pos="2160"/>
        <p:guide pos="3840"/>
        <p:guide pos="846"/>
        <p:guide pos="574"/>
        <p:guide pos="7015"/>
        <p:guide orient="horz" pos="618"/>
        <p:guide orient="horz" pos="346"/>
        <p:guide orient="horz" pos="2478"/>
        <p:guide orient="horz" pos="958"/>
        <p:guide pos="2275"/>
        <p:guide pos="3454"/>
        <p:guide pos="5201"/>
        <p:guide pos="2842"/>
        <p:guide orient="horz" pos="799"/>
        <p:guide orient="horz" pos="1185"/>
        <p:guide orient="horz" pos="2999"/>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8A7B22D2-0B0A-452B-A64E-03DA6AC6B99F}" type="datetimeFigureOut">
              <a:rPr lang="ko-KR" altLang="en-US" smtClean="0"/>
              <a:t>2022-04-29</a:t>
            </a:fld>
            <a:endParaRPr lang="ko-KR" altLang="en-US"/>
          </a:p>
        </p:txBody>
      </p:sp>
      <p:sp>
        <p:nvSpPr>
          <p:cNvPr id="4" name="슬라이드 이미지 개체 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EAE2C13-0947-4C29-AB9B-03782D694577}" type="slidenum">
              <a:rPr lang="ko-KR" altLang="en-US" smtClean="0"/>
              <a:t>‹#›</a:t>
            </a:fld>
            <a:endParaRPr lang="ko-KR" altLang="en-US"/>
          </a:p>
        </p:txBody>
      </p:sp>
    </p:spTree>
    <p:extLst>
      <p:ext uri="{BB962C8B-B14F-4D97-AF65-F5344CB8AC3E}">
        <p14:creationId xmlns:p14="http://schemas.microsoft.com/office/powerpoint/2010/main" val="30126009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robotnews.com/news/articleView.html?idxno=22497"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yna.co.kr/view/AKR20190126026100009"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937331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r>
              <a:rPr lang="ko-KR" altLang="en-US" b="0" i="0" dirty="0">
                <a:solidFill>
                  <a:srgbClr val="202020"/>
                </a:solidFill>
                <a:effectLst/>
                <a:latin typeface="verdana" panose="020B0604030504040204" pitchFamily="34" charset="0"/>
                <a:ea typeface="굴림" panose="020B0600000101010101" pitchFamily="50" charset="-127"/>
              </a:rPr>
              <a:t>아마존 물류창고에서 일하는 작업자들의 재해 발생률이 산업계 평균보다 </a:t>
            </a:r>
            <a:r>
              <a:rPr lang="en-US" altLang="ko-KR" b="0" i="0" dirty="0">
                <a:solidFill>
                  <a:srgbClr val="202020"/>
                </a:solidFill>
                <a:effectLst/>
                <a:latin typeface="verdana" panose="020B0604030504040204" pitchFamily="34" charset="0"/>
                <a:ea typeface="굴림" panose="020B0600000101010101" pitchFamily="50" charset="-127"/>
              </a:rPr>
              <a:t>2</a:t>
            </a:r>
            <a:r>
              <a:rPr lang="ko-KR" altLang="en-US" b="0" i="0" dirty="0">
                <a:solidFill>
                  <a:srgbClr val="202020"/>
                </a:solidFill>
                <a:effectLst/>
                <a:latin typeface="verdana" panose="020B0604030504040204" pitchFamily="34" charset="0"/>
                <a:ea typeface="굴림" panose="020B0600000101010101" pitchFamily="50" charset="-127"/>
              </a:rPr>
              <a:t>배 가까이 높다는 폭로가 나왔다</a:t>
            </a:r>
            <a:r>
              <a:rPr lang="en-US" altLang="ko-KR" b="0" i="0" dirty="0">
                <a:solidFill>
                  <a:srgbClr val="202020"/>
                </a:solidFill>
                <a:effectLst/>
                <a:latin typeface="verdana" panose="020B0604030504040204" pitchFamily="34" charset="0"/>
                <a:ea typeface="굴림" panose="020B0600000101010101" pitchFamily="50" charset="-127"/>
              </a:rPr>
              <a:t>.</a:t>
            </a:r>
            <a:endParaRPr lang="ko-KR" altLang="en-US" b="0" i="0" dirty="0">
              <a:solidFill>
                <a:srgbClr val="202020"/>
              </a:solidFill>
              <a:effectLst/>
              <a:latin typeface="굴림" panose="020B0600000101010101" pitchFamily="50" charset="-127"/>
              <a:ea typeface="굴림" panose="020B0600000101010101" pitchFamily="50" charset="-127"/>
            </a:endParaRPr>
          </a:p>
          <a:p>
            <a:pPr algn="just" latinLnBrk="1"/>
            <a:r>
              <a:rPr lang="ko-KR" altLang="en-US" b="0" i="0" dirty="0">
                <a:solidFill>
                  <a:srgbClr val="202020"/>
                </a:solidFill>
                <a:effectLst/>
                <a:latin typeface="verdana" panose="020B0604030504040204" pitchFamily="34" charset="0"/>
                <a:ea typeface="굴림" panose="020B0600000101010101" pitchFamily="50" charset="-127"/>
              </a:rPr>
              <a:t>미국 탐사 저널리즘 매체인 ‘</a:t>
            </a:r>
            <a:r>
              <a:rPr lang="ko-KR" altLang="en-US" b="0" i="0" dirty="0" err="1">
                <a:solidFill>
                  <a:srgbClr val="202020"/>
                </a:solidFill>
                <a:effectLst/>
                <a:latin typeface="verdana" panose="020B0604030504040204" pitchFamily="34" charset="0"/>
                <a:ea typeface="굴림" panose="020B0600000101010101" pitchFamily="50" charset="-127"/>
              </a:rPr>
              <a:t>리빌</a:t>
            </a:r>
            <a:r>
              <a:rPr lang="en-US" altLang="ko-KR" b="0" i="0" dirty="0">
                <a:solidFill>
                  <a:srgbClr val="202020"/>
                </a:solidFill>
                <a:effectLst/>
                <a:latin typeface="verdana" panose="020B0604030504040204" pitchFamily="34" charset="0"/>
                <a:ea typeface="굴림" panose="020B0600000101010101" pitchFamily="50" charset="-127"/>
              </a:rPr>
              <a:t>(Reveal)’</a:t>
            </a:r>
            <a:r>
              <a:rPr lang="ko-KR" altLang="en-US" b="0" i="0" dirty="0">
                <a:solidFill>
                  <a:srgbClr val="202020"/>
                </a:solidFill>
                <a:effectLst/>
                <a:latin typeface="verdana" panose="020B0604030504040204" pitchFamily="34" charset="0"/>
                <a:ea typeface="굴림" panose="020B0600000101010101" pitchFamily="50" charset="-127"/>
              </a:rPr>
              <a:t>이 지난 </a:t>
            </a:r>
            <a:r>
              <a:rPr lang="en-US" altLang="ko-KR" b="0" i="0" dirty="0">
                <a:solidFill>
                  <a:srgbClr val="202020"/>
                </a:solidFill>
                <a:effectLst/>
                <a:latin typeface="verdana" panose="020B0604030504040204" pitchFamily="34" charset="0"/>
                <a:ea typeface="굴림" panose="020B0600000101010101" pitchFamily="50" charset="-127"/>
              </a:rPr>
              <a:t>2016</a:t>
            </a:r>
            <a:r>
              <a:rPr lang="ko-KR" altLang="en-US" b="0" i="0" dirty="0">
                <a:solidFill>
                  <a:srgbClr val="202020"/>
                </a:solidFill>
                <a:effectLst/>
                <a:latin typeface="verdana" panose="020B0604030504040204" pitchFamily="34" charset="0"/>
                <a:ea typeface="굴림" panose="020B0600000101010101" pitchFamily="50" charset="-127"/>
              </a:rPr>
              <a:t>년부터 </a:t>
            </a:r>
            <a:r>
              <a:rPr lang="en-US" altLang="ko-KR" b="0" i="0" dirty="0">
                <a:solidFill>
                  <a:srgbClr val="202020"/>
                </a:solidFill>
                <a:effectLst/>
                <a:latin typeface="verdana" panose="020B0604030504040204" pitchFamily="34" charset="0"/>
                <a:ea typeface="굴림" panose="020B0600000101010101" pitchFamily="50" charset="-127"/>
              </a:rPr>
              <a:t>2019</a:t>
            </a:r>
            <a:r>
              <a:rPr lang="ko-KR" altLang="en-US" b="0" i="0" dirty="0">
                <a:solidFill>
                  <a:srgbClr val="202020"/>
                </a:solidFill>
                <a:effectLst/>
                <a:latin typeface="verdana" panose="020B0604030504040204" pitchFamily="34" charset="0"/>
                <a:ea typeface="굴림" panose="020B0600000101010101" pitchFamily="50" charset="-127"/>
              </a:rPr>
              <a:t>년까지 미국내 </a:t>
            </a:r>
            <a:r>
              <a:rPr lang="en-US" altLang="ko-KR" b="0" i="0" dirty="0">
                <a:solidFill>
                  <a:srgbClr val="202020"/>
                </a:solidFill>
                <a:effectLst/>
                <a:latin typeface="verdana" panose="020B0604030504040204" pitchFamily="34" charset="0"/>
                <a:ea typeface="굴림" panose="020B0600000101010101" pitchFamily="50" charset="-127"/>
              </a:rPr>
              <a:t>150</a:t>
            </a:r>
            <a:r>
              <a:rPr lang="ko-KR" altLang="en-US" b="0" i="0" dirty="0">
                <a:solidFill>
                  <a:srgbClr val="202020"/>
                </a:solidFill>
                <a:effectLst/>
                <a:latin typeface="verdana" panose="020B0604030504040204" pitchFamily="34" charset="0"/>
                <a:ea typeface="굴림" panose="020B0600000101010101" pitchFamily="50" charset="-127"/>
              </a:rPr>
              <a:t>개 아마존 물류창고에서 주간 단위로 발생하는 </a:t>
            </a:r>
            <a:r>
              <a:rPr lang="en-US" altLang="ko-KR" b="0" i="0" dirty="0">
                <a:solidFill>
                  <a:srgbClr val="202020"/>
                </a:solidFill>
                <a:effectLst/>
                <a:latin typeface="verdana" panose="020B0604030504040204" pitchFamily="34" charset="0"/>
                <a:ea typeface="굴림" panose="020B0600000101010101" pitchFamily="50" charset="-127"/>
              </a:rPr>
              <a:t>'</a:t>
            </a:r>
            <a:r>
              <a:rPr lang="ko-KR" altLang="en-US" b="0" i="0" dirty="0">
                <a:solidFill>
                  <a:srgbClr val="202020"/>
                </a:solidFill>
                <a:effectLst/>
                <a:latin typeface="verdana" panose="020B0604030504040204" pitchFamily="34" charset="0"/>
                <a:ea typeface="굴림" panose="020B0600000101010101" pitchFamily="50" charset="-127"/>
              </a:rPr>
              <a:t>심각한 재해</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발생건수를 분석한 결과 지난 </a:t>
            </a:r>
            <a:r>
              <a:rPr lang="en-US" altLang="ko-KR" b="0" i="0" dirty="0">
                <a:solidFill>
                  <a:srgbClr val="202020"/>
                </a:solidFill>
                <a:effectLst/>
                <a:latin typeface="verdana" panose="020B0604030504040204" pitchFamily="34" charset="0"/>
                <a:ea typeface="굴림" panose="020B0600000101010101" pitchFamily="50" charset="-127"/>
              </a:rPr>
              <a:t>2019</a:t>
            </a:r>
            <a:r>
              <a:rPr lang="ko-KR" altLang="en-US" b="0" i="0" dirty="0">
                <a:solidFill>
                  <a:srgbClr val="202020"/>
                </a:solidFill>
                <a:effectLst/>
                <a:latin typeface="verdana" panose="020B0604030504040204" pitchFamily="34" charset="0"/>
                <a:ea typeface="굴림" panose="020B0600000101010101" pitchFamily="50" charset="-127"/>
              </a:rPr>
              <a:t>년에 </a:t>
            </a:r>
            <a:r>
              <a:rPr lang="en-US" altLang="ko-KR" b="0" i="0" dirty="0">
                <a:solidFill>
                  <a:srgbClr val="202020"/>
                </a:solidFill>
                <a:effectLst/>
                <a:latin typeface="verdana" panose="020B0604030504040204" pitchFamily="34" charset="0"/>
                <a:ea typeface="굴림" panose="020B0600000101010101" pitchFamily="50" charset="-127"/>
              </a:rPr>
              <a:t>1</a:t>
            </a:r>
            <a:r>
              <a:rPr lang="ko-KR" altLang="en-US" b="0" i="0" dirty="0">
                <a:solidFill>
                  <a:srgbClr val="202020"/>
                </a:solidFill>
                <a:effectLst/>
                <a:latin typeface="verdana" panose="020B0604030504040204" pitchFamily="34" charset="0"/>
                <a:ea typeface="굴림" panose="020B0600000101010101" pitchFamily="50" charset="-127"/>
              </a:rPr>
              <a:t>만</a:t>
            </a:r>
            <a:r>
              <a:rPr lang="en-US" altLang="ko-KR" b="0" i="0" dirty="0">
                <a:solidFill>
                  <a:srgbClr val="202020"/>
                </a:solidFill>
                <a:effectLst/>
                <a:latin typeface="verdana" panose="020B0604030504040204" pitchFamily="34" charset="0"/>
                <a:ea typeface="굴림" panose="020B0600000101010101" pitchFamily="50" charset="-127"/>
              </a:rPr>
              <a:t>4</a:t>
            </a:r>
            <a:r>
              <a:rPr lang="ko-KR" altLang="en-US" b="0" i="0" dirty="0" err="1">
                <a:solidFill>
                  <a:srgbClr val="202020"/>
                </a:solidFill>
                <a:effectLst/>
                <a:latin typeface="verdana" panose="020B0604030504040204" pitchFamily="34" charset="0"/>
                <a:ea typeface="굴림" panose="020B0600000101010101" pitchFamily="50" charset="-127"/>
              </a:rPr>
              <a:t>천건에</a:t>
            </a:r>
            <a:r>
              <a:rPr lang="ko-KR" altLang="en-US" b="0" i="0" dirty="0">
                <a:solidFill>
                  <a:srgbClr val="202020"/>
                </a:solidFill>
                <a:effectLst/>
                <a:latin typeface="verdana" panose="020B0604030504040204" pitchFamily="34" charset="0"/>
                <a:ea typeface="굴림" panose="020B0600000101010101" pitchFamily="50" charset="-127"/>
              </a:rPr>
              <a:t> 달하는 산업 재해가 발생한 것으로 조사됐다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err="1">
                <a:solidFill>
                  <a:srgbClr val="202020"/>
                </a:solidFill>
                <a:effectLst/>
                <a:latin typeface="verdana" panose="020B0604030504040204" pitchFamily="34" charset="0"/>
                <a:ea typeface="굴림" panose="020B0600000101010101" pitchFamily="50" charset="-127"/>
              </a:rPr>
              <a:t>리빌은</a:t>
            </a:r>
            <a:r>
              <a:rPr lang="ko-KR" altLang="en-US" b="0" i="0" dirty="0">
                <a:solidFill>
                  <a:srgbClr val="202020"/>
                </a:solidFill>
                <a:effectLst/>
                <a:latin typeface="verdana" panose="020B0604030504040204" pitchFamily="34" charset="0"/>
                <a:ea typeface="굴림" panose="020B0600000101010101" pitchFamily="50" charset="-127"/>
              </a:rPr>
              <a:t> ‘심각한 재해</a:t>
            </a:r>
            <a:r>
              <a:rPr lang="en-US" altLang="ko-KR" b="0" i="0" dirty="0">
                <a:solidFill>
                  <a:srgbClr val="202020"/>
                </a:solidFill>
                <a:effectLst/>
                <a:latin typeface="verdana" panose="020B0604030504040204" pitchFamily="34" charset="0"/>
                <a:ea typeface="굴림" panose="020B0600000101010101" pitchFamily="50" charset="-127"/>
              </a:rPr>
              <a:t>(serious injuries)’</a:t>
            </a:r>
            <a:r>
              <a:rPr lang="ko-KR" altLang="en-US" b="0" i="0" dirty="0">
                <a:solidFill>
                  <a:srgbClr val="202020"/>
                </a:solidFill>
                <a:effectLst/>
                <a:latin typeface="verdana" panose="020B0604030504040204" pitchFamily="34" charset="0"/>
                <a:ea typeface="굴림" panose="020B0600000101010101" pitchFamily="50" charset="-127"/>
              </a:rPr>
              <a:t>를 작업자가 기존에 하던 일을 중단하거나 다른 직업으로 바꾼 경우라고 정의했다</a:t>
            </a:r>
            <a:r>
              <a:rPr lang="en-US" altLang="ko-KR" b="0" i="0" dirty="0">
                <a:solidFill>
                  <a:srgbClr val="202020"/>
                </a:solidFill>
                <a:effectLst/>
                <a:latin typeface="verdana" panose="020B0604030504040204" pitchFamily="34" charset="0"/>
                <a:ea typeface="굴림" panose="020B0600000101010101" pitchFamily="50" charset="-127"/>
              </a:rPr>
              <a:t>.</a:t>
            </a:r>
            <a:endParaRPr lang="ko-KR" altLang="en-US" b="0" i="0" dirty="0">
              <a:solidFill>
                <a:srgbClr val="202020"/>
              </a:solidFill>
              <a:effectLst/>
              <a:latin typeface="굴림" panose="020B0600000101010101" pitchFamily="50" charset="-127"/>
              <a:ea typeface="굴림" panose="020B0600000101010101" pitchFamily="50" charset="-127"/>
            </a:endParaRPr>
          </a:p>
          <a:p>
            <a:pPr algn="just" latinLnBrk="1"/>
            <a:r>
              <a:rPr lang="ko-KR" altLang="en-US" b="0" i="0" dirty="0" err="1">
                <a:solidFill>
                  <a:srgbClr val="202020"/>
                </a:solidFill>
                <a:effectLst/>
                <a:latin typeface="verdana" panose="020B0604030504040204" pitchFamily="34" charset="0"/>
                <a:ea typeface="굴림" panose="020B0600000101010101" pitchFamily="50" charset="-127"/>
              </a:rPr>
              <a:t>리빌은</a:t>
            </a:r>
            <a:r>
              <a:rPr lang="ko-KR" altLang="en-US" b="0" i="0" dirty="0">
                <a:solidFill>
                  <a:srgbClr val="202020"/>
                </a:solidFill>
                <a:effectLst/>
                <a:latin typeface="verdana" panose="020B0604030504040204" pitchFamily="34" charset="0"/>
                <a:ea typeface="굴림" panose="020B0600000101010101" pitchFamily="50" charset="-127"/>
              </a:rPr>
              <a:t> 아마존의 내부 자료를 고발자를 통해 입수했다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유출된 데이터를 분석한 결과 지난해 총 </a:t>
            </a:r>
            <a:r>
              <a:rPr lang="en-US" altLang="ko-KR" b="0" i="0" dirty="0">
                <a:solidFill>
                  <a:srgbClr val="202020"/>
                </a:solidFill>
                <a:effectLst/>
                <a:latin typeface="verdana" panose="020B0604030504040204" pitchFamily="34" charset="0"/>
                <a:ea typeface="굴림" panose="020B0600000101010101" pitchFamily="50" charset="-127"/>
              </a:rPr>
              <a:t>1</a:t>
            </a:r>
            <a:r>
              <a:rPr lang="ko-KR" altLang="en-US" b="0" i="0" dirty="0">
                <a:solidFill>
                  <a:srgbClr val="202020"/>
                </a:solidFill>
                <a:effectLst/>
                <a:latin typeface="verdana" panose="020B0604030504040204" pitchFamily="34" charset="0"/>
                <a:ea typeface="굴림" panose="020B0600000101010101" pitchFamily="50" charset="-127"/>
              </a:rPr>
              <a:t>만</a:t>
            </a:r>
            <a:r>
              <a:rPr lang="en-US" altLang="ko-KR" b="0" i="0" dirty="0">
                <a:solidFill>
                  <a:srgbClr val="202020"/>
                </a:solidFill>
                <a:effectLst/>
                <a:latin typeface="verdana" panose="020B0604030504040204" pitchFamily="34" charset="0"/>
                <a:ea typeface="굴림" panose="020B0600000101010101" pitchFamily="50" charset="-127"/>
              </a:rPr>
              <a:t>4</a:t>
            </a:r>
            <a:r>
              <a:rPr lang="ko-KR" altLang="en-US" b="0" i="0" dirty="0" err="1">
                <a:solidFill>
                  <a:srgbClr val="202020"/>
                </a:solidFill>
                <a:effectLst/>
                <a:latin typeface="verdana" panose="020B0604030504040204" pitchFamily="34" charset="0"/>
                <a:ea typeface="굴림" panose="020B0600000101010101" pitchFamily="50" charset="-127"/>
              </a:rPr>
              <a:t>천건의</a:t>
            </a:r>
            <a:r>
              <a:rPr lang="ko-KR" altLang="en-US" b="0" i="0" dirty="0">
                <a:solidFill>
                  <a:srgbClr val="202020"/>
                </a:solidFill>
                <a:effectLst/>
                <a:latin typeface="verdana" panose="020B0604030504040204" pitchFamily="34" charset="0"/>
                <a:ea typeface="굴림" panose="020B0600000101010101" pitchFamily="50" charset="-127"/>
              </a:rPr>
              <a:t> 산업 재해가 발생했는데</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이는 지난 </a:t>
            </a:r>
            <a:r>
              <a:rPr lang="en-US" altLang="ko-KR" b="0" i="0" dirty="0">
                <a:solidFill>
                  <a:srgbClr val="202020"/>
                </a:solidFill>
                <a:effectLst/>
                <a:latin typeface="verdana" panose="020B0604030504040204" pitchFamily="34" charset="0"/>
                <a:ea typeface="굴림" panose="020B0600000101010101" pitchFamily="50" charset="-127"/>
              </a:rPr>
              <a:t>2016</a:t>
            </a:r>
            <a:r>
              <a:rPr lang="ko-KR" altLang="en-US" b="0" i="0" dirty="0">
                <a:solidFill>
                  <a:srgbClr val="202020"/>
                </a:solidFill>
                <a:effectLst/>
                <a:latin typeface="verdana" panose="020B0604030504040204" pitchFamily="34" charset="0"/>
                <a:ea typeface="굴림" panose="020B0600000101010101" pitchFamily="50" charset="-127"/>
              </a:rPr>
              <a:t>년에 비해 </a:t>
            </a:r>
            <a:r>
              <a:rPr lang="en-US" altLang="ko-KR" b="0" i="0" dirty="0">
                <a:solidFill>
                  <a:srgbClr val="202020"/>
                </a:solidFill>
                <a:effectLst/>
                <a:latin typeface="verdana" panose="020B0604030504040204" pitchFamily="34" charset="0"/>
                <a:ea typeface="굴림" panose="020B0600000101010101" pitchFamily="50" charset="-127"/>
              </a:rPr>
              <a:t>33% </a:t>
            </a:r>
            <a:r>
              <a:rPr lang="ko-KR" altLang="en-US" b="0" i="0" dirty="0">
                <a:solidFill>
                  <a:srgbClr val="202020"/>
                </a:solidFill>
                <a:effectLst/>
                <a:latin typeface="verdana" panose="020B0604030504040204" pitchFamily="34" charset="0"/>
                <a:ea typeface="굴림" panose="020B0600000101010101" pitchFamily="50" charset="-127"/>
              </a:rPr>
              <a:t>증가한 수치다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이 기간 종업원 </a:t>
            </a:r>
            <a:r>
              <a:rPr lang="en-US" altLang="ko-KR" b="0" i="0" dirty="0">
                <a:solidFill>
                  <a:srgbClr val="202020"/>
                </a:solidFill>
                <a:effectLst/>
                <a:latin typeface="verdana" panose="020B0604030504040204" pitchFamily="34" charset="0"/>
                <a:ea typeface="굴림" panose="020B0600000101010101" pitchFamily="50" charset="-127"/>
              </a:rPr>
              <a:t>100</a:t>
            </a:r>
            <a:r>
              <a:rPr lang="ko-KR" altLang="en-US" b="0" i="0" dirty="0">
                <a:solidFill>
                  <a:srgbClr val="202020"/>
                </a:solidFill>
                <a:effectLst/>
                <a:latin typeface="verdana" panose="020B0604030504040204" pitchFamily="34" charset="0"/>
                <a:ea typeface="굴림" panose="020B0600000101010101" pitchFamily="50" charset="-127"/>
              </a:rPr>
              <a:t>명당 </a:t>
            </a:r>
            <a:r>
              <a:rPr lang="en-US" altLang="ko-KR" b="0" i="0" dirty="0">
                <a:solidFill>
                  <a:srgbClr val="202020"/>
                </a:solidFill>
                <a:effectLst/>
                <a:latin typeface="verdana" panose="020B0604030504040204" pitchFamily="34" charset="0"/>
                <a:ea typeface="굴림" panose="020B0600000101010101" pitchFamily="50" charset="-127"/>
              </a:rPr>
              <a:t>7.7</a:t>
            </a:r>
            <a:r>
              <a:rPr lang="ko-KR" altLang="en-US" b="0" i="0" dirty="0">
                <a:solidFill>
                  <a:srgbClr val="202020"/>
                </a:solidFill>
                <a:effectLst/>
                <a:latin typeface="verdana" panose="020B0604030504040204" pitchFamily="34" charset="0"/>
                <a:ea typeface="굴림" panose="020B0600000101010101" pitchFamily="50" charset="-127"/>
              </a:rPr>
              <a:t>건의 심각한 재해가 발생했다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이는 산업계 평균의 </a:t>
            </a:r>
            <a:r>
              <a:rPr lang="en-US" altLang="ko-KR" b="0" i="0" dirty="0">
                <a:solidFill>
                  <a:srgbClr val="202020"/>
                </a:solidFill>
                <a:effectLst/>
                <a:latin typeface="verdana" panose="020B0604030504040204" pitchFamily="34" charset="0"/>
                <a:ea typeface="굴림" panose="020B0600000101010101" pitchFamily="50" charset="-127"/>
              </a:rPr>
              <a:t>2</a:t>
            </a:r>
            <a:r>
              <a:rPr lang="ko-KR" altLang="en-US" b="0" i="0" dirty="0">
                <a:solidFill>
                  <a:srgbClr val="202020"/>
                </a:solidFill>
                <a:effectLst/>
                <a:latin typeface="verdana" panose="020B0604030504040204" pitchFamily="34" charset="0"/>
                <a:ea typeface="굴림" panose="020B0600000101010101" pitchFamily="50" charset="-127"/>
              </a:rPr>
              <a:t>배 가까운 수치다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특히 아마존 시애틀 본사로부터 자동차로 </a:t>
            </a:r>
            <a:r>
              <a:rPr lang="en-US" altLang="ko-KR" b="0" i="0" dirty="0">
                <a:solidFill>
                  <a:srgbClr val="202020"/>
                </a:solidFill>
                <a:effectLst/>
                <a:latin typeface="verdana" panose="020B0604030504040204" pitchFamily="34" charset="0"/>
                <a:ea typeface="굴림" panose="020B0600000101010101" pitchFamily="50" charset="-127"/>
              </a:rPr>
              <a:t>1</a:t>
            </a:r>
            <a:r>
              <a:rPr lang="ko-KR" altLang="en-US" b="0" i="0" dirty="0">
                <a:solidFill>
                  <a:srgbClr val="202020"/>
                </a:solidFill>
                <a:effectLst/>
                <a:latin typeface="verdana" panose="020B0604030504040204" pitchFamily="34" charset="0"/>
                <a:ea typeface="굴림" panose="020B0600000101010101" pitchFamily="50" charset="-127"/>
              </a:rPr>
              <a:t>시간 거리에 있는 워싱턴주 </a:t>
            </a:r>
            <a:r>
              <a:rPr lang="ko-KR" altLang="en-US" b="0" i="0" dirty="0" err="1">
                <a:solidFill>
                  <a:srgbClr val="202020"/>
                </a:solidFill>
                <a:effectLst/>
                <a:latin typeface="verdana" panose="020B0604030504040204" pitchFamily="34" charset="0"/>
                <a:ea typeface="굴림" panose="020B0600000101010101" pitchFamily="50" charset="-127"/>
              </a:rPr>
              <a:t>듀퐁에</a:t>
            </a:r>
            <a:r>
              <a:rPr lang="ko-KR" altLang="en-US" b="0" i="0" dirty="0">
                <a:solidFill>
                  <a:srgbClr val="202020"/>
                </a:solidFill>
                <a:effectLst/>
                <a:latin typeface="verdana" panose="020B0604030504040204" pitchFamily="34" charset="0"/>
                <a:ea typeface="굴림" panose="020B0600000101010101" pitchFamily="50" charset="-127"/>
              </a:rPr>
              <a:t> 위치한 물류센터의 재해발생률이 높았다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이 물류센터에선 지난해 작업자 </a:t>
            </a:r>
            <a:r>
              <a:rPr lang="en-US" altLang="ko-KR" b="0" i="0" dirty="0">
                <a:solidFill>
                  <a:srgbClr val="202020"/>
                </a:solidFill>
                <a:effectLst/>
                <a:latin typeface="verdana" panose="020B0604030504040204" pitchFamily="34" charset="0"/>
                <a:ea typeface="굴림" panose="020B0600000101010101" pitchFamily="50" charset="-127"/>
              </a:rPr>
              <a:t>100</a:t>
            </a:r>
            <a:r>
              <a:rPr lang="ko-KR" altLang="en-US" b="0" i="0" dirty="0">
                <a:solidFill>
                  <a:srgbClr val="202020"/>
                </a:solidFill>
                <a:effectLst/>
                <a:latin typeface="verdana" panose="020B0604030504040204" pitchFamily="34" charset="0"/>
                <a:ea typeface="굴림" panose="020B0600000101010101" pitchFamily="50" charset="-127"/>
              </a:rPr>
              <a:t>명당 </a:t>
            </a:r>
            <a:r>
              <a:rPr lang="en-US" altLang="ko-KR" b="0" i="0" dirty="0">
                <a:solidFill>
                  <a:srgbClr val="202020"/>
                </a:solidFill>
                <a:effectLst/>
                <a:latin typeface="verdana" panose="020B0604030504040204" pitchFamily="34" charset="0"/>
                <a:ea typeface="굴림" panose="020B0600000101010101" pitchFamily="50" charset="-127"/>
              </a:rPr>
              <a:t>22</a:t>
            </a:r>
            <a:r>
              <a:rPr lang="ko-KR" altLang="en-US" b="0" i="0" dirty="0">
                <a:solidFill>
                  <a:srgbClr val="202020"/>
                </a:solidFill>
                <a:effectLst/>
                <a:latin typeface="verdana" panose="020B0604030504040204" pitchFamily="34" charset="0"/>
                <a:ea typeface="굴림" panose="020B0600000101010101" pitchFamily="50" charset="-127"/>
              </a:rPr>
              <a:t>건의 재해가 발생했다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이는 산업계 평균에 비해 </a:t>
            </a:r>
            <a:r>
              <a:rPr lang="en-US" altLang="ko-KR" b="0" i="0" dirty="0">
                <a:solidFill>
                  <a:srgbClr val="202020"/>
                </a:solidFill>
                <a:effectLst/>
                <a:latin typeface="verdana" panose="020B0604030504040204" pitchFamily="34" charset="0"/>
                <a:ea typeface="굴림" panose="020B0600000101010101" pitchFamily="50" charset="-127"/>
              </a:rPr>
              <a:t>5</a:t>
            </a:r>
            <a:r>
              <a:rPr lang="ko-KR" altLang="en-US" b="0" i="0" dirty="0">
                <a:solidFill>
                  <a:srgbClr val="202020"/>
                </a:solidFill>
                <a:effectLst/>
                <a:latin typeface="verdana" panose="020B0604030504040204" pitchFamily="34" charset="0"/>
                <a:ea typeface="굴림" panose="020B0600000101010101" pitchFamily="50" charset="-127"/>
              </a:rPr>
              <a:t>배 가량 높은 수치다</a:t>
            </a:r>
            <a:r>
              <a:rPr lang="en-US" altLang="ko-KR" b="0" i="0" dirty="0">
                <a:solidFill>
                  <a:srgbClr val="202020"/>
                </a:solidFill>
                <a:effectLst/>
                <a:latin typeface="verdana" panose="020B0604030504040204" pitchFamily="34" charset="0"/>
                <a:ea typeface="굴림" panose="020B0600000101010101" pitchFamily="50" charset="-127"/>
              </a:rPr>
              <a:t>.</a:t>
            </a:r>
            <a:endParaRPr lang="ko-KR" altLang="en-US" b="0" i="0" dirty="0">
              <a:solidFill>
                <a:srgbClr val="202020"/>
              </a:solidFill>
              <a:effectLst/>
              <a:latin typeface="굴림" panose="020B0600000101010101" pitchFamily="50" charset="-127"/>
              <a:ea typeface="굴림" panose="020B0600000101010101" pitchFamily="50" charset="-127"/>
            </a:endParaRPr>
          </a:p>
          <a:p>
            <a:pPr algn="just" latinLnBrk="1"/>
            <a:r>
              <a:rPr lang="ko-KR" altLang="en-US" b="0" i="0" dirty="0" err="1">
                <a:solidFill>
                  <a:srgbClr val="202020"/>
                </a:solidFill>
                <a:effectLst/>
                <a:latin typeface="verdana" panose="020B0604030504040204" pitchFamily="34" charset="0"/>
                <a:ea typeface="굴림" panose="020B0600000101010101" pitchFamily="50" charset="-127"/>
              </a:rPr>
              <a:t>리빌에</a:t>
            </a:r>
            <a:r>
              <a:rPr lang="ko-KR" altLang="en-US" b="0" i="0" dirty="0">
                <a:solidFill>
                  <a:srgbClr val="202020"/>
                </a:solidFill>
                <a:effectLst/>
                <a:latin typeface="verdana" panose="020B0604030504040204" pitchFamily="34" charset="0"/>
                <a:ea typeface="굴림" panose="020B0600000101010101" pitchFamily="50" charset="-127"/>
              </a:rPr>
              <a:t> 따르면 아마존은 지난 </a:t>
            </a:r>
            <a:r>
              <a:rPr lang="en-US" altLang="ko-KR" b="0" i="0" dirty="0">
                <a:solidFill>
                  <a:srgbClr val="202020"/>
                </a:solidFill>
                <a:effectLst/>
                <a:latin typeface="verdana" panose="020B0604030504040204" pitchFamily="34" charset="0"/>
                <a:ea typeface="굴림" panose="020B0600000101010101" pitchFamily="50" charset="-127"/>
              </a:rPr>
              <a:t>2016</a:t>
            </a:r>
            <a:r>
              <a:rPr lang="ko-KR" altLang="en-US" b="0" i="0" dirty="0">
                <a:solidFill>
                  <a:srgbClr val="202020"/>
                </a:solidFill>
                <a:effectLst/>
                <a:latin typeface="verdana" panose="020B0604030504040204" pitchFamily="34" charset="0"/>
                <a:ea typeface="굴림" panose="020B0600000101010101" pitchFamily="50" charset="-127"/>
              </a:rPr>
              <a:t>년 이후 작업자 </a:t>
            </a:r>
            <a:r>
              <a:rPr lang="en-US" altLang="ko-KR" b="0" i="0" dirty="0">
                <a:solidFill>
                  <a:srgbClr val="202020"/>
                </a:solidFill>
                <a:effectLst/>
                <a:latin typeface="verdana" panose="020B0604030504040204" pitchFamily="34" charset="0"/>
                <a:ea typeface="굴림" panose="020B0600000101010101" pitchFamily="50" charset="-127"/>
              </a:rPr>
              <a:t>100</a:t>
            </a:r>
            <a:r>
              <a:rPr lang="ko-KR" altLang="en-US" b="0" i="0" dirty="0">
                <a:solidFill>
                  <a:srgbClr val="202020"/>
                </a:solidFill>
                <a:effectLst/>
                <a:latin typeface="verdana" panose="020B0604030504040204" pitchFamily="34" charset="0"/>
                <a:ea typeface="굴림" panose="020B0600000101010101" pitchFamily="50" charset="-127"/>
              </a:rPr>
              <a:t>명당 재해발생건수가 매년 증가해왔다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특히 로봇을 도입한 물류 창고의 재해발생률이 높은 것으로 나타났다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특히 성탄절</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사이버 먼데이</a:t>
            </a:r>
            <a:r>
              <a:rPr lang="en-US" altLang="ko-KR" b="0" i="0" dirty="0">
                <a:solidFill>
                  <a:srgbClr val="202020"/>
                </a:solidFill>
                <a:effectLst/>
                <a:latin typeface="verdana" panose="020B0604030504040204" pitchFamily="34" charset="0"/>
                <a:ea typeface="굴림" panose="020B0600000101010101" pitchFamily="50" charset="-127"/>
              </a:rPr>
              <a:t>,</a:t>
            </a:r>
            <a:r>
              <a:rPr lang="ko-KR" altLang="en-US" b="0" i="0" dirty="0">
                <a:solidFill>
                  <a:srgbClr val="202020"/>
                </a:solidFill>
                <a:effectLst/>
                <a:latin typeface="verdana" panose="020B0604030504040204" pitchFamily="34" charset="0"/>
                <a:ea typeface="굴림" panose="020B0600000101010101" pitchFamily="50" charset="-127"/>
              </a:rPr>
              <a:t>프라임 데이 등 쇼핑 특수 기간에 재해발생 건수가 크게 증가했다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소형 또는 중형 크기의 상품을 취급하는 가장 일반적인 형태의 물류창고의 경우 지난 </a:t>
            </a:r>
            <a:r>
              <a:rPr lang="en-US" altLang="ko-KR" b="0" i="0" dirty="0">
                <a:solidFill>
                  <a:srgbClr val="202020"/>
                </a:solidFill>
                <a:effectLst/>
                <a:latin typeface="verdana" panose="020B0604030504040204" pitchFamily="34" charset="0"/>
                <a:ea typeface="굴림" panose="020B0600000101010101" pitchFamily="50" charset="-127"/>
              </a:rPr>
              <a:t>2016</a:t>
            </a:r>
            <a:r>
              <a:rPr lang="ko-KR" altLang="en-US" b="0" i="0" dirty="0">
                <a:solidFill>
                  <a:srgbClr val="202020"/>
                </a:solidFill>
                <a:effectLst/>
                <a:latin typeface="verdana" panose="020B0604030504040204" pitchFamily="34" charset="0"/>
                <a:ea typeface="굴림" panose="020B0600000101010101" pitchFamily="50" charset="-127"/>
              </a:rPr>
              <a:t>년부터 </a:t>
            </a:r>
            <a:r>
              <a:rPr lang="en-US" altLang="ko-KR" b="0" i="0" dirty="0">
                <a:solidFill>
                  <a:srgbClr val="202020"/>
                </a:solidFill>
                <a:effectLst/>
                <a:latin typeface="verdana" panose="020B0604030504040204" pitchFamily="34" charset="0"/>
                <a:ea typeface="굴림" panose="020B0600000101010101" pitchFamily="50" charset="-127"/>
              </a:rPr>
              <a:t>2019</a:t>
            </a:r>
            <a:r>
              <a:rPr lang="ko-KR" altLang="en-US" b="0" i="0" dirty="0">
                <a:solidFill>
                  <a:srgbClr val="202020"/>
                </a:solidFill>
                <a:effectLst/>
                <a:latin typeface="verdana" panose="020B0604030504040204" pitchFamily="34" charset="0"/>
                <a:ea typeface="굴림" panose="020B0600000101010101" pitchFamily="50" charset="-127"/>
              </a:rPr>
              <a:t>년까지 로봇 물류창고에서 로봇 없는 물류창고보다 </a:t>
            </a:r>
            <a:r>
              <a:rPr lang="en-US" altLang="ko-KR" b="0" i="0" dirty="0">
                <a:solidFill>
                  <a:srgbClr val="202020"/>
                </a:solidFill>
                <a:effectLst/>
                <a:latin typeface="verdana" panose="020B0604030504040204" pitchFamily="34" charset="0"/>
                <a:ea typeface="굴림" panose="020B0600000101010101" pitchFamily="50" charset="-127"/>
              </a:rPr>
              <a:t>50% </a:t>
            </a:r>
            <a:r>
              <a:rPr lang="ko-KR" altLang="en-US" b="0" i="0" dirty="0">
                <a:solidFill>
                  <a:srgbClr val="202020"/>
                </a:solidFill>
                <a:effectLst/>
                <a:latin typeface="verdana" panose="020B0604030504040204" pitchFamily="34" charset="0"/>
                <a:ea typeface="굴림" panose="020B0600000101010101" pitchFamily="50" charset="-127"/>
              </a:rPr>
              <a:t>이상 많은 재해가 발생했다고 </a:t>
            </a:r>
            <a:r>
              <a:rPr lang="ko-KR" altLang="en-US" b="0" i="0" dirty="0" err="1">
                <a:solidFill>
                  <a:srgbClr val="202020"/>
                </a:solidFill>
                <a:effectLst/>
                <a:latin typeface="verdana" panose="020B0604030504040204" pitchFamily="34" charset="0"/>
                <a:ea typeface="굴림" panose="020B0600000101010101" pitchFamily="50" charset="-127"/>
              </a:rPr>
              <a:t>리빌은</a:t>
            </a:r>
            <a:r>
              <a:rPr lang="ko-KR" altLang="en-US" b="0" i="0" dirty="0">
                <a:solidFill>
                  <a:srgbClr val="202020"/>
                </a:solidFill>
                <a:effectLst/>
                <a:latin typeface="verdana" panose="020B0604030504040204" pitchFamily="34" charset="0"/>
                <a:ea typeface="굴림" panose="020B0600000101010101" pitchFamily="50" charset="-127"/>
              </a:rPr>
              <a:t> 밝혔다</a:t>
            </a:r>
            <a:r>
              <a:rPr lang="en-US" altLang="ko-KR" b="0" i="0" dirty="0">
                <a:solidFill>
                  <a:srgbClr val="202020"/>
                </a:solidFill>
                <a:effectLst/>
                <a:latin typeface="verdana" panose="020B0604030504040204" pitchFamily="34" charset="0"/>
                <a:ea typeface="굴림" panose="020B0600000101010101" pitchFamily="50" charset="-127"/>
              </a:rPr>
              <a:t>.</a:t>
            </a:r>
            <a:endParaRPr lang="ko-KR" altLang="en-US" b="0" i="0" dirty="0">
              <a:solidFill>
                <a:srgbClr val="202020"/>
              </a:solidFill>
              <a:effectLst/>
              <a:latin typeface="굴림" panose="020B0600000101010101" pitchFamily="50" charset="-127"/>
              <a:ea typeface="굴림" panose="020B0600000101010101" pitchFamily="50" charset="-127"/>
            </a:endParaRPr>
          </a:p>
          <a:p>
            <a:pPr algn="just" latinLnBrk="1"/>
            <a:r>
              <a:rPr lang="ko-KR" altLang="en-US" b="0" i="0" dirty="0">
                <a:solidFill>
                  <a:srgbClr val="202020"/>
                </a:solidFill>
                <a:effectLst/>
                <a:latin typeface="verdana" panose="020B0604030504040204" pitchFamily="34" charset="0"/>
                <a:ea typeface="굴림" panose="020B0600000101010101" pitchFamily="50" charset="-127"/>
              </a:rPr>
              <a:t>아마존은 </a:t>
            </a:r>
            <a:r>
              <a:rPr lang="ko-KR" altLang="en-US" b="0" i="0" dirty="0" err="1">
                <a:solidFill>
                  <a:srgbClr val="202020"/>
                </a:solidFill>
                <a:effectLst/>
                <a:latin typeface="verdana" panose="020B0604030504040204" pitchFamily="34" charset="0"/>
                <a:ea typeface="굴림" panose="020B0600000101010101" pitchFamily="50" charset="-127"/>
              </a:rPr>
              <a:t>리빌이</a:t>
            </a:r>
            <a:r>
              <a:rPr lang="ko-KR" altLang="en-US" b="0" i="0" dirty="0">
                <a:solidFill>
                  <a:srgbClr val="202020"/>
                </a:solidFill>
                <a:effectLst/>
                <a:latin typeface="verdana" panose="020B0604030504040204" pitchFamily="34" charset="0"/>
                <a:ea typeface="굴림" panose="020B0600000101010101" pitchFamily="50" charset="-127"/>
              </a:rPr>
              <a:t> 정의한 ‘심각한 </a:t>
            </a:r>
            <a:r>
              <a:rPr lang="ko-KR" altLang="en-US" b="0" i="0" dirty="0" err="1">
                <a:solidFill>
                  <a:srgbClr val="202020"/>
                </a:solidFill>
                <a:effectLst/>
                <a:latin typeface="verdana" panose="020B0604030504040204" pitchFamily="34" charset="0"/>
                <a:ea typeface="굴림" panose="020B0600000101010101" pitchFamily="50" charset="-127"/>
              </a:rPr>
              <a:t>재해’에는</a:t>
            </a:r>
            <a:r>
              <a:rPr lang="ko-KR" altLang="en-US" b="0" i="0" dirty="0">
                <a:solidFill>
                  <a:srgbClr val="202020"/>
                </a:solidFill>
                <a:effectLst/>
                <a:latin typeface="verdana" panose="020B0604030504040204" pitchFamily="34" charset="0"/>
                <a:ea typeface="굴림" panose="020B0600000101010101" pitchFamily="50" charset="-127"/>
              </a:rPr>
              <a:t> 사소한 것을 모두 포함하고 있다며 </a:t>
            </a:r>
            <a:r>
              <a:rPr lang="ko-KR" altLang="en-US" b="0" i="0" dirty="0" err="1">
                <a:solidFill>
                  <a:srgbClr val="202020"/>
                </a:solidFill>
                <a:effectLst/>
                <a:latin typeface="verdana" panose="020B0604030504040204" pitchFamily="34" charset="0"/>
                <a:ea typeface="굴림" panose="020B0600000101010101" pitchFamily="50" charset="-127"/>
              </a:rPr>
              <a:t>리빌이</a:t>
            </a:r>
            <a:r>
              <a:rPr lang="ko-KR" altLang="en-US" b="0" i="0" dirty="0">
                <a:solidFill>
                  <a:srgbClr val="202020"/>
                </a:solidFill>
                <a:effectLst/>
                <a:latin typeface="verdana" panose="020B0604030504040204" pitchFamily="34" charset="0"/>
                <a:ea typeface="굴림" panose="020B0600000101010101" pitchFamily="50" charset="-127"/>
              </a:rPr>
              <a:t> 상황을 과장했다고 항변했다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하지만 </a:t>
            </a:r>
            <a:r>
              <a:rPr lang="ko-KR" altLang="en-US" b="0" i="0" dirty="0" err="1">
                <a:solidFill>
                  <a:srgbClr val="202020"/>
                </a:solidFill>
                <a:effectLst/>
                <a:latin typeface="verdana" panose="020B0604030504040204" pitchFamily="34" charset="0"/>
                <a:ea typeface="굴림" panose="020B0600000101010101" pitchFamily="50" charset="-127"/>
              </a:rPr>
              <a:t>리빌은</a:t>
            </a:r>
            <a:r>
              <a:rPr lang="ko-KR" altLang="en-US" b="0" i="0" dirty="0">
                <a:solidFill>
                  <a:srgbClr val="202020"/>
                </a:solidFill>
                <a:effectLst/>
                <a:latin typeface="verdana" panose="020B0604030504040204" pitchFamily="34" charset="0"/>
                <a:ea typeface="굴림" panose="020B0600000101010101" pitchFamily="50" charset="-127"/>
              </a:rPr>
              <a:t> 아마존이 로봇 물류창고의 안전성에 대해 그동안 정확하지 않은 정보를 제공해왔다며 반박했다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아마존 소비자사업 담당 </a:t>
            </a:r>
            <a:r>
              <a:rPr lang="en-US" altLang="ko-KR" b="0" i="0" dirty="0">
                <a:solidFill>
                  <a:srgbClr val="202020"/>
                </a:solidFill>
                <a:effectLst/>
                <a:latin typeface="verdana" panose="020B0604030504040204" pitchFamily="34" charset="0"/>
                <a:ea typeface="굴림" panose="020B0600000101010101" pitchFamily="50" charset="-127"/>
              </a:rPr>
              <a:t>CEO</a:t>
            </a:r>
            <a:r>
              <a:rPr lang="ko-KR" altLang="en-US" b="0" i="0" dirty="0">
                <a:solidFill>
                  <a:srgbClr val="202020"/>
                </a:solidFill>
                <a:effectLst/>
                <a:latin typeface="verdana" panose="020B0604030504040204" pitchFamily="34" charset="0"/>
                <a:ea typeface="굴림" panose="020B0600000101010101" pitchFamily="50" charset="-127"/>
              </a:rPr>
              <a:t>인 ‘제프 </a:t>
            </a:r>
            <a:r>
              <a:rPr lang="ko-KR" altLang="en-US" b="0" i="0" dirty="0" err="1">
                <a:solidFill>
                  <a:srgbClr val="202020"/>
                </a:solidFill>
                <a:effectLst/>
                <a:latin typeface="verdana" panose="020B0604030504040204" pitchFamily="34" charset="0"/>
                <a:ea typeface="굴림" panose="020B0600000101010101" pitchFamily="50" charset="-127"/>
              </a:rPr>
              <a:t>윌크</a:t>
            </a:r>
            <a:r>
              <a:rPr lang="en-US" altLang="ko-KR" b="0" i="0" dirty="0">
                <a:solidFill>
                  <a:srgbClr val="202020"/>
                </a:solidFill>
                <a:effectLst/>
                <a:latin typeface="verdana" panose="020B0604030504040204" pitchFamily="34" charset="0"/>
                <a:ea typeface="굴림" panose="020B0600000101010101" pitchFamily="50" charset="-127"/>
              </a:rPr>
              <a:t>(Jeff Wilke)’</a:t>
            </a:r>
            <a:r>
              <a:rPr lang="ko-KR" altLang="en-US" b="0" i="0" dirty="0">
                <a:solidFill>
                  <a:srgbClr val="202020"/>
                </a:solidFill>
                <a:effectLst/>
                <a:latin typeface="verdana" panose="020B0604030504040204" pitchFamily="34" charset="0"/>
                <a:ea typeface="굴림" panose="020B0600000101010101" pitchFamily="50" charset="-127"/>
              </a:rPr>
              <a:t>는 지난해 ‘</a:t>
            </a:r>
            <a:r>
              <a:rPr lang="en-US" altLang="ko-KR" b="0" i="0" dirty="0">
                <a:solidFill>
                  <a:srgbClr val="202020"/>
                </a:solidFill>
                <a:effectLst/>
                <a:latin typeface="verdana" panose="020B0604030504040204" pitchFamily="34" charset="0"/>
                <a:ea typeface="굴림" panose="020B0600000101010101" pitchFamily="50" charset="-127"/>
              </a:rPr>
              <a:t>PBS </a:t>
            </a:r>
            <a:r>
              <a:rPr lang="ko-KR" altLang="en-US" b="0" i="0" dirty="0" err="1">
                <a:solidFill>
                  <a:srgbClr val="202020"/>
                </a:solidFill>
                <a:effectLst/>
                <a:latin typeface="verdana" panose="020B0604030504040204" pitchFamily="34" charset="0"/>
                <a:ea typeface="굴림" panose="020B0600000101010101" pitchFamily="50" charset="-127"/>
              </a:rPr>
              <a:t>프론트라인’과의</a:t>
            </a:r>
            <a:r>
              <a:rPr lang="ko-KR" altLang="en-US" b="0" i="0" dirty="0">
                <a:solidFill>
                  <a:srgbClr val="202020"/>
                </a:solidFill>
                <a:effectLst/>
                <a:latin typeface="verdana" panose="020B0604030504040204" pitchFamily="34" charset="0"/>
                <a:ea typeface="굴림" panose="020B0600000101010101" pitchFamily="50" charset="-127"/>
              </a:rPr>
              <a:t> 인터뷰에서 “로봇이 작업을 보다 안전하게 </a:t>
            </a:r>
            <a:r>
              <a:rPr lang="ko-KR" altLang="en-US" b="0" i="0" dirty="0" err="1">
                <a:solidFill>
                  <a:srgbClr val="202020"/>
                </a:solidFill>
                <a:effectLst/>
                <a:latin typeface="verdana" panose="020B0604030504040204" pitchFamily="34" charset="0"/>
                <a:ea typeface="굴림" panose="020B0600000101010101" pitchFamily="50" charset="-127"/>
              </a:rPr>
              <a:t>만든다”고</a:t>
            </a:r>
            <a:r>
              <a:rPr lang="ko-KR" altLang="en-US" b="0" i="0" dirty="0">
                <a:solidFill>
                  <a:srgbClr val="202020"/>
                </a:solidFill>
                <a:effectLst/>
                <a:latin typeface="verdana" panose="020B0604030504040204" pitchFamily="34" charset="0"/>
                <a:ea typeface="굴림" panose="020B0600000101010101" pitchFamily="50" charset="-127"/>
              </a:rPr>
              <a:t> 말했다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하지만 </a:t>
            </a:r>
            <a:r>
              <a:rPr lang="ko-KR" altLang="en-US" b="0" i="0" dirty="0" err="1">
                <a:solidFill>
                  <a:srgbClr val="202020"/>
                </a:solidFill>
                <a:effectLst/>
                <a:latin typeface="verdana" panose="020B0604030504040204" pitchFamily="34" charset="0"/>
                <a:ea typeface="굴림" panose="020B0600000101010101" pitchFamily="50" charset="-127"/>
              </a:rPr>
              <a:t>리빌의</a:t>
            </a:r>
            <a:r>
              <a:rPr lang="ko-KR" altLang="en-US" b="0" i="0" dirty="0">
                <a:solidFill>
                  <a:srgbClr val="202020"/>
                </a:solidFill>
                <a:effectLst/>
                <a:latin typeface="verdana" panose="020B0604030504040204" pitchFamily="34" charset="0"/>
                <a:ea typeface="굴림" panose="020B0600000101010101" pitchFamily="50" charset="-127"/>
              </a:rPr>
              <a:t> 보도는 이 같은 주장에 정면으로 위배된다</a:t>
            </a:r>
            <a:r>
              <a:rPr lang="en-US" altLang="ko-KR" b="0" i="0" dirty="0">
                <a:solidFill>
                  <a:srgbClr val="202020"/>
                </a:solidFill>
                <a:effectLst/>
                <a:latin typeface="verdana" panose="020B0604030504040204" pitchFamily="34" charset="0"/>
                <a:ea typeface="굴림" panose="020B0600000101010101" pitchFamily="50" charset="-127"/>
              </a:rPr>
              <a:t>.</a:t>
            </a:r>
            <a:endParaRPr lang="ko-KR" altLang="en-US" b="0" i="0" dirty="0">
              <a:solidFill>
                <a:srgbClr val="202020"/>
              </a:solidFill>
              <a:effectLst/>
              <a:latin typeface="굴림" panose="020B0600000101010101" pitchFamily="50" charset="-127"/>
              <a:ea typeface="굴림" panose="020B0600000101010101" pitchFamily="50" charset="-127"/>
            </a:endParaRPr>
          </a:p>
          <a:p>
            <a:pPr algn="just" latinLnBrk="1"/>
            <a:r>
              <a:rPr lang="ko-KR" altLang="en-US" b="0" i="0" dirty="0" err="1">
                <a:solidFill>
                  <a:srgbClr val="202020"/>
                </a:solidFill>
                <a:effectLst/>
                <a:latin typeface="verdana" panose="020B0604030504040204" pitchFamily="34" charset="0"/>
                <a:ea typeface="굴림" panose="020B0600000101010101" pitchFamily="50" charset="-127"/>
              </a:rPr>
              <a:t>리빌은</a:t>
            </a:r>
            <a:r>
              <a:rPr lang="ko-KR" altLang="en-US" b="0" i="0" dirty="0">
                <a:solidFill>
                  <a:srgbClr val="202020"/>
                </a:solidFill>
                <a:effectLst/>
                <a:latin typeface="verdana" panose="020B0604030504040204" pitchFamily="34" charset="0"/>
                <a:ea typeface="굴림" panose="020B0600000101010101" pitchFamily="50" charset="-127"/>
              </a:rPr>
              <a:t> 로봇의 도입으로 아마존 물류창고에서 일하는 작업자들의 생산량 쿼터가 증가했으며 이 같은 생산량 쿼터 증가가 작업자들의 스트레스 지수와 재해발생률을 높이는 데 영향을 미쳤다고 비판했다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아마존 물류창고에서 일하는 작업자의 경우 로봇 도입 이전에는 시간당 </a:t>
            </a:r>
            <a:r>
              <a:rPr lang="en-US" altLang="ko-KR" b="0" i="0" dirty="0">
                <a:solidFill>
                  <a:srgbClr val="202020"/>
                </a:solidFill>
                <a:effectLst/>
                <a:latin typeface="verdana" panose="020B0604030504040204" pitchFamily="34" charset="0"/>
                <a:ea typeface="굴림" panose="020B0600000101010101" pitchFamily="50" charset="-127"/>
              </a:rPr>
              <a:t>100</a:t>
            </a:r>
            <a:r>
              <a:rPr lang="ko-KR" altLang="en-US" b="0" i="0" dirty="0">
                <a:solidFill>
                  <a:srgbClr val="202020"/>
                </a:solidFill>
                <a:effectLst/>
                <a:latin typeface="verdana" panose="020B0604030504040204" pitchFamily="34" charset="0"/>
                <a:ea typeface="굴림" panose="020B0600000101010101" pitchFamily="50" charset="-127"/>
              </a:rPr>
              <a:t>개의 상품을 처리했으나 로봇 도입 후에는 </a:t>
            </a:r>
            <a:r>
              <a:rPr lang="en-US" altLang="ko-KR" b="0" i="0" dirty="0">
                <a:solidFill>
                  <a:srgbClr val="202020"/>
                </a:solidFill>
                <a:effectLst/>
                <a:latin typeface="verdana" panose="020B0604030504040204" pitchFamily="34" charset="0"/>
                <a:ea typeface="굴림" panose="020B0600000101010101" pitchFamily="50" charset="-127"/>
              </a:rPr>
              <a:t>400</a:t>
            </a:r>
            <a:r>
              <a:rPr lang="ko-KR" altLang="en-US" b="0" i="0" dirty="0">
                <a:solidFill>
                  <a:srgbClr val="202020"/>
                </a:solidFill>
                <a:effectLst/>
                <a:latin typeface="verdana" panose="020B0604030504040204" pitchFamily="34" charset="0"/>
                <a:ea typeface="굴림" panose="020B0600000101010101" pitchFamily="50" charset="-127"/>
              </a:rPr>
              <a:t>개로 증가했다는 것</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로봇이 도입되면서 처리해야하는 상품 건수가 증가하면서 작업자들의 노동강도가 심해졌다는 설명이다</a:t>
            </a:r>
            <a:r>
              <a:rPr lang="en-US" altLang="ko-KR" b="0" i="0" dirty="0">
                <a:solidFill>
                  <a:srgbClr val="202020"/>
                </a:solidFill>
                <a:effectLst/>
                <a:latin typeface="verdana" panose="020B0604030504040204" pitchFamily="34" charset="0"/>
                <a:ea typeface="굴림" panose="020B0600000101010101" pitchFamily="50" charset="-127"/>
              </a:rPr>
              <a:t>.</a:t>
            </a:r>
            <a:endParaRPr lang="ko-KR" altLang="en-US" b="0" i="0" dirty="0">
              <a:solidFill>
                <a:srgbClr val="202020"/>
              </a:solidFill>
              <a:effectLst/>
              <a:latin typeface="굴림" panose="020B0600000101010101" pitchFamily="50" charset="-127"/>
              <a:ea typeface="굴림" panose="020B0600000101010101" pitchFamily="50" charset="-127"/>
            </a:endParaRPr>
          </a:p>
          <a:p>
            <a:pPr algn="just" latinLnBrk="1"/>
            <a:r>
              <a:rPr lang="ko-KR" altLang="en-US" b="0" i="0" dirty="0" err="1">
                <a:solidFill>
                  <a:srgbClr val="202020"/>
                </a:solidFill>
                <a:effectLst/>
                <a:latin typeface="verdana" panose="020B0604030504040204" pitchFamily="34" charset="0"/>
                <a:ea typeface="굴림" panose="020B0600000101010101" pitchFamily="50" charset="-127"/>
              </a:rPr>
              <a:t>리빌이</a:t>
            </a:r>
            <a:r>
              <a:rPr lang="ko-KR" altLang="en-US" b="0" i="0" dirty="0">
                <a:solidFill>
                  <a:srgbClr val="202020"/>
                </a:solidFill>
                <a:effectLst/>
                <a:latin typeface="verdana" panose="020B0604030504040204" pitchFamily="34" charset="0"/>
                <a:ea typeface="굴림" panose="020B0600000101010101" pitchFamily="50" charset="-127"/>
              </a:rPr>
              <a:t> 제시한 자료에 따르면 지난 </a:t>
            </a:r>
            <a:r>
              <a:rPr lang="en-US" altLang="ko-KR" b="0" i="0" dirty="0">
                <a:solidFill>
                  <a:srgbClr val="202020"/>
                </a:solidFill>
                <a:effectLst/>
                <a:latin typeface="verdana" panose="020B0604030504040204" pitchFamily="34" charset="0"/>
                <a:ea typeface="굴림" panose="020B0600000101010101" pitchFamily="50" charset="-127"/>
              </a:rPr>
              <a:t>2019</a:t>
            </a:r>
            <a:r>
              <a:rPr lang="ko-KR" altLang="en-US" b="0" i="0" dirty="0">
                <a:solidFill>
                  <a:srgbClr val="202020"/>
                </a:solidFill>
                <a:effectLst/>
                <a:latin typeface="verdana" panose="020B0604030504040204" pitchFamily="34" charset="0"/>
                <a:ea typeface="굴림" panose="020B0600000101010101" pitchFamily="50" charset="-127"/>
              </a:rPr>
              <a:t>년 프라임 </a:t>
            </a:r>
            <a:r>
              <a:rPr lang="ko-KR" altLang="en-US" b="0" i="0" dirty="0" err="1">
                <a:solidFill>
                  <a:srgbClr val="202020"/>
                </a:solidFill>
                <a:effectLst/>
                <a:latin typeface="verdana" panose="020B0604030504040204" pitchFamily="34" charset="0"/>
                <a:ea typeface="굴림" panose="020B0600000101010101" pitchFamily="50" charset="-127"/>
              </a:rPr>
              <a:t>데이와</a:t>
            </a:r>
            <a:r>
              <a:rPr lang="ko-KR" altLang="en-US" b="0" i="0" dirty="0">
                <a:solidFill>
                  <a:srgbClr val="202020"/>
                </a:solidFill>
                <a:effectLst/>
                <a:latin typeface="verdana" panose="020B0604030504040204" pitchFamily="34" charset="0"/>
                <a:ea typeface="굴림" panose="020B0600000101010101" pitchFamily="50" charset="-127"/>
              </a:rPr>
              <a:t> 사이버 먼데이 기간에 가장 높은 재해발생률을 보인 것으로 나타났다</a:t>
            </a:r>
            <a:r>
              <a:rPr lang="en-US" altLang="ko-KR" b="0" i="0" dirty="0">
                <a:solidFill>
                  <a:srgbClr val="202020"/>
                </a:solidFill>
                <a:effectLst/>
                <a:latin typeface="verdana" panose="020B0604030504040204" pitchFamily="34" charset="0"/>
                <a:ea typeface="굴림" panose="020B0600000101010101" pitchFamily="50" charset="-127"/>
              </a:rPr>
              <a:t>. </a:t>
            </a:r>
            <a:r>
              <a:rPr lang="ko-KR" altLang="en-US" b="0" i="0" dirty="0">
                <a:solidFill>
                  <a:srgbClr val="202020"/>
                </a:solidFill>
                <a:effectLst/>
                <a:latin typeface="verdana" panose="020B0604030504040204" pitchFamily="34" charset="0"/>
                <a:ea typeface="굴림" panose="020B0600000101010101" pitchFamily="50" charset="-127"/>
              </a:rPr>
              <a:t>아마존은 지난 </a:t>
            </a:r>
            <a:r>
              <a:rPr lang="en-US" altLang="ko-KR" b="0" i="0" dirty="0">
                <a:solidFill>
                  <a:srgbClr val="202020"/>
                </a:solidFill>
                <a:effectLst/>
                <a:latin typeface="verdana" panose="020B0604030504040204" pitchFamily="34" charset="0"/>
                <a:ea typeface="굴림" panose="020B0600000101010101" pitchFamily="50" charset="-127"/>
              </a:rPr>
              <a:t>2018</a:t>
            </a:r>
            <a:r>
              <a:rPr lang="ko-KR" altLang="en-US" b="0" i="0" dirty="0">
                <a:solidFill>
                  <a:srgbClr val="202020"/>
                </a:solidFill>
                <a:effectLst/>
                <a:latin typeface="verdana" panose="020B0604030504040204" pitchFamily="34" charset="0"/>
                <a:ea typeface="굴림" panose="020B0600000101010101" pitchFamily="50" charset="-127"/>
              </a:rPr>
              <a:t>년에 재해발생률을 </a:t>
            </a:r>
            <a:r>
              <a:rPr lang="en-US" altLang="ko-KR" b="0" i="0" dirty="0">
                <a:solidFill>
                  <a:srgbClr val="202020"/>
                </a:solidFill>
                <a:effectLst/>
                <a:latin typeface="verdana" panose="020B0604030504040204" pitchFamily="34" charset="0"/>
                <a:ea typeface="굴림" panose="020B0600000101010101" pitchFamily="50" charset="-127"/>
              </a:rPr>
              <a:t>20% </a:t>
            </a:r>
            <a:r>
              <a:rPr lang="ko-KR" altLang="en-US" b="0" i="0" dirty="0">
                <a:solidFill>
                  <a:srgbClr val="202020"/>
                </a:solidFill>
                <a:effectLst/>
                <a:latin typeface="verdana" panose="020B0604030504040204" pitchFamily="34" charset="0"/>
                <a:ea typeface="굴림" panose="020B0600000101010101" pitchFamily="50" charset="-127"/>
              </a:rPr>
              <a:t>낮추는 것을 목표로 했으나 오히려 재해발생률이 높아졌으며 이후 누그러질 기미를 보이지 않고 있다고 지적했다</a:t>
            </a:r>
            <a:r>
              <a:rPr lang="en-US" altLang="ko-KR" b="0" i="0" dirty="0">
                <a:solidFill>
                  <a:srgbClr val="202020"/>
                </a:solidFill>
                <a:effectLst/>
                <a:latin typeface="verdana" panose="020B0604030504040204" pitchFamily="34" charset="0"/>
                <a:ea typeface="굴림" panose="020B0600000101010101" pitchFamily="50" charset="-127"/>
              </a:rPr>
              <a:t>.</a:t>
            </a:r>
            <a:endParaRPr lang="ko-KR" altLang="en-US" b="0" i="0" dirty="0">
              <a:solidFill>
                <a:srgbClr val="202020"/>
              </a:solidFill>
              <a:effectLst/>
              <a:latin typeface="굴림" panose="020B0600000101010101" pitchFamily="50" charset="-127"/>
              <a:ea typeface="굴림" panose="020B0600000101010101" pitchFamily="50" charset="-127"/>
            </a:endParaRPr>
          </a:p>
          <a:p>
            <a:pPr algn="just" latinLnBrk="1"/>
            <a:r>
              <a:rPr lang="ko-KR" altLang="en-US" b="0" i="0" dirty="0">
                <a:solidFill>
                  <a:srgbClr val="202020"/>
                </a:solidFill>
                <a:effectLst/>
                <a:latin typeface="verdana" panose="020B0604030504040204" pitchFamily="34" charset="0"/>
                <a:ea typeface="굴림" panose="020B0600000101010101" pitchFamily="50" charset="-127"/>
              </a:rPr>
              <a:t>아마존은 </a:t>
            </a:r>
            <a:r>
              <a:rPr lang="en-US" altLang="ko-KR" b="0" i="0" dirty="0">
                <a:solidFill>
                  <a:srgbClr val="202020"/>
                </a:solidFill>
                <a:effectLst/>
                <a:latin typeface="verdana" panose="020B0604030504040204" pitchFamily="34" charset="0"/>
                <a:ea typeface="굴림" panose="020B0600000101010101" pitchFamily="50" charset="-127"/>
              </a:rPr>
              <a:t>"</a:t>
            </a:r>
            <a:r>
              <a:rPr lang="ko-KR" altLang="en-US" b="0" i="0" dirty="0">
                <a:solidFill>
                  <a:srgbClr val="202020"/>
                </a:solidFill>
                <a:effectLst/>
                <a:latin typeface="verdana" panose="020B0604030504040204" pitchFamily="34" charset="0"/>
                <a:ea typeface="굴림" panose="020B0600000101010101" pitchFamily="50" charset="-127"/>
              </a:rPr>
              <a:t>올해 작업자들의 안전을 위해 </a:t>
            </a:r>
            <a:r>
              <a:rPr lang="en-US" altLang="ko-KR" b="0" i="0" dirty="0">
                <a:solidFill>
                  <a:srgbClr val="202020"/>
                </a:solidFill>
                <a:effectLst/>
                <a:latin typeface="verdana" panose="020B0604030504040204" pitchFamily="34" charset="0"/>
                <a:ea typeface="굴림" panose="020B0600000101010101" pitchFamily="50" charset="-127"/>
              </a:rPr>
              <a:t>10</a:t>
            </a:r>
            <a:r>
              <a:rPr lang="ko-KR" altLang="en-US" b="0" i="0" dirty="0">
                <a:solidFill>
                  <a:srgbClr val="202020"/>
                </a:solidFill>
                <a:effectLst/>
                <a:latin typeface="verdana" panose="020B0604030504040204" pitchFamily="34" charset="0"/>
                <a:ea typeface="굴림" panose="020B0600000101010101" pitchFamily="50" charset="-127"/>
              </a:rPr>
              <a:t>억 달러 이상을 새로 투자했으며 코로나 </a:t>
            </a:r>
            <a:r>
              <a:rPr lang="en-US" altLang="ko-KR" b="0" i="0" dirty="0">
                <a:solidFill>
                  <a:srgbClr val="202020"/>
                </a:solidFill>
                <a:effectLst/>
                <a:latin typeface="verdana" panose="020B0604030504040204" pitchFamily="34" charset="0"/>
                <a:ea typeface="굴림" panose="020B0600000101010101" pitchFamily="50" charset="-127"/>
              </a:rPr>
              <a:t>19</a:t>
            </a:r>
            <a:r>
              <a:rPr lang="ko-KR" altLang="en-US" b="0" i="0" dirty="0">
                <a:solidFill>
                  <a:srgbClr val="202020"/>
                </a:solidFill>
                <a:effectLst/>
                <a:latin typeface="verdana" panose="020B0604030504040204" pitchFamily="34" charset="0"/>
                <a:ea typeface="굴림" panose="020B0600000101010101" pitchFamily="50" charset="-127"/>
              </a:rPr>
              <a:t>의 확산으로부터 직원들을 보호하기위해 청결 위생작업을 강화하고 있다“며 진화에 나섰다</a:t>
            </a:r>
            <a:r>
              <a:rPr lang="en-US" altLang="ko-KR" b="0" i="0" dirty="0">
                <a:solidFill>
                  <a:srgbClr val="202020"/>
                </a:solidFill>
                <a:effectLst/>
                <a:latin typeface="verdana" panose="020B0604030504040204" pitchFamily="34" charset="0"/>
                <a:ea typeface="굴림" panose="020B0600000101010101" pitchFamily="50" charset="-127"/>
              </a:rPr>
              <a:t>.</a:t>
            </a:r>
          </a:p>
          <a:p>
            <a:pPr algn="just" latinLnBrk="1"/>
            <a:r>
              <a:rPr lang="en-US" altLang="ko-KR" dirty="0">
                <a:hlinkClick r:id="rId3"/>
              </a:rPr>
              <a:t>"</a:t>
            </a:r>
            <a:r>
              <a:rPr lang="ko-KR" altLang="en-US" dirty="0">
                <a:hlinkClick r:id="rId3"/>
              </a:rPr>
              <a:t>아마존 로봇 물류센터 재해발생률 매우 높아</a:t>
            </a:r>
            <a:r>
              <a:rPr lang="en-US" altLang="ko-KR" dirty="0">
                <a:hlinkClick r:id="rId3"/>
              </a:rPr>
              <a:t>" - </a:t>
            </a:r>
            <a:r>
              <a:rPr lang="ko-KR" altLang="en-US" dirty="0">
                <a:hlinkClick r:id="rId3"/>
              </a:rPr>
              <a:t>로봇신문사 </a:t>
            </a:r>
            <a:r>
              <a:rPr lang="en-US" altLang="ko-KR" dirty="0">
                <a:hlinkClick r:id="rId3"/>
              </a:rPr>
              <a:t>(irobotnews.com)</a:t>
            </a:r>
            <a:r>
              <a:rPr lang="en-US" altLang="ko-KR" b="0" i="0" dirty="0">
                <a:solidFill>
                  <a:srgbClr val="202020"/>
                </a:solidFill>
                <a:effectLst/>
                <a:latin typeface="verdana" panose="020B0604030504040204" pitchFamily="34" charset="0"/>
                <a:ea typeface="굴림" panose="020B0600000101010101" pitchFamily="50" charset="-127"/>
              </a:rPr>
              <a:t> </a:t>
            </a:r>
          </a:p>
          <a:p>
            <a:pPr algn="just" latinLnBrk="1"/>
            <a:r>
              <a:rPr lang="ko-KR" altLang="en-US" b="0" i="0" dirty="0">
                <a:solidFill>
                  <a:srgbClr val="202020"/>
                </a:solidFill>
                <a:effectLst/>
                <a:latin typeface="굴림" panose="020B0600000101010101" pitchFamily="50" charset="-127"/>
                <a:ea typeface="굴림" panose="020B0600000101010101" pitchFamily="50" charset="-127"/>
              </a:rPr>
              <a:t>늑장 대처로 사망 </a:t>
            </a:r>
            <a:r>
              <a:rPr lang="en-US" altLang="ko-KR" dirty="0">
                <a:hlinkClick r:id="rId4"/>
              </a:rPr>
              <a:t>"</a:t>
            </a:r>
            <a:r>
              <a:rPr lang="ko-KR" altLang="en-US" dirty="0">
                <a:hlinkClick r:id="rId4"/>
              </a:rPr>
              <a:t>아마존 늑장대처로 사망</a:t>
            </a:r>
            <a:r>
              <a:rPr lang="en-US" altLang="ko-KR" dirty="0">
                <a:hlinkClick r:id="rId4"/>
              </a:rPr>
              <a:t>"…</a:t>
            </a:r>
            <a:r>
              <a:rPr lang="ko-KR" altLang="en-US" dirty="0">
                <a:hlinkClick r:id="rId4"/>
              </a:rPr>
              <a:t>美물류창고 직원 유족 소송 제기 </a:t>
            </a:r>
            <a:r>
              <a:rPr lang="en-US" altLang="ko-KR" dirty="0">
                <a:hlinkClick r:id="rId4"/>
              </a:rPr>
              <a:t>| </a:t>
            </a:r>
            <a:r>
              <a:rPr lang="ko-KR" altLang="en-US" dirty="0">
                <a:hlinkClick r:id="rId4"/>
              </a:rPr>
              <a:t>연합뉴스 </a:t>
            </a:r>
            <a:r>
              <a:rPr lang="en-US" altLang="ko-KR" dirty="0">
                <a:hlinkClick r:id="rId4"/>
              </a:rPr>
              <a:t>(yna.co.kr)</a:t>
            </a:r>
            <a:endParaRPr lang="ko-KR" altLang="en-US" b="0" i="0" dirty="0">
              <a:solidFill>
                <a:srgbClr val="202020"/>
              </a:solidFill>
              <a:effectLst/>
              <a:latin typeface="굴림" panose="020B0600000101010101" pitchFamily="50" charset="-127"/>
              <a:ea typeface="굴림" panose="020B0600000101010101" pitchFamily="50" charset="-127"/>
            </a:endParaRPr>
          </a:p>
          <a:p>
            <a:endParaRPr lang="en-US" altLang="ko-KR" dirty="0"/>
          </a:p>
        </p:txBody>
      </p:sp>
      <p:sp>
        <p:nvSpPr>
          <p:cNvPr id="4" name="슬라이드 번호 개체 틀 3"/>
          <p:cNvSpPr>
            <a:spLocks noGrp="1"/>
          </p:cNvSpPr>
          <p:nvPr>
            <p:ph type="sldNum" sz="quarter" idx="5"/>
          </p:nvPr>
        </p:nvSpPr>
        <p:spPr/>
        <p:txBody>
          <a:bodyPr/>
          <a:lstStyle/>
          <a:p>
            <a:fld id="{1EAE2C13-0947-4C29-AB9B-03782D694577}" type="slidenum">
              <a:rPr lang="ko-KR" altLang="en-US" smtClean="0"/>
              <a:t>10</a:t>
            </a:fld>
            <a:endParaRPr lang="ko-KR" altLang="en-US"/>
          </a:p>
        </p:txBody>
      </p:sp>
    </p:spTree>
    <p:extLst>
      <p:ext uri="{BB962C8B-B14F-4D97-AF65-F5344CB8AC3E}">
        <p14:creationId xmlns:p14="http://schemas.microsoft.com/office/powerpoint/2010/main" val="2191353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1EAE2C13-0947-4C29-AB9B-03782D694577}" type="slidenum">
              <a:rPr lang="ko-KR" altLang="en-US" smtClean="0"/>
              <a:t>11</a:t>
            </a:fld>
            <a:endParaRPr lang="ko-KR" altLang="en-US"/>
          </a:p>
        </p:txBody>
      </p:sp>
    </p:spTree>
    <p:extLst>
      <p:ext uri="{BB962C8B-B14F-4D97-AF65-F5344CB8AC3E}">
        <p14:creationId xmlns:p14="http://schemas.microsoft.com/office/powerpoint/2010/main" val="192369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541721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1EAE2C13-0947-4C29-AB9B-03782D694577}" type="slidenum">
              <a:rPr lang="ko-KR" altLang="en-US" smtClean="0"/>
              <a:t>3</a:t>
            </a:fld>
            <a:endParaRPr lang="ko-KR" altLang="en-US"/>
          </a:p>
        </p:txBody>
      </p:sp>
    </p:spTree>
    <p:extLst>
      <p:ext uri="{BB962C8B-B14F-4D97-AF65-F5344CB8AC3E}">
        <p14:creationId xmlns:p14="http://schemas.microsoft.com/office/powerpoint/2010/main" val="357585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5"/>
          </p:nvPr>
        </p:nvSpPr>
        <p:spPr/>
        <p:txBody>
          <a:bodyPr/>
          <a:lstStyle/>
          <a:p>
            <a:fld id="{1EAE2C13-0947-4C29-AB9B-03782D694577}" type="slidenum">
              <a:rPr lang="ko-KR" altLang="en-US" smtClean="0"/>
              <a:t>4</a:t>
            </a:fld>
            <a:endParaRPr lang="ko-KR" altLang="en-US"/>
          </a:p>
        </p:txBody>
      </p:sp>
    </p:spTree>
    <p:extLst>
      <p:ext uri="{BB962C8B-B14F-4D97-AF65-F5344CB8AC3E}">
        <p14:creationId xmlns:p14="http://schemas.microsoft.com/office/powerpoint/2010/main" val="435556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5"/>
          </p:nvPr>
        </p:nvSpPr>
        <p:spPr/>
        <p:txBody>
          <a:bodyPr/>
          <a:lstStyle/>
          <a:p>
            <a:fld id="{1EAE2C13-0947-4C29-AB9B-03782D694577}" type="slidenum">
              <a:rPr lang="ko-KR" altLang="en-US" smtClean="0"/>
              <a:t>5</a:t>
            </a:fld>
            <a:endParaRPr lang="ko-KR" altLang="en-US"/>
          </a:p>
        </p:txBody>
      </p:sp>
    </p:spTree>
    <p:extLst>
      <p:ext uri="{BB962C8B-B14F-4D97-AF65-F5344CB8AC3E}">
        <p14:creationId xmlns:p14="http://schemas.microsoft.com/office/powerpoint/2010/main" val="1033783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just" fontAlgn="base" latinLnBrk="1">
              <a:lnSpc>
                <a:spcPct val="180000"/>
              </a:lnSpc>
              <a:spcBef>
                <a:spcPts val="1200"/>
              </a:spcBef>
              <a:spcAft>
                <a:spcPts val="600"/>
              </a:spcAft>
            </a:pPr>
            <a:r>
              <a:rPr lang="en-US" altLang="ko-KR" sz="1800" kern="0" spc="0" dirty="0">
                <a:solidFill>
                  <a:srgbClr val="000000"/>
                </a:solidFill>
                <a:effectLst/>
                <a:latin typeface="휴먼명조"/>
                <a:ea typeface="휴먼명조"/>
              </a:rPr>
              <a:t>1) </a:t>
            </a:r>
            <a:r>
              <a:rPr lang="ko-KR" altLang="en-US" sz="1800" kern="0" spc="0" dirty="0">
                <a:solidFill>
                  <a:srgbClr val="000000"/>
                </a:solidFill>
                <a:effectLst/>
                <a:latin typeface="휴먼명조"/>
                <a:ea typeface="휴먼명조"/>
              </a:rPr>
              <a:t>재고 저장 </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ko-KR" altLang="en-US" sz="1800" kern="0" spc="0" dirty="0">
                <a:solidFill>
                  <a:srgbClr val="000000"/>
                </a:solidFill>
                <a:effectLst/>
                <a:latin typeface="휴먼명조"/>
                <a:ea typeface="휴먼명조"/>
              </a:rPr>
              <a:t>일단 물품이 </a:t>
            </a:r>
            <a:r>
              <a:rPr lang="ko-KR" altLang="en-US" sz="1800" kern="0" spc="0" dirty="0" err="1">
                <a:solidFill>
                  <a:srgbClr val="000000"/>
                </a:solidFill>
                <a:effectLst/>
                <a:latin typeface="휴먼명조"/>
                <a:ea typeface="휴먼명조"/>
              </a:rPr>
              <a:t>풀필먼트</a:t>
            </a:r>
            <a:r>
              <a:rPr lang="ko-KR" altLang="en-US" sz="1800" kern="0" spc="0" dirty="0">
                <a:solidFill>
                  <a:srgbClr val="000000"/>
                </a:solidFill>
                <a:effectLst/>
                <a:latin typeface="휴먼명조"/>
                <a:ea typeface="휴먼명조"/>
              </a:rPr>
              <a:t> 센터에서 </a:t>
            </a:r>
            <a:r>
              <a:rPr lang="ko-KR" altLang="en-US" sz="1800" kern="0" spc="0" dirty="0" err="1">
                <a:solidFill>
                  <a:srgbClr val="000000"/>
                </a:solidFill>
                <a:effectLst/>
                <a:latin typeface="휴먼명조"/>
                <a:ea typeface="휴먼명조"/>
              </a:rPr>
              <a:t>수령되면</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그것들은 </a:t>
            </a:r>
            <a:r>
              <a:rPr lang="ko-KR" altLang="en-US" sz="1800" kern="0" spc="0" dirty="0" err="1">
                <a:solidFill>
                  <a:srgbClr val="000000"/>
                </a:solidFill>
                <a:effectLst/>
                <a:latin typeface="휴먼명조"/>
                <a:ea typeface="휴먼명조"/>
              </a:rPr>
              <a:t>재고화되고</a:t>
            </a:r>
            <a:r>
              <a:rPr lang="ko-KR" altLang="en-US" sz="1800" kern="0" spc="0" dirty="0">
                <a:solidFill>
                  <a:srgbClr val="000000"/>
                </a:solidFill>
                <a:effectLst/>
                <a:latin typeface="휴먼명조"/>
                <a:ea typeface="휴먼명조"/>
              </a:rPr>
              <a:t> 즉시 지출되거나 단기 또는 장기 보관소로 보내진다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품목은 미래의 판매를 위해 제품을 보유하기 보다는 기존 판매를 위해 상품의 질서 있는 분배를 구성하는데 도움을 줄 수 있을 만큼만 이상적으로 보관된다</a:t>
            </a:r>
            <a:r>
              <a:rPr lang="en-US" altLang="ko-KR" sz="1800" kern="0" spc="0" dirty="0">
                <a:solidFill>
                  <a:srgbClr val="000000"/>
                </a:solidFill>
                <a:effectLst/>
                <a:latin typeface="휴먼명조"/>
                <a:ea typeface="휴먼명조"/>
              </a:rPr>
              <a:t>.</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en-US" altLang="ko-KR" sz="1800" kern="0" spc="0" dirty="0">
                <a:solidFill>
                  <a:srgbClr val="000000"/>
                </a:solidFill>
                <a:effectLst/>
                <a:latin typeface="휴먼명조"/>
                <a:ea typeface="휴먼명조"/>
              </a:rPr>
              <a:t>2) </a:t>
            </a:r>
            <a:r>
              <a:rPr lang="ko-KR" altLang="en-US" sz="1800" kern="0" spc="0" dirty="0">
                <a:solidFill>
                  <a:srgbClr val="000000"/>
                </a:solidFill>
                <a:effectLst/>
                <a:latin typeface="휴먼명조"/>
                <a:ea typeface="휴먼명조"/>
              </a:rPr>
              <a:t>주문 처리</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ko-KR" altLang="en-US" sz="1800" kern="0" spc="0" dirty="0">
                <a:solidFill>
                  <a:srgbClr val="000000"/>
                </a:solidFill>
                <a:effectLst/>
                <a:latin typeface="휴먼명조"/>
                <a:ea typeface="휴먼명조"/>
              </a:rPr>
              <a:t>주문 처리 관리 시스템은 새로 받은 각 고객 주문 당 제품 선택 및 포장 작업을 지시한다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온라인 </a:t>
            </a:r>
            <a:r>
              <a:rPr lang="ko-KR" altLang="en-US" sz="1800" kern="0" spc="0" dirty="0" err="1">
                <a:solidFill>
                  <a:srgbClr val="000000"/>
                </a:solidFill>
                <a:effectLst/>
                <a:latin typeface="휴먼명조"/>
                <a:ea typeface="휴먼명조"/>
              </a:rPr>
              <a:t>마켓플레이스에서는</a:t>
            </a:r>
            <a:r>
              <a:rPr lang="ko-KR" altLang="en-US" sz="1800" kern="0" spc="0" dirty="0">
                <a:solidFill>
                  <a:srgbClr val="000000"/>
                </a:solidFill>
                <a:effectLst/>
                <a:latin typeface="휴먼명조"/>
                <a:ea typeface="휴먼명조"/>
              </a:rPr>
              <a:t> 주문관리 소프트웨어를 전자상거래 웹사이트의 장바구니와 통합하여 주문 처리를 자동으로 시작할 수 있다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이 과정에서 한 고객이 주문한 여러 건을 한 박스로 만들거나</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적절한 박스 사이즈를 </a:t>
            </a:r>
            <a:r>
              <a:rPr lang="en-US" altLang="ko-KR" sz="1800" kern="0" spc="0" dirty="0">
                <a:solidFill>
                  <a:srgbClr val="000000"/>
                </a:solidFill>
                <a:effectLst/>
                <a:latin typeface="휴먼명조"/>
                <a:ea typeface="휴먼명조"/>
              </a:rPr>
              <a:t>WMS</a:t>
            </a:r>
            <a:r>
              <a:rPr lang="ko-KR" altLang="en-US" sz="1800" kern="0" spc="0" dirty="0">
                <a:solidFill>
                  <a:srgbClr val="000000"/>
                </a:solidFill>
                <a:effectLst/>
                <a:latin typeface="휴먼명조"/>
                <a:ea typeface="휴먼명조"/>
              </a:rPr>
              <a:t>를 통하여 계산된다</a:t>
            </a:r>
            <a:r>
              <a:rPr lang="en-US" altLang="ko-KR" sz="1800" kern="0" spc="0" dirty="0">
                <a:solidFill>
                  <a:srgbClr val="000000"/>
                </a:solidFill>
                <a:effectLst/>
                <a:latin typeface="휴먼명조"/>
                <a:ea typeface="휴먼명조"/>
              </a:rPr>
              <a:t>. </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en-US" altLang="ko-KR" sz="1800" kern="0" spc="0" dirty="0">
                <a:solidFill>
                  <a:srgbClr val="000000"/>
                </a:solidFill>
                <a:effectLst/>
                <a:latin typeface="휴먼명조"/>
                <a:ea typeface="휴먼명조"/>
              </a:rPr>
              <a:t>3) </a:t>
            </a:r>
            <a:r>
              <a:rPr lang="ko-KR" altLang="en-US" sz="1800" kern="0" spc="0" dirty="0" err="1">
                <a:solidFill>
                  <a:srgbClr val="000000"/>
                </a:solidFill>
                <a:effectLst/>
                <a:latin typeface="휴먼명조"/>
                <a:ea typeface="휴먼명조"/>
              </a:rPr>
              <a:t>피킹</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en-US" altLang="ko-KR" sz="1800" kern="0" spc="0" dirty="0">
                <a:solidFill>
                  <a:srgbClr val="000000"/>
                </a:solidFill>
                <a:effectLst/>
                <a:latin typeface="휴먼명조"/>
                <a:ea typeface="휴먼명조"/>
              </a:rPr>
              <a:t>DAS </a:t>
            </a:r>
            <a:r>
              <a:rPr lang="ko-KR" altLang="en-US" sz="1800" kern="0" spc="0" dirty="0">
                <a:solidFill>
                  <a:srgbClr val="000000"/>
                </a:solidFill>
                <a:effectLst/>
                <a:latin typeface="휴먼명조"/>
                <a:ea typeface="휴먼명조"/>
              </a:rPr>
              <a:t>방식을 선택한 경우 패킹 팀 또는 자동 창고 로봇은 포장 전표의 지시에 따라 창고 또는 에서 품목을 선택합니다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포장 전표에는 </a:t>
            </a:r>
            <a:r>
              <a:rPr lang="en-US" altLang="ko-KR" sz="1800" kern="0" spc="0" dirty="0">
                <a:solidFill>
                  <a:srgbClr val="000000"/>
                </a:solidFill>
                <a:effectLst/>
                <a:latin typeface="휴먼명조"/>
                <a:ea typeface="휴먼명조"/>
              </a:rPr>
              <a:t>SKU</a:t>
            </a:r>
            <a:r>
              <a:rPr lang="ko-KR" altLang="en-US" sz="1800" kern="0" spc="0" dirty="0">
                <a:solidFill>
                  <a:srgbClr val="000000"/>
                </a:solidFill>
                <a:effectLst/>
                <a:latin typeface="휴먼명조"/>
                <a:ea typeface="휴먼명조"/>
              </a:rPr>
              <a:t>의 목록</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제품 색상</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크기</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유닛 수 및 물류 센터 창고의 위치 등 구체적인 정보가 들어 있다</a:t>
            </a:r>
            <a:r>
              <a:rPr lang="en-US" altLang="ko-KR" sz="1800" kern="0" spc="0" dirty="0">
                <a:solidFill>
                  <a:srgbClr val="000000"/>
                </a:solidFill>
                <a:effectLst/>
                <a:latin typeface="휴먼명조"/>
                <a:ea typeface="휴먼명조"/>
              </a:rPr>
              <a:t>. </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en-US" altLang="ko-KR" sz="1800" kern="0" spc="0" dirty="0">
                <a:solidFill>
                  <a:srgbClr val="000000"/>
                </a:solidFill>
                <a:effectLst/>
                <a:latin typeface="휴먼명조"/>
                <a:ea typeface="휴먼명조"/>
              </a:rPr>
              <a:t>DPS </a:t>
            </a:r>
            <a:r>
              <a:rPr lang="ko-KR" altLang="en-US" sz="1800" kern="0" spc="0" dirty="0">
                <a:solidFill>
                  <a:srgbClr val="000000"/>
                </a:solidFill>
                <a:effectLst/>
                <a:latin typeface="휴먼명조"/>
                <a:ea typeface="휴먼명조"/>
              </a:rPr>
              <a:t>방식을 선택한 경우 컨베이어 벨트에 송장을 부착한 박스가 지나가면 </a:t>
            </a:r>
            <a:r>
              <a:rPr lang="ko-KR" altLang="en-US" sz="1800" kern="0" spc="0" dirty="0" err="1">
                <a:solidFill>
                  <a:srgbClr val="000000"/>
                </a:solidFill>
                <a:effectLst/>
                <a:latin typeface="휴먼명조"/>
                <a:ea typeface="휴먼명조"/>
              </a:rPr>
              <a:t>픽커들이</a:t>
            </a:r>
            <a:r>
              <a:rPr lang="ko-KR" altLang="en-US" sz="1800" kern="0" spc="0" dirty="0">
                <a:solidFill>
                  <a:srgbClr val="000000"/>
                </a:solidFill>
                <a:effectLst/>
                <a:latin typeface="휴먼명조"/>
                <a:ea typeface="휴먼명조"/>
              </a:rPr>
              <a:t> </a:t>
            </a:r>
            <a:r>
              <a:rPr lang="en-US" altLang="ko-KR" sz="1800" kern="0" spc="0" dirty="0">
                <a:solidFill>
                  <a:srgbClr val="000000"/>
                </a:solidFill>
                <a:effectLst/>
                <a:latin typeface="휴먼명조"/>
                <a:ea typeface="휴먼명조"/>
              </a:rPr>
              <a:t>Light </a:t>
            </a:r>
            <a:r>
              <a:rPr lang="ko-KR" altLang="en-US" sz="1800" kern="0" spc="0" dirty="0">
                <a:solidFill>
                  <a:srgbClr val="000000"/>
                </a:solidFill>
                <a:effectLst/>
                <a:latin typeface="휴먼명조"/>
                <a:ea typeface="휴먼명조"/>
              </a:rPr>
              <a:t>가 들어오는 제품을 담는 것으로 진행된다</a:t>
            </a:r>
            <a:r>
              <a:rPr lang="en-US" altLang="ko-KR" sz="1800" kern="0" spc="0" dirty="0">
                <a:solidFill>
                  <a:srgbClr val="000000"/>
                </a:solidFill>
                <a:effectLst/>
                <a:latin typeface="휴먼명조"/>
                <a:ea typeface="휴먼명조"/>
              </a:rPr>
              <a:t>. </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en-US" altLang="ko-KR" sz="1800" kern="0" spc="0" dirty="0">
                <a:solidFill>
                  <a:srgbClr val="000000"/>
                </a:solidFill>
                <a:effectLst/>
                <a:latin typeface="휴먼명조"/>
                <a:ea typeface="휴먼명조"/>
              </a:rPr>
              <a:t>4) </a:t>
            </a:r>
            <a:r>
              <a:rPr lang="ko-KR" altLang="en-US" sz="1800" kern="0" spc="0" dirty="0">
                <a:solidFill>
                  <a:srgbClr val="000000"/>
                </a:solidFill>
                <a:effectLst/>
                <a:latin typeface="휴먼명조"/>
                <a:ea typeface="휴먼명조"/>
              </a:rPr>
              <a:t>포장</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ko-KR" altLang="en-US" sz="1800" kern="0" spc="0" dirty="0">
                <a:solidFill>
                  <a:srgbClr val="000000"/>
                </a:solidFill>
                <a:effectLst/>
                <a:latin typeface="휴먼명조"/>
                <a:ea typeface="휴먼명조"/>
              </a:rPr>
              <a:t>포장재는 포장팀이나 자동화 완성 로봇에 의해 완성된다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물류비에서 창고 보관비나 </a:t>
            </a:r>
            <a:r>
              <a:rPr lang="ko-KR" altLang="en-US" sz="1800" kern="0" spc="0" dirty="0" err="1">
                <a:solidFill>
                  <a:srgbClr val="000000"/>
                </a:solidFill>
                <a:effectLst/>
                <a:latin typeface="휴먼명조"/>
                <a:ea typeface="휴먼명조"/>
              </a:rPr>
              <a:t>픽킹</a:t>
            </a:r>
            <a:r>
              <a:rPr lang="ko-KR" altLang="en-US" sz="1800" kern="0" spc="0" dirty="0">
                <a:solidFill>
                  <a:srgbClr val="000000"/>
                </a:solidFill>
                <a:effectLst/>
                <a:latin typeface="휴먼명조"/>
                <a:ea typeface="휴먼명조"/>
              </a:rPr>
              <a:t> 비용보다도 택배비가 다른 </a:t>
            </a:r>
            <a:r>
              <a:rPr lang="ko-KR" altLang="en-US" sz="1800" kern="0" spc="0" dirty="0" err="1">
                <a:solidFill>
                  <a:srgbClr val="000000"/>
                </a:solidFill>
                <a:effectLst/>
                <a:latin typeface="휴먼명조"/>
                <a:ea typeface="휴먼명조"/>
              </a:rPr>
              <a:t>도급비</a:t>
            </a:r>
            <a:r>
              <a:rPr lang="ko-KR" altLang="en-US" sz="1800" kern="0" spc="0" dirty="0">
                <a:solidFill>
                  <a:srgbClr val="000000"/>
                </a:solidFill>
                <a:effectLst/>
                <a:latin typeface="휴먼명조"/>
                <a:ea typeface="휴먼명조"/>
              </a:rPr>
              <a:t> 보다도 월등히 비싸기 때문에 포장박스의 최적화가 매우 중요하다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또한</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포장 팀은 고객이 나중에 환불을 위해 물품을 교환하거나 반품하기를 원하는 경우에 대비하여 반품 배송 자재와 라벨을 포함하기도 한다</a:t>
            </a:r>
            <a:r>
              <a:rPr lang="en-US" altLang="ko-KR" sz="1800" kern="0" spc="0" dirty="0">
                <a:solidFill>
                  <a:srgbClr val="000000"/>
                </a:solidFill>
                <a:effectLst/>
                <a:latin typeface="휴먼명조"/>
                <a:ea typeface="휴먼명조"/>
              </a:rPr>
              <a:t>. </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en-US" altLang="ko-KR" sz="1800" kern="0" spc="0" dirty="0">
                <a:solidFill>
                  <a:srgbClr val="000000"/>
                </a:solidFill>
                <a:effectLst/>
                <a:latin typeface="휴먼명조"/>
                <a:ea typeface="휴먼명조"/>
              </a:rPr>
              <a:t>5) </a:t>
            </a:r>
            <a:r>
              <a:rPr lang="ko-KR" altLang="en-US" sz="1800" kern="0" spc="0" dirty="0">
                <a:solidFill>
                  <a:srgbClr val="000000"/>
                </a:solidFill>
                <a:effectLst/>
                <a:latin typeface="휴먼명조"/>
                <a:ea typeface="휴먼명조"/>
              </a:rPr>
              <a:t>배송</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ko-KR" altLang="en-US" sz="1800" kern="0" spc="0" dirty="0">
                <a:solidFill>
                  <a:srgbClr val="000000"/>
                </a:solidFill>
                <a:effectLst/>
                <a:latin typeface="휴먼명조"/>
                <a:ea typeface="휴먼명조"/>
              </a:rPr>
              <a:t>주문은 운송 채널 또는 배송 노드로 전송되어 고객에게 발송된다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화주와 운송업자 </a:t>
            </a:r>
            <a:r>
              <a:rPr lang="en-US" altLang="ko-KR" sz="1800" kern="0" spc="0" dirty="0">
                <a:solidFill>
                  <a:srgbClr val="000000"/>
                </a:solidFill>
                <a:effectLst/>
                <a:latin typeface="휴먼명조"/>
                <a:ea typeface="휴먼명조"/>
              </a:rPr>
              <a:t>(</a:t>
            </a:r>
            <a:r>
              <a:rPr lang="ko-KR" altLang="en-US" sz="1800" kern="0" spc="0" dirty="0">
                <a:solidFill>
                  <a:srgbClr val="000000"/>
                </a:solidFill>
                <a:effectLst/>
                <a:latin typeface="휴먼명조"/>
                <a:ea typeface="휴먼명조"/>
              </a:rPr>
              <a:t>화물 운송 회사</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택배업자</a:t>
            </a:r>
            <a:r>
              <a:rPr lang="en-US" altLang="ko-KR" sz="1800" kern="0" spc="0" dirty="0">
                <a:solidFill>
                  <a:srgbClr val="000000"/>
                </a:solidFill>
                <a:effectLst/>
                <a:latin typeface="휴먼명조"/>
                <a:ea typeface="휴먼명조"/>
              </a:rPr>
              <a:t>, FedEx, UPS, UPS, </a:t>
            </a:r>
            <a:r>
              <a:rPr lang="ko-KR" altLang="en-US" sz="1800" kern="0" spc="0" dirty="0">
                <a:solidFill>
                  <a:srgbClr val="000000"/>
                </a:solidFill>
                <a:effectLst/>
                <a:latin typeface="휴먼명조"/>
                <a:ea typeface="휴먼명조"/>
              </a:rPr>
              <a:t>미국 우편 서비스</a:t>
            </a:r>
            <a:r>
              <a:rPr lang="en-US" altLang="ko-KR" sz="1800" kern="0" spc="0" dirty="0">
                <a:solidFill>
                  <a:srgbClr val="000000"/>
                </a:solidFill>
                <a:effectLst/>
                <a:latin typeface="휴먼명조"/>
                <a:ea typeface="휴먼명조"/>
              </a:rPr>
              <a:t>(USPS) </a:t>
            </a:r>
            <a:r>
              <a:rPr lang="ko-KR" altLang="en-US" sz="1800" kern="0" spc="0" dirty="0">
                <a:solidFill>
                  <a:srgbClr val="000000"/>
                </a:solidFill>
                <a:effectLst/>
                <a:latin typeface="휴먼명조"/>
                <a:ea typeface="휴먼명조"/>
              </a:rPr>
              <a:t>또는 기타 운송업자</a:t>
            </a:r>
            <a:r>
              <a:rPr lang="en-US" altLang="ko-KR" sz="1800" kern="0" spc="0" dirty="0">
                <a:solidFill>
                  <a:srgbClr val="000000"/>
                </a:solidFill>
                <a:effectLst/>
                <a:latin typeface="휴먼명조"/>
                <a:ea typeface="휴먼명조"/>
              </a:rPr>
              <a:t>)</a:t>
            </a:r>
            <a:r>
              <a:rPr lang="ko-KR" altLang="en-US" sz="1800" kern="0" spc="0" dirty="0">
                <a:solidFill>
                  <a:srgbClr val="000000"/>
                </a:solidFill>
                <a:effectLst/>
                <a:latin typeface="휴먼명조"/>
                <a:ea typeface="휴먼명조"/>
              </a:rPr>
              <a:t>는 실제 패키지 무게 또는 치수 무게 중 더 큰 것으로 운송료 청구 비용을 결정한다</a:t>
            </a:r>
            <a:r>
              <a:rPr lang="en-US" altLang="ko-KR" sz="1800" kern="0" spc="0" dirty="0">
                <a:solidFill>
                  <a:srgbClr val="000000"/>
                </a:solidFill>
                <a:effectLst/>
                <a:latin typeface="휴먼명조"/>
                <a:ea typeface="휴먼명조"/>
              </a:rPr>
              <a:t>.</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en-US" altLang="ko-KR" sz="1800" kern="0" spc="0" dirty="0">
                <a:solidFill>
                  <a:srgbClr val="000000"/>
                </a:solidFill>
                <a:effectLst/>
                <a:latin typeface="휴먼명조"/>
                <a:ea typeface="휴먼명조"/>
              </a:rPr>
              <a:t>6) </a:t>
            </a:r>
            <a:r>
              <a:rPr lang="ko-KR" altLang="en-US" sz="1800" kern="0" spc="0" dirty="0">
                <a:solidFill>
                  <a:srgbClr val="000000"/>
                </a:solidFill>
                <a:effectLst/>
                <a:latin typeface="휴먼명조"/>
                <a:ea typeface="휴먼명조"/>
              </a:rPr>
              <a:t>반품처리 </a:t>
            </a:r>
            <a:endParaRPr lang="ko-KR" altLang="en-US" sz="1800" kern="0" spc="0" dirty="0">
              <a:solidFill>
                <a:srgbClr val="000000"/>
              </a:solidFill>
              <a:effectLst/>
              <a:latin typeface="휴먼명조"/>
            </a:endParaRPr>
          </a:p>
          <a:p>
            <a:pPr marL="0" marR="0" indent="0" algn="just" fontAlgn="base" latinLnBrk="1">
              <a:lnSpc>
                <a:spcPct val="180000"/>
              </a:lnSpc>
              <a:spcBef>
                <a:spcPts val="1200"/>
              </a:spcBef>
              <a:spcAft>
                <a:spcPts val="600"/>
              </a:spcAft>
            </a:pPr>
            <a:r>
              <a:rPr lang="ko-KR" altLang="en-US" sz="1800" kern="0" spc="0" dirty="0">
                <a:solidFill>
                  <a:srgbClr val="000000"/>
                </a:solidFill>
                <a:effectLst/>
                <a:latin typeface="휴먼명조"/>
                <a:ea typeface="휴먼명조"/>
              </a:rPr>
              <a:t>반품 처리는 원래 고객의 주문과 함께 배송 자재 및 반품 라벨을 포함하는 것으로 시작된다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고객이 교환 또는 환불을 위해 제품을 반품하는 경우</a:t>
            </a:r>
            <a:r>
              <a:rPr lang="en-US" altLang="ko-KR" sz="1800" kern="0" spc="0" dirty="0">
                <a:solidFill>
                  <a:srgbClr val="000000"/>
                </a:solidFill>
                <a:effectLst/>
                <a:latin typeface="휴먼명조"/>
                <a:ea typeface="휴먼명조"/>
              </a:rPr>
              <a:t>, </a:t>
            </a:r>
            <a:r>
              <a:rPr lang="ko-KR" altLang="en-US" sz="1800" kern="0" spc="0" dirty="0" err="1">
                <a:solidFill>
                  <a:srgbClr val="000000"/>
                </a:solidFill>
                <a:effectLst/>
                <a:latin typeface="휴먼명조"/>
                <a:ea typeface="휴먼명조"/>
              </a:rPr>
              <a:t>재입고하는</a:t>
            </a:r>
            <a:r>
              <a:rPr lang="ko-KR" altLang="en-US" sz="1800" kern="0" spc="0" dirty="0">
                <a:solidFill>
                  <a:srgbClr val="000000"/>
                </a:solidFill>
                <a:effectLst/>
                <a:latin typeface="휴먼명조"/>
                <a:ea typeface="휴먼명조"/>
              </a:rPr>
              <a:t> 것이 적절한지 확인하기 위해 프로세스를 신중하게 해야 한다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식품의 경우 재사용은 불가능하며</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오염이 있거나 사용 흔적이 있는 지에 대하여 면밀히 검증되어야 한다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반품 처리에는 품질관리 점검과 그에 따른 반품 상품 분류가 포함된다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그런 다음 반품된 제품은 </a:t>
            </a:r>
            <a:r>
              <a:rPr lang="ko-KR" altLang="en-US" sz="1800" kern="0" spc="0" dirty="0" err="1">
                <a:solidFill>
                  <a:srgbClr val="000000"/>
                </a:solidFill>
                <a:effectLst/>
                <a:latin typeface="휴먼명조"/>
                <a:ea typeface="휴먼명조"/>
              </a:rPr>
              <a:t>재입고되거나</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대리점 환불이나 신용을 위해 공급업체나 제조업체로 반송되거나</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폐기장으로 보내진다</a:t>
            </a:r>
            <a:r>
              <a:rPr lang="en-US" altLang="ko-KR" sz="1800" kern="0" spc="0" dirty="0">
                <a:solidFill>
                  <a:srgbClr val="000000"/>
                </a:solidFill>
                <a:effectLst/>
                <a:latin typeface="휴먼명조"/>
                <a:ea typeface="휴먼명조"/>
              </a:rPr>
              <a:t>. </a:t>
            </a:r>
            <a:endParaRPr lang="ko-KR" altLang="en-US" sz="1800" kern="0" spc="0" dirty="0">
              <a:solidFill>
                <a:srgbClr val="000000"/>
              </a:solidFill>
              <a:effectLst/>
              <a:latin typeface="휴먼명조"/>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5"/>
          </p:nvPr>
        </p:nvSpPr>
        <p:spPr/>
        <p:txBody>
          <a:bodyPr/>
          <a:lstStyle/>
          <a:p>
            <a:fld id="{1EAE2C13-0947-4C29-AB9B-03782D694577}" type="slidenum">
              <a:rPr lang="ko-KR" altLang="en-US" smtClean="0"/>
              <a:t>6</a:t>
            </a:fld>
            <a:endParaRPr lang="ko-KR" altLang="en-US"/>
          </a:p>
        </p:txBody>
      </p:sp>
    </p:spTree>
    <p:extLst>
      <p:ext uri="{BB962C8B-B14F-4D97-AF65-F5344CB8AC3E}">
        <p14:creationId xmlns:p14="http://schemas.microsoft.com/office/powerpoint/2010/main" val="1033783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kern="0" spc="0" dirty="0" err="1">
                <a:solidFill>
                  <a:srgbClr val="000000"/>
                </a:solidFill>
                <a:effectLst/>
                <a:latin typeface="휴먼명조"/>
                <a:ea typeface="휴먼명조"/>
              </a:rPr>
              <a:t>풀필먼트</a:t>
            </a:r>
            <a:r>
              <a:rPr lang="ko-KR" altLang="en-US" sz="1800" kern="0" spc="0" dirty="0">
                <a:solidFill>
                  <a:srgbClr val="000000"/>
                </a:solidFill>
                <a:effectLst/>
                <a:latin typeface="휴먼명조"/>
                <a:ea typeface="휴먼명조"/>
              </a:rPr>
              <a:t> 센터에서 가장 많은 시간을 사용하는 것이 </a:t>
            </a:r>
            <a:r>
              <a:rPr lang="ko-KR" altLang="en-US" sz="1800" kern="0" spc="0" dirty="0" err="1">
                <a:solidFill>
                  <a:srgbClr val="000000"/>
                </a:solidFill>
                <a:effectLst/>
                <a:latin typeface="휴먼명조"/>
                <a:ea typeface="휴먼명조"/>
              </a:rPr>
              <a:t>피킹이며</a:t>
            </a:r>
            <a:r>
              <a:rPr lang="ko-KR" altLang="en-US" sz="1800" kern="0" spc="0" dirty="0">
                <a:solidFill>
                  <a:srgbClr val="000000"/>
                </a:solidFill>
                <a:effectLst/>
                <a:latin typeface="휴먼명조"/>
                <a:ea typeface="휴먼명조"/>
              </a:rPr>
              <a:t> 운영하려는 상품군에 적합한 </a:t>
            </a:r>
            <a:r>
              <a:rPr lang="ko-KR" altLang="en-US" sz="1800" kern="0" spc="0" dirty="0" err="1">
                <a:solidFill>
                  <a:srgbClr val="000000"/>
                </a:solidFill>
                <a:effectLst/>
                <a:latin typeface="휴먼명조"/>
                <a:ea typeface="휴먼명조"/>
              </a:rPr>
              <a:t>피킹</a:t>
            </a:r>
            <a:r>
              <a:rPr lang="ko-KR" altLang="en-US" sz="1800" kern="0" spc="0" dirty="0">
                <a:solidFill>
                  <a:srgbClr val="000000"/>
                </a:solidFill>
                <a:effectLst/>
                <a:latin typeface="휴먼명조"/>
                <a:ea typeface="휴먼명조"/>
              </a:rPr>
              <a:t> 방식을 선택하는 것이 중요하다</a:t>
            </a:r>
            <a:r>
              <a:rPr lang="en-US" altLang="ko-KR" sz="1800" kern="0" spc="0" dirty="0">
                <a:solidFill>
                  <a:srgbClr val="000000"/>
                </a:solidFill>
                <a:effectLst/>
                <a:latin typeface="휴먼명조"/>
                <a:ea typeface="휴먼명조"/>
              </a:rPr>
              <a:t>. </a:t>
            </a:r>
            <a:r>
              <a:rPr lang="ko-KR" altLang="en-US" sz="1800" kern="0" spc="0" dirty="0" err="1">
                <a:solidFill>
                  <a:srgbClr val="000000"/>
                </a:solidFill>
                <a:effectLst/>
                <a:latin typeface="휴먼명조"/>
                <a:ea typeface="휴먼명조"/>
              </a:rPr>
              <a:t>피킹에는</a:t>
            </a:r>
            <a:r>
              <a:rPr lang="ko-KR" altLang="en-US" sz="1800" kern="0" spc="0" dirty="0">
                <a:solidFill>
                  <a:srgbClr val="000000"/>
                </a:solidFill>
                <a:effectLst/>
                <a:latin typeface="휴먼명조"/>
                <a:ea typeface="휴먼명조"/>
              </a:rPr>
              <a:t> 크게 오더 </a:t>
            </a:r>
            <a:r>
              <a:rPr lang="ko-KR" altLang="en-US" sz="1800" kern="0" spc="0" dirty="0" err="1">
                <a:solidFill>
                  <a:srgbClr val="000000"/>
                </a:solidFill>
                <a:effectLst/>
                <a:latin typeface="휴먼명조"/>
                <a:ea typeface="휴먼명조"/>
              </a:rPr>
              <a:t>피킹</a:t>
            </a:r>
            <a:r>
              <a:rPr lang="en-US" altLang="ko-KR" sz="1800" kern="0" spc="0" dirty="0">
                <a:solidFill>
                  <a:srgbClr val="000000"/>
                </a:solidFill>
                <a:effectLst/>
                <a:latin typeface="휴먼명조"/>
                <a:ea typeface="휴먼명조"/>
              </a:rPr>
              <a:t>, Zone</a:t>
            </a:r>
            <a:r>
              <a:rPr lang="ko-KR" altLang="en-US" sz="1800" kern="0" spc="0" dirty="0">
                <a:solidFill>
                  <a:srgbClr val="000000"/>
                </a:solidFill>
                <a:effectLst/>
                <a:latin typeface="휴먼명조"/>
                <a:ea typeface="휴먼명조"/>
              </a:rPr>
              <a:t>별 </a:t>
            </a:r>
            <a:r>
              <a:rPr lang="ko-KR" altLang="en-US" sz="1800" kern="0" spc="0" dirty="0" err="1">
                <a:solidFill>
                  <a:srgbClr val="000000"/>
                </a:solidFill>
                <a:effectLst/>
                <a:latin typeface="휴먼명조"/>
                <a:ea typeface="휴먼명조"/>
              </a:rPr>
              <a:t>피킹</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분배 </a:t>
            </a:r>
            <a:r>
              <a:rPr lang="en-US" altLang="ko-KR" sz="1800" kern="0" spc="0" dirty="0">
                <a:solidFill>
                  <a:srgbClr val="000000"/>
                </a:solidFill>
                <a:effectLst/>
                <a:latin typeface="휴먼명조"/>
                <a:ea typeface="휴먼명조"/>
              </a:rPr>
              <a:t>3</a:t>
            </a:r>
            <a:r>
              <a:rPr lang="ko-KR" altLang="en-US" sz="1800" kern="0" spc="0" dirty="0">
                <a:solidFill>
                  <a:srgbClr val="000000"/>
                </a:solidFill>
                <a:effectLst/>
                <a:latin typeface="휴먼명조"/>
                <a:ea typeface="휴먼명조"/>
              </a:rPr>
              <a:t>가지 방법으로 나뉘며 각각의 방법 내에 시스템 구축에 따라 여러 가지 </a:t>
            </a:r>
            <a:r>
              <a:rPr lang="ko-KR" altLang="en-US" sz="1800" kern="0" spc="0" dirty="0" err="1">
                <a:solidFill>
                  <a:srgbClr val="000000"/>
                </a:solidFill>
                <a:effectLst/>
                <a:latin typeface="휴먼명조"/>
                <a:ea typeface="휴먼명조"/>
              </a:rPr>
              <a:t>피킹</a:t>
            </a:r>
            <a:r>
              <a:rPr lang="ko-KR" altLang="en-US" sz="1800" kern="0" spc="0" dirty="0">
                <a:solidFill>
                  <a:srgbClr val="000000"/>
                </a:solidFill>
                <a:effectLst/>
                <a:latin typeface="휴먼명조"/>
                <a:ea typeface="휴먼명조"/>
              </a:rPr>
              <a:t> 방법으로 나뉘어지고 각각의 </a:t>
            </a:r>
            <a:r>
              <a:rPr lang="ko-KR" altLang="en-US" sz="1800" kern="0" spc="0" dirty="0" err="1">
                <a:solidFill>
                  <a:srgbClr val="000000"/>
                </a:solidFill>
                <a:effectLst/>
                <a:latin typeface="휴먼명조"/>
                <a:ea typeface="휴먼명조"/>
              </a:rPr>
              <a:t>피킹</a:t>
            </a:r>
            <a:r>
              <a:rPr lang="ko-KR" altLang="en-US" sz="1800" kern="0" spc="0" dirty="0">
                <a:solidFill>
                  <a:srgbClr val="000000"/>
                </a:solidFill>
                <a:effectLst/>
                <a:latin typeface="휴먼명조"/>
                <a:ea typeface="휴먼명조"/>
              </a:rPr>
              <a:t> 방법에 따른 장단점이 있다</a:t>
            </a:r>
            <a:r>
              <a:rPr lang="en-US" altLang="ko-KR" sz="1800" kern="0" spc="0" dirty="0">
                <a:solidFill>
                  <a:srgbClr val="000000"/>
                </a:solidFill>
                <a:effectLst/>
                <a:latin typeface="휴먼명조"/>
                <a:ea typeface="휴먼명조"/>
              </a:rPr>
              <a:t>.</a:t>
            </a:r>
            <a:endParaRPr lang="ko-KR" altLang="en-US" sz="1800" kern="0" spc="0" dirty="0">
              <a:solidFill>
                <a:srgbClr val="000000"/>
              </a:solidFill>
              <a:effectLst/>
              <a:latin typeface="휴먼명조"/>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dirty="0"/>
          </a:p>
        </p:txBody>
      </p:sp>
      <p:sp>
        <p:nvSpPr>
          <p:cNvPr id="4" name="슬라이드 번호 개체 틀 3"/>
          <p:cNvSpPr>
            <a:spLocks noGrp="1"/>
          </p:cNvSpPr>
          <p:nvPr>
            <p:ph type="sldNum" sz="quarter" idx="5"/>
          </p:nvPr>
        </p:nvSpPr>
        <p:spPr/>
        <p:txBody>
          <a:bodyPr/>
          <a:lstStyle/>
          <a:p>
            <a:fld id="{1EAE2C13-0947-4C29-AB9B-03782D694577}" type="slidenum">
              <a:rPr lang="ko-KR" altLang="en-US" smtClean="0"/>
              <a:t>7</a:t>
            </a:fld>
            <a:endParaRPr lang="ko-KR" altLang="en-US"/>
          </a:p>
        </p:txBody>
      </p:sp>
    </p:spTree>
    <p:extLst>
      <p:ext uri="{BB962C8B-B14F-4D97-AF65-F5344CB8AC3E}">
        <p14:creationId xmlns:p14="http://schemas.microsoft.com/office/powerpoint/2010/main" val="3474706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1EAE2C13-0947-4C29-AB9B-03782D694577}" type="slidenum">
              <a:rPr lang="ko-KR" altLang="en-US" smtClean="0"/>
              <a:t>8</a:t>
            </a:fld>
            <a:endParaRPr lang="ko-KR" altLang="en-US"/>
          </a:p>
        </p:txBody>
      </p:sp>
    </p:spTree>
    <p:extLst>
      <p:ext uri="{BB962C8B-B14F-4D97-AF65-F5344CB8AC3E}">
        <p14:creationId xmlns:p14="http://schemas.microsoft.com/office/powerpoint/2010/main" val="2775210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127000" algn="just" fontAlgn="base" latinLnBrk="1">
              <a:lnSpc>
                <a:spcPct val="180000"/>
              </a:lnSpc>
              <a:spcBef>
                <a:spcPts val="0"/>
              </a:spcBef>
              <a:spcAft>
                <a:spcPts val="600"/>
              </a:spcAft>
            </a:pPr>
            <a:r>
              <a:rPr lang="ko-KR" altLang="en-US" sz="1800" kern="0" spc="0" dirty="0" err="1">
                <a:solidFill>
                  <a:srgbClr val="000000"/>
                </a:solidFill>
                <a:effectLst/>
                <a:latin typeface="휴먼명조"/>
                <a:ea typeface="휴먼명조"/>
              </a:rPr>
              <a:t>쿠팡은</a:t>
            </a:r>
            <a:r>
              <a:rPr lang="ko-KR" altLang="en-US" sz="1800" kern="0" spc="0" dirty="0">
                <a:solidFill>
                  <a:srgbClr val="000000"/>
                </a:solidFill>
                <a:effectLst/>
                <a:latin typeface="휴먼명조"/>
                <a:ea typeface="휴먼명조"/>
              </a:rPr>
              <a:t> 지속된 적자</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물류센터 화재</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로켓 배송 지연에 대하여 살펴보아야 한다</a:t>
            </a:r>
            <a:r>
              <a:rPr lang="en-US" altLang="ko-KR" sz="1800" kern="0" spc="0" dirty="0">
                <a:solidFill>
                  <a:srgbClr val="000000"/>
                </a:solidFill>
                <a:effectLst/>
                <a:latin typeface="휴먼명조"/>
                <a:ea typeface="휴먼명조"/>
              </a:rPr>
              <a:t>. </a:t>
            </a:r>
            <a:r>
              <a:rPr lang="ko-KR" altLang="en-US" sz="1800" kern="0" spc="0" dirty="0" err="1">
                <a:solidFill>
                  <a:srgbClr val="000000"/>
                </a:solidFill>
                <a:effectLst/>
                <a:latin typeface="휴먼명조"/>
                <a:ea typeface="휴먼명조"/>
              </a:rPr>
              <a:t>풀필먼트에</a:t>
            </a:r>
            <a:r>
              <a:rPr lang="ko-KR" altLang="en-US" sz="1800" kern="0" spc="0" dirty="0">
                <a:solidFill>
                  <a:srgbClr val="000000"/>
                </a:solidFill>
                <a:effectLst/>
                <a:latin typeface="휴먼명조"/>
                <a:ea typeface="휴먼명조"/>
              </a:rPr>
              <a:t> 지속된 투자로 </a:t>
            </a:r>
            <a:r>
              <a:rPr lang="ko-KR" altLang="en-US" sz="1800" kern="0" spc="0" dirty="0" err="1">
                <a:solidFill>
                  <a:srgbClr val="000000"/>
                </a:solidFill>
                <a:effectLst/>
                <a:latin typeface="휴먼명조"/>
                <a:ea typeface="휴먼명조"/>
              </a:rPr>
              <a:t>쿠팡은</a:t>
            </a:r>
            <a:r>
              <a:rPr lang="ko-KR" altLang="en-US" sz="1800" kern="0" spc="0" dirty="0">
                <a:solidFill>
                  <a:srgbClr val="000000"/>
                </a:solidFill>
                <a:effectLst/>
                <a:latin typeface="휴먼명조"/>
                <a:ea typeface="휴먼명조"/>
              </a:rPr>
              <a:t> 수년째 적자를 겪고 있다</a:t>
            </a:r>
            <a:r>
              <a:rPr lang="en-US" altLang="ko-KR" sz="1800" kern="0" spc="0" dirty="0">
                <a:solidFill>
                  <a:srgbClr val="000000"/>
                </a:solidFill>
                <a:effectLst/>
                <a:latin typeface="휴먼명조"/>
                <a:ea typeface="휴먼명조"/>
              </a:rPr>
              <a:t>. 2021</a:t>
            </a:r>
            <a:r>
              <a:rPr lang="ko-KR" altLang="en-US" sz="1800" kern="0" spc="0" dirty="0">
                <a:solidFill>
                  <a:srgbClr val="000000"/>
                </a:solidFill>
                <a:effectLst/>
                <a:latin typeface="휴먼명조"/>
                <a:ea typeface="휴먼명조"/>
              </a:rPr>
              <a:t>년 </a:t>
            </a:r>
            <a:r>
              <a:rPr lang="ko-KR" altLang="en-US" sz="1800" kern="0" spc="0" dirty="0" err="1">
                <a:solidFill>
                  <a:srgbClr val="000000"/>
                </a:solidFill>
                <a:effectLst/>
                <a:latin typeface="휴먼명조"/>
                <a:ea typeface="휴먼명조"/>
              </a:rPr>
              <a:t>쿠팡의</a:t>
            </a:r>
            <a:r>
              <a:rPr lang="ko-KR" altLang="en-US" sz="1800" kern="0" spc="0" dirty="0">
                <a:solidFill>
                  <a:srgbClr val="000000"/>
                </a:solidFill>
                <a:effectLst/>
                <a:latin typeface="휴먼명조"/>
                <a:ea typeface="휴먼명조"/>
              </a:rPr>
              <a:t> 영업적자는 </a:t>
            </a:r>
            <a:r>
              <a:rPr lang="en-US" altLang="ko-KR" sz="1800" kern="0" spc="0" dirty="0">
                <a:solidFill>
                  <a:srgbClr val="000000"/>
                </a:solidFill>
                <a:effectLst/>
                <a:latin typeface="휴먼명조"/>
                <a:ea typeface="휴먼명조"/>
              </a:rPr>
              <a:t>14</a:t>
            </a:r>
            <a:r>
              <a:rPr lang="ko-KR" altLang="en-US" sz="1800" kern="0" spc="0" dirty="0">
                <a:solidFill>
                  <a:srgbClr val="000000"/>
                </a:solidFill>
                <a:effectLst/>
                <a:latin typeface="휴먼명조"/>
                <a:ea typeface="휴먼명조"/>
              </a:rPr>
              <a:t>억</a:t>
            </a:r>
            <a:r>
              <a:rPr lang="en-US" altLang="ko-KR" sz="1800" kern="0" spc="0" dirty="0">
                <a:solidFill>
                  <a:srgbClr val="000000"/>
                </a:solidFill>
                <a:effectLst/>
                <a:latin typeface="휴먼명조"/>
                <a:ea typeface="휴먼명조"/>
              </a:rPr>
              <a:t>9396</a:t>
            </a:r>
            <a:r>
              <a:rPr lang="ko-KR" altLang="en-US" sz="1800" kern="0" spc="0" dirty="0">
                <a:solidFill>
                  <a:srgbClr val="000000"/>
                </a:solidFill>
                <a:effectLst/>
                <a:latin typeface="휴먼명조"/>
                <a:ea typeface="휴먼명조"/>
              </a:rPr>
              <a:t>만달러</a:t>
            </a:r>
            <a:r>
              <a:rPr lang="en-US" altLang="ko-KR" sz="1800" kern="0" spc="0" dirty="0">
                <a:solidFill>
                  <a:srgbClr val="000000"/>
                </a:solidFill>
                <a:effectLst/>
                <a:latin typeface="휴먼명조"/>
                <a:ea typeface="휴먼명조"/>
              </a:rPr>
              <a:t>(1</a:t>
            </a:r>
            <a:r>
              <a:rPr lang="ko-KR" altLang="en-US" sz="1800" kern="0" spc="0" dirty="0">
                <a:solidFill>
                  <a:srgbClr val="000000"/>
                </a:solidFill>
                <a:effectLst/>
                <a:latin typeface="휴먼명조"/>
                <a:ea typeface="휴먼명조"/>
              </a:rPr>
              <a:t>조</a:t>
            </a:r>
            <a:r>
              <a:rPr lang="en-US" altLang="ko-KR" sz="1800" kern="0" spc="0" dirty="0">
                <a:solidFill>
                  <a:srgbClr val="000000"/>
                </a:solidFill>
                <a:effectLst/>
                <a:latin typeface="휴먼명조"/>
                <a:ea typeface="휴먼명조"/>
              </a:rPr>
              <a:t>8039</a:t>
            </a:r>
            <a:r>
              <a:rPr lang="ko-KR" altLang="en-US" sz="1800" kern="0" spc="0" dirty="0">
                <a:solidFill>
                  <a:srgbClr val="000000"/>
                </a:solidFill>
                <a:effectLst/>
                <a:latin typeface="휴먼명조"/>
                <a:ea typeface="휴먼명조"/>
              </a:rPr>
              <a:t>억원</a:t>
            </a:r>
            <a:r>
              <a:rPr lang="en-US" altLang="ko-KR" sz="1800" kern="0" spc="0" dirty="0">
                <a:solidFill>
                  <a:srgbClr val="000000"/>
                </a:solidFill>
                <a:effectLst/>
                <a:latin typeface="휴먼명조"/>
                <a:ea typeface="휴먼명조"/>
              </a:rPr>
              <a:t>)</a:t>
            </a:r>
            <a:r>
              <a:rPr lang="ko-KR" altLang="en-US" sz="1800" kern="0" spc="0" dirty="0">
                <a:solidFill>
                  <a:srgbClr val="000000"/>
                </a:solidFill>
                <a:effectLst/>
                <a:latin typeface="휴먼명조"/>
                <a:ea typeface="휴먼명조"/>
              </a:rPr>
              <a:t>로 지난해 </a:t>
            </a:r>
            <a:r>
              <a:rPr lang="en-US" altLang="ko-KR" sz="1800" kern="0" spc="0" dirty="0">
                <a:solidFill>
                  <a:srgbClr val="000000"/>
                </a:solidFill>
                <a:effectLst/>
                <a:latin typeface="휴먼명조"/>
                <a:ea typeface="휴먼명조"/>
              </a:rPr>
              <a:t>5</a:t>
            </a:r>
            <a:r>
              <a:rPr lang="ko-KR" altLang="en-US" sz="1800" kern="0" spc="0" dirty="0">
                <a:solidFill>
                  <a:srgbClr val="000000"/>
                </a:solidFill>
                <a:effectLst/>
                <a:latin typeface="휴먼명조"/>
                <a:ea typeface="휴먼명조"/>
              </a:rPr>
              <a:t>억</a:t>
            </a:r>
            <a:r>
              <a:rPr lang="en-US" altLang="ko-KR" sz="1800" kern="0" spc="0" dirty="0">
                <a:solidFill>
                  <a:srgbClr val="000000"/>
                </a:solidFill>
                <a:effectLst/>
                <a:latin typeface="휴먼명조"/>
                <a:ea typeface="휴먼명조"/>
              </a:rPr>
              <a:t>1599</a:t>
            </a:r>
            <a:r>
              <a:rPr lang="ko-KR" altLang="en-US" sz="1800" kern="0" spc="0" dirty="0">
                <a:solidFill>
                  <a:srgbClr val="000000"/>
                </a:solidFill>
                <a:effectLst/>
                <a:latin typeface="휴먼명조"/>
                <a:ea typeface="휴먼명조"/>
              </a:rPr>
              <a:t>만달러</a:t>
            </a:r>
            <a:r>
              <a:rPr lang="en-US" altLang="ko-KR" sz="1800" kern="0" spc="0" dirty="0">
                <a:solidFill>
                  <a:srgbClr val="000000"/>
                </a:solidFill>
                <a:effectLst/>
                <a:latin typeface="휴먼명조"/>
                <a:ea typeface="휴먼명조"/>
              </a:rPr>
              <a:t>(6272</a:t>
            </a:r>
            <a:r>
              <a:rPr lang="ko-KR" altLang="en-US" sz="1800" kern="0" spc="0" dirty="0">
                <a:solidFill>
                  <a:srgbClr val="000000"/>
                </a:solidFill>
                <a:effectLst/>
                <a:latin typeface="휴먼명조"/>
                <a:ea typeface="휴먼명조"/>
              </a:rPr>
              <a:t>억원</a:t>
            </a:r>
            <a:r>
              <a:rPr lang="en-US" altLang="ko-KR" sz="1800" kern="0" spc="0" dirty="0">
                <a:solidFill>
                  <a:srgbClr val="000000"/>
                </a:solidFill>
                <a:effectLst/>
                <a:latin typeface="휴먼명조"/>
                <a:ea typeface="휴먼명조"/>
              </a:rPr>
              <a:t>)</a:t>
            </a:r>
            <a:r>
              <a:rPr lang="ko-KR" altLang="en-US" sz="1800" kern="0" spc="0" dirty="0">
                <a:solidFill>
                  <a:srgbClr val="000000"/>
                </a:solidFill>
                <a:effectLst/>
                <a:latin typeface="휴먼명조"/>
                <a:ea typeface="휴먼명조"/>
              </a:rPr>
              <a:t>와 비교해 </a:t>
            </a:r>
            <a:r>
              <a:rPr lang="en-US" altLang="ko-KR" sz="1800" kern="0" spc="0" dirty="0">
                <a:solidFill>
                  <a:srgbClr val="000000"/>
                </a:solidFill>
                <a:effectLst/>
                <a:latin typeface="휴먼명조"/>
                <a:ea typeface="휴먼명조"/>
              </a:rPr>
              <a:t>1</a:t>
            </a:r>
            <a:r>
              <a:rPr lang="ko-KR" altLang="en-US" sz="1800" kern="0" spc="0" dirty="0">
                <a:solidFill>
                  <a:srgbClr val="000000"/>
                </a:solidFill>
                <a:effectLst/>
                <a:latin typeface="휴먼명조"/>
                <a:ea typeface="휴먼명조"/>
              </a:rPr>
              <a:t>조원 이상 확대됐다</a:t>
            </a:r>
            <a:r>
              <a:rPr lang="en-US" altLang="ko-KR" sz="1800" kern="0" spc="0" dirty="0">
                <a:solidFill>
                  <a:srgbClr val="000000"/>
                </a:solidFill>
                <a:effectLst/>
                <a:latin typeface="휴먼명조"/>
                <a:ea typeface="휴먼명조"/>
              </a:rPr>
              <a:t>. 2018</a:t>
            </a:r>
            <a:r>
              <a:rPr lang="ko-KR" altLang="en-US" sz="1800" kern="0" spc="0" dirty="0">
                <a:solidFill>
                  <a:srgbClr val="000000"/>
                </a:solidFill>
                <a:effectLst/>
                <a:latin typeface="휴먼명조"/>
                <a:ea typeface="휴먼명조"/>
              </a:rPr>
              <a:t>년 </a:t>
            </a:r>
            <a:r>
              <a:rPr lang="en-US" altLang="ko-KR" sz="1800" kern="0" spc="0" dirty="0">
                <a:solidFill>
                  <a:srgbClr val="000000"/>
                </a:solidFill>
                <a:effectLst/>
                <a:latin typeface="휴먼명조"/>
                <a:ea typeface="휴먼명조"/>
              </a:rPr>
              <a:t>1</a:t>
            </a:r>
            <a:r>
              <a:rPr lang="ko-KR" altLang="en-US" sz="1800" kern="0" spc="0" dirty="0">
                <a:solidFill>
                  <a:srgbClr val="000000"/>
                </a:solidFill>
                <a:effectLst/>
                <a:latin typeface="휴먼명조"/>
                <a:ea typeface="휴먼명조"/>
              </a:rPr>
              <a:t>조</a:t>
            </a:r>
            <a:r>
              <a:rPr lang="en-US" altLang="ko-KR" sz="1800" kern="0" spc="0" dirty="0">
                <a:solidFill>
                  <a:srgbClr val="000000"/>
                </a:solidFill>
                <a:effectLst/>
                <a:latin typeface="휴먼명조"/>
                <a:ea typeface="휴먼명조"/>
              </a:rPr>
              <a:t>1383</a:t>
            </a:r>
            <a:r>
              <a:rPr lang="ko-KR" altLang="en-US" sz="1800" kern="0" spc="0" dirty="0">
                <a:solidFill>
                  <a:srgbClr val="000000"/>
                </a:solidFill>
                <a:effectLst/>
                <a:latin typeface="휴먼명조"/>
                <a:ea typeface="휴먼명조"/>
              </a:rPr>
              <a:t>억원 영업적자를 기록한 후 이듬해 영업 손실을 대폭 개선했던 </a:t>
            </a:r>
            <a:r>
              <a:rPr lang="ko-KR" altLang="en-US" sz="1800" kern="0" spc="0" dirty="0" err="1">
                <a:solidFill>
                  <a:srgbClr val="000000"/>
                </a:solidFill>
                <a:effectLst/>
                <a:latin typeface="휴먼명조"/>
                <a:ea typeface="휴먼명조"/>
              </a:rPr>
              <a:t>쿠팡은</a:t>
            </a:r>
            <a:r>
              <a:rPr lang="ko-KR" altLang="en-US" sz="1800" kern="0" spc="0" dirty="0">
                <a:solidFill>
                  <a:srgbClr val="000000"/>
                </a:solidFill>
                <a:effectLst/>
                <a:latin typeface="휴먼명조"/>
                <a:ea typeface="휴먼명조"/>
              </a:rPr>
              <a:t> 지난해 다시 역대 최대 영업적자 기록을 갈아치웠다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같은 기간 순손실은 </a:t>
            </a:r>
            <a:r>
              <a:rPr lang="en-US" altLang="ko-KR" sz="1800" kern="0" spc="0" dirty="0">
                <a:solidFill>
                  <a:srgbClr val="000000"/>
                </a:solidFill>
                <a:effectLst/>
                <a:latin typeface="휴먼명조"/>
                <a:ea typeface="휴먼명조"/>
              </a:rPr>
              <a:t>15</a:t>
            </a:r>
            <a:r>
              <a:rPr lang="ko-KR" altLang="en-US" sz="1800" kern="0" spc="0" dirty="0">
                <a:solidFill>
                  <a:srgbClr val="000000"/>
                </a:solidFill>
                <a:effectLst/>
                <a:latin typeface="휴먼명조"/>
                <a:ea typeface="휴먼명조"/>
              </a:rPr>
              <a:t>억</a:t>
            </a:r>
            <a:r>
              <a:rPr lang="en-US" altLang="ko-KR" sz="1800" kern="0" spc="0" dirty="0">
                <a:solidFill>
                  <a:srgbClr val="000000"/>
                </a:solidFill>
                <a:effectLst/>
                <a:latin typeface="휴먼명조"/>
                <a:ea typeface="휴먼명조"/>
              </a:rPr>
              <a:t>4259</a:t>
            </a:r>
            <a:r>
              <a:rPr lang="ko-KR" altLang="en-US" sz="1800" kern="0" spc="0" dirty="0">
                <a:solidFill>
                  <a:srgbClr val="000000"/>
                </a:solidFill>
                <a:effectLst/>
                <a:latin typeface="휴먼명조"/>
                <a:ea typeface="휴먼명조"/>
              </a:rPr>
              <a:t>만달러</a:t>
            </a:r>
            <a:r>
              <a:rPr lang="en-US" altLang="ko-KR" sz="1800" kern="0" spc="0" dirty="0">
                <a:solidFill>
                  <a:srgbClr val="000000"/>
                </a:solidFill>
                <a:effectLst/>
                <a:latin typeface="휴먼명조"/>
                <a:ea typeface="휴먼명조"/>
              </a:rPr>
              <a:t>(1</a:t>
            </a:r>
            <a:r>
              <a:rPr lang="ko-KR" altLang="en-US" sz="1800" kern="0" spc="0" dirty="0">
                <a:solidFill>
                  <a:srgbClr val="000000"/>
                </a:solidFill>
                <a:effectLst/>
                <a:latin typeface="휴먼명조"/>
                <a:ea typeface="휴먼명조"/>
              </a:rPr>
              <a:t>조</a:t>
            </a:r>
            <a:r>
              <a:rPr lang="en-US" altLang="ko-KR" sz="1800" kern="0" spc="0" dirty="0">
                <a:solidFill>
                  <a:srgbClr val="000000"/>
                </a:solidFill>
                <a:effectLst/>
                <a:latin typeface="휴먼명조"/>
                <a:ea typeface="휴먼명조"/>
              </a:rPr>
              <a:t>8627</a:t>
            </a:r>
            <a:r>
              <a:rPr lang="ko-KR" altLang="en-US" sz="1800" kern="0" spc="0" dirty="0">
                <a:solidFill>
                  <a:srgbClr val="000000"/>
                </a:solidFill>
                <a:effectLst/>
                <a:latin typeface="휴먼명조"/>
                <a:ea typeface="휴먼명조"/>
              </a:rPr>
              <a:t>억원</a:t>
            </a:r>
            <a:r>
              <a:rPr lang="en-US" altLang="ko-KR" sz="1800" kern="0" spc="0" dirty="0">
                <a:solidFill>
                  <a:srgbClr val="000000"/>
                </a:solidFill>
                <a:effectLst/>
                <a:latin typeface="휴먼명조"/>
                <a:ea typeface="휴먼명조"/>
              </a:rPr>
              <a:t>)</a:t>
            </a:r>
            <a:r>
              <a:rPr lang="ko-KR" altLang="en-US" sz="1800" kern="0" spc="0" dirty="0">
                <a:solidFill>
                  <a:srgbClr val="000000"/>
                </a:solidFill>
                <a:effectLst/>
                <a:latin typeface="휴먼명조"/>
                <a:ea typeface="휴먼명조"/>
              </a:rPr>
              <a:t>에 달하는 등 누적 적자가 </a:t>
            </a:r>
            <a:r>
              <a:rPr lang="en-US" altLang="ko-KR" sz="1800" kern="0" spc="0" dirty="0">
                <a:solidFill>
                  <a:srgbClr val="000000"/>
                </a:solidFill>
                <a:effectLst/>
                <a:latin typeface="휴먼명조"/>
                <a:ea typeface="휴먼명조"/>
              </a:rPr>
              <a:t>6</a:t>
            </a:r>
            <a:r>
              <a:rPr lang="ko-KR" altLang="en-US" sz="1800" kern="0" spc="0" dirty="0">
                <a:solidFill>
                  <a:srgbClr val="000000"/>
                </a:solidFill>
                <a:effectLst/>
                <a:latin typeface="휴먼명조"/>
                <a:ea typeface="휴먼명조"/>
              </a:rPr>
              <a:t>조</a:t>
            </a:r>
            <a:r>
              <a:rPr lang="en-US" altLang="ko-KR" sz="1800" kern="0" spc="0" dirty="0">
                <a:solidFill>
                  <a:srgbClr val="000000"/>
                </a:solidFill>
                <a:effectLst/>
                <a:latin typeface="휴먼명조"/>
                <a:ea typeface="휴먼명조"/>
              </a:rPr>
              <a:t>8000</a:t>
            </a:r>
            <a:r>
              <a:rPr lang="ko-KR" altLang="en-US" sz="1800" kern="0" spc="0" dirty="0">
                <a:solidFill>
                  <a:srgbClr val="000000"/>
                </a:solidFill>
                <a:effectLst/>
                <a:latin typeface="휴먼명조"/>
                <a:ea typeface="휴먼명조"/>
              </a:rPr>
              <a:t>억원을 넘어선 것으로 나타났다</a:t>
            </a:r>
            <a:r>
              <a:rPr lang="en-US" altLang="ko-KR" sz="1800" kern="0" spc="0" dirty="0">
                <a:solidFill>
                  <a:srgbClr val="000000"/>
                </a:solidFill>
                <a:effectLst/>
                <a:latin typeface="휴먼명조"/>
                <a:ea typeface="휴먼명조"/>
              </a:rPr>
              <a:t>.</a:t>
            </a:r>
            <a:endParaRPr lang="ko-KR" altLang="en-US" sz="1800" kern="0" spc="0" dirty="0">
              <a:solidFill>
                <a:srgbClr val="000000"/>
              </a:solidFill>
              <a:effectLst/>
              <a:latin typeface="휴먼명조"/>
            </a:endParaRPr>
          </a:p>
          <a:p>
            <a:pPr marL="0" marR="0" indent="127000" algn="just" fontAlgn="base" latinLnBrk="1">
              <a:lnSpc>
                <a:spcPct val="180000"/>
              </a:lnSpc>
              <a:spcBef>
                <a:spcPts val="0"/>
              </a:spcBef>
              <a:spcAft>
                <a:spcPts val="600"/>
              </a:spcAft>
            </a:pPr>
            <a:r>
              <a:rPr lang="ko-KR" altLang="en-US" sz="1800" kern="0" spc="0" dirty="0">
                <a:solidFill>
                  <a:srgbClr val="000000"/>
                </a:solidFill>
                <a:effectLst/>
                <a:latin typeface="휴먼명조"/>
                <a:ea typeface="휴먼명조"/>
              </a:rPr>
              <a:t>손실폭이 늘어난 데는 화재로 인한 일회성 비용과 물류센터 투자 확대가 주효했다</a:t>
            </a:r>
            <a:r>
              <a:rPr lang="en-US" altLang="ko-KR" sz="1800" kern="0" spc="0" dirty="0">
                <a:solidFill>
                  <a:srgbClr val="000000"/>
                </a:solidFill>
                <a:effectLst/>
                <a:latin typeface="휴먼명조"/>
                <a:ea typeface="휴먼명조"/>
              </a:rPr>
              <a:t>. </a:t>
            </a:r>
            <a:r>
              <a:rPr lang="ko-KR" altLang="en-US" sz="1800" kern="0" spc="0" dirty="0" err="1">
                <a:solidFill>
                  <a:srgbClr val="000000"/>
                </a:solidFill>
                <a:effectLst/>
                <a:latin typeface="휴먼명조"/>
                <a:ea typeface="휴먼명조"/>
              </a:rPr>
              <a:t>쿠팡의</a:t>
            </a:r>
            <a:r>
              <a:rPr lang="ko-KR" altLang="en-US" sz="1800" kern="0" spc="0" dirty="0">
                <a:solidFill>
                  <a:srgbClr val="000000"/>
                </a:solidFill>
                <a:effectLst/>
                <a:latin typeface="휴먼명조"/>
                <a:ea typeface="휴먼명조"/>
              </a:rPr>
              <a:t> </a:t>
            </a:r>
            <a:r>
              <a:rPr lang="ko-KR" altLang="en-US" sz="1800" kern="0" spc="0" dirty="0" err="1">
                <a:solidFill>
                  <a:srgbClr val="000000"/>
                </a:solidFill>
                <a:effectLst/>
                <a:latin typeface="휴먼명조"/>
                <a:ea typeface="휴먼명조"/>
              </a:rPr>
              <a:t>덕평</a:t>
            </a:r>
            <a:r>
              <a:rPr lang="ko-KR" altLang="en-US" sz="1800" kern="0" spc="0" dirty="0">
                <a:solidFill>
                  <a:srgbClr val="000000"/>
                </a:solidFill>
                <a:effectLst/>
                <a:latin typeface="휴먼명조"/>
                <a:ea typeface="휴먼명조"/>
              </a:rPr>
              <a:t> 물류센터에서 화재가 발생해 현장의 재고</a:t>
            </a:r>
            <a:r>
              <a:rPr lang="en-US" altLang="ko-KR" sz="1800" kern="0" spc="0" dirty="0">
                <a:solidFill>
                  <a:srgbClr val="000000"/>
                </a:solidFill>
                <a:effectLst/>
                <a:latin typeface="휴먼명조"/>
                <a:ea typeface="휴먼명조"/>
              </a:rPr>
              <a:t>·</a:t>
            </a:r>
            <a:r>
              <a:rPr lang="ko-KR" altLang="en-US" sz="1800" kern="0" spc="0" dirty="0">
                <a:solidFill>
                  <a:srgbClr val="000000"/>
                </a:solidFill>
                <a:effectLst/>
                <a:latin typeface="휴먼명조"/>
                <a:ea typeface="휴먼명조"/>
              </a:rPr>
              <a:t>건물</a:t>
            </a:r>
            <a:r>
              <a:rPr lang="en-US" altLang="ko-KR" sz="1800" kern="0" spc="0" dirty="0">
                <a:solidFill>
                  <a:srgbClr val="000000"/>
                </a:solidFill>
                <a:effectLst/>
                <a:latin typeface="휴먼명조"/>
                <a:ea typeface="휴먼명조"/>
              </a:rPr>
              <a:t>·</a:t>
            </a:r>
            <a:r>
              <a:rPr lang="ko-KR" altLang="en-US" sz="1800" kern="0" spc="0" dirty="0">
                <a:solidFill>
                  <a:srgbClr val="000000"/>
                </a:solidFill>
                <a:effectLst/>
                <a:latin typeface="휴먼명조"/>
                <a:ea typeface="휴먼명조"/>
              </a:rPr>
              <a:t>기타 자산 등이 손실됐다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이 때문에 지난해 </a:t>
            </a:r>
            <a:r>
              <a:rPr lang="en-US" altLang="ko-KR" sz="1800" kern="0" spc="0" dirty="0">
                <a:solidFill>
                  <a:srgbClr val="000000"/>
                </a:solidFill>
                <a:effectLst/>
                <a:latin typeface="휴먼명조"/>
                <a:ea typeface="휴먼명조"/>
              </a:rPr>
              <a:t>2</a:t>
            </a:r>
            <a:r>
              <a:rPr lang="ko-KR" altLang="en-US" sz="1800" kern="0" spc="0" dirty="0">
                <a:solidFill>
                  <a:srgbClr val="000000"/>
                </a:solidFill>
                <a:effectLst/>
                <a:latin typeface="휴먼명조"/>
                <a:ea typeface="휴먼명조"/>
              </a:rPr>
              <a:t>분기 재고자산 장비손실에 </a:t>
            </a:r>
            <a:r>
              <a:rPr lang="en-US" altLang="ko-KR" sz="1800" kern="0" spc="0" dirty="0">
                <a:solidFill>
                  <a:srgbClr val="000000"/>
                </a:solidFill>
                <a:effectLst/>
                <a:latin typeface="휴먼명조"/>
                <a:ea typeface="휴먼명조"/>
              </a:rPr>
              <a:t>1</a:t>
            </a:r>
            <a:r>
              <a:rPr lang="ko-KR" altLang="en-US" sz="1800" kern="0" spc="0" dirty="0">
                <a:solidFill>
                  <a:srgbClr val="000000"/>
                </a:solidFill>
                <a:effectLst/>
                <a:latin typeface="휴먼명조"/>
                <a:ea typeface="휴먼명조"/>
              </a:rPr>
              <a:t>억</a:t>
            </a:r>
            <a:r>
              <a:rPr lang="en-US" altLang="ko-KR" sz="1800" kern="0" spc="0" dirty="0">
                <a:solidFill>
                  <a:srgbClr val="000000"/>
                </a:solidFill>
                <a:effectLst/>
                <a:latin typeface="휴먼명조"/>
                <a:ea typeface="휴먼명조"/>
              </a:rPr>
              <a:t>5800</a:t>
            </a:r>
            <a:r>
              <a:rPr lang="ko-KR" altLang="en-US" sz="1800" kern="0" spc="0" dirty="0">
                <a:solidFill>
                  <a:srgbClr val="000000"/>
                </a:solidFill>
                <a:effectLst/>
                <a:latin typeface="휴먼명조"/>
                <a:ea typeface="휴먼명조"/>
              </a:rPr>
              <a:t>만 달러</a:t>
            </a:r>
            <a:r>
              <a:rPr lang="en-US" altLang="ko-KR" sz="1800" kern="0" spc="0" dirty="0">
                <a:solidFill>
                  <a:srgbClr val="000000"/>
                </a:solidFill>
                <a:effectLst/>
                <a:latin typeface="휴먼명조"/>
                <a:ea typeface="휴먼명조"/>
              </a:rPr>
              <a:t>(1920</a:t>
            </a:r>
            <a:r>
              <a:rPr lang="ko-KR" altLang="en-US" sz="1800" kern="0" spc="0" dirty="0">
                <a:solidFill>
                  <a:srgbClr val="000000"/>
                </a:solidFill>
                <a:effectLst/>
                <a:latin typeface="휴먼명조"/>
                <a:ea typeface="휴먼명조"/>
              </a:rPr>
              <a:t>억원</a:t>
            </a:r>
            <a:r>
              <a:rPr lang="en-US" altLang="ko-KR" sz="1800" kern="0" spc="0" dirty="0">
                <a:solidFill>
                  <a:srgbClr val="000000"/>
                </a:solidFill>
                <a:effectLst/>
                <a:latin typeface="휴먼명조"/>
                <a:ea typeface="휴먼명조"/>
              </a:rPr>
              <a:t>)</a:t>
            </a:r>
            <a:r>
              <a:rPr lang="ko-KR" altLang="en-US" sz="1800" kern="0" spc="0" dirty="0">
                <a:solidFill>
                  <a:srgbClr val="000000"/>
                </a:solidFill>
                <a:effectLst/>
                <a:latin typeface="휴먼명조"/>
                <a:ea typeface="휴먼명조"/>
              </a:rPr>
              <a:t>를 인식했고</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일반 관리 비용 등의 명목으로 </a:t>
            </a:r>
            <a:r>
              <a:rPr lang="en-US" altLang="ko-KR" sz="1800" kern="0" spc="0" dirty="0">
                <a:solidFill>
                  <a:srgbClr val="000000"/>
                </a:solidFill>
                <a:effectLst/>
                <a:latin typeface="휴먼명조"/>
                <a:ea typeface="휴먼명조"/>
              </a:rPr>
              <a:t>1</a:t>
            </a:r>
            <a:r>
              <a:rPr lang="ko-KR" altLang="en-US" sz="1800" kern="0" spc="0" dirty="0">
                <a:solidFill>
                  <a:srgbClr val="000000"/>
                </a:solidFill>
                <a:effectLst/>
                <a:latin typeface="휴먼명조"/>
                <a:ea typeface="휴먼명조"/>
              </a:rPr>
              <a:t>억</a:t>
            </a:r>
            <a:r>
              <a:rPr lang="en-US" altLang="ko-KR" sz="1800" kern="0" spc="0" dirty="0">
                <a:solidFill>
                  <a:srgbClr val="000000"/>
                </a:solidFill>
                <a:effectLst/>
                <a:latin typeface="휴먼명조"/>
                <a:ea typeface="휴먼명조"/>
              </a:rPr>
              <a:t>2700</a:t>
            </a:r>
            <a:r>
              <a:rPr lang="ko-KR" altLang="en-US" sz="1800" kern="0" spc="0" dirty="0">
                <a:solidFill>
                  <a:srgbClr val="000000"/>
                </a:solidFill>
                <a:effectLst/>
                <a:latin typeface="휴먼명조"/>
                <a:ea typeface="휴먼명조"/>
              </a:rPr>
              <a:t>만 달러</a:t>
            </a:r>
            <a:r>
              <a:rPr lang="en-US" altLang="ko-KR" sz="1800" kern="0" spc="0" dirty="0">
                <a:solidFill>
                  <a:srgbClr val="000000"/>
                </a:solidFill>
                <a:effectLst/>
                <a:latin typeface="휴먼명조"/>
                <a:ea typeface="휴먼명조"/>
              </a:rPr>
              <a:t>(1544</a:t>
            </a:r>
            <a:r>
              <a:rPr lang="ko-KR" altLang="en-US" sz="1800" kern="0" spc="0" dirty="0">
                <a:solidFill>
                  <a:srgbClr val="000000"/>
                </a:solidFill>
                <a:effectLst/>
                <a:latin typeface="휴먼명조"/>
                <a:ea typeface="휴먼명조"/>
              </a:rPr>
              <a:t>억원</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등을 추가로 계상했다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아직 이 같은 손실에 대해 보험금을 회수할 수 있는지에 대한 여부는 명시되지 않았다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화재가 난 물류센터는 구조가 복잡하고 발화성 물건들이 많아 엿새 </a:t>
            </a:r>
            <a:r>
              <a:rPr lang="ko-KR" altLang="en-US" sz="1800" kern="0" spc="0" dirty="0" err="1">
                <a:solidFill>
                  <a:srgbClr val="000000"/>
                </a:solidFill>
                <a:effectLst/>
                <a:latin typeface="휴먼명조"/>
                <a:ea typeface="휴먼명조"/>
              </a:rPr>
              <a:t>만에야</a:t>
            </a:r>
            <a:r>
              <a:rPr lang="ko-KR" altLang="en-US" sz="1800" kern="0" spc="0" dirty="0">
                <a:solidFill>
                  <a:srgbClr val="000000"/>
                </a:solidFill>
                <a:effectLst/>
                <a:latin typeface="휴먼명조"/>
                <a:ea typeface="휴먼명조"/>
              </a:rPr>
              <a:t> 화재 진압을 완료하였다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당시 화재 초기에 스프링클러가 제대로 작동하지 않아 초기 진압에 어려움이 생겼는데</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이는 관리자가 스프링클러 작동을 오작동으로 오인해 반복해서 끈 것으로 드러났다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또한 현장 근로자가 ‘탄 냄새가 </a:t>
            </a:r>
            <a:r>
              <a:rPr lang="ko-KR" altLang="en-US" sz="1800" kern="0" spc="0" dirty="0" err="1">
                <a:solidFill>
                  <a:srgbClr val="000000"/>
                </a:solidFill>
                <a:effectLst/>
                <a:latin typeface="휴먼명조"/>
                <a:ea typeface="휴먼명조"/>
              </a:rPr>
              <a:t>난다’며</a:t>
            </a:r>
            <a:r>
              <a:rPr lang="ko-KR" altLang="en-US" sz="1800" kern="0" spc="0" dirty="0">
                <a:solidFill>
                  <a:srgbClr val="000000"/>
                </a:solidFill>
                <a:effectLst/>
                <a:latin typeface="휴먼명조"/>
                <a:ea typeface="휴먼명조"/>
              </a:rPr>
              <a:t> 화재 가능성이 있음을 관리자에게 알렸으나 관리자가 이를 묵살하며 화재를 키우기도 했다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이에 </a:t>
            </a:r>
            <a:r>
              <a:rPr lang="ko-KR" altLang="en-US" sz="1800" kern="0" spc="0" dirty="0" err="1">
                <a:solidFill>
                  <a:srgbClr val="000000"/>
                </a:solidFill>
                <a:effectLst/>
                <a:latin typeface="휴먼명조"/>
                <a:ea typeface="휴먼명조"/>
              </a:rPr>
              <a:t>쿠팡의</a:t>
            </a:r>
            <a:r>
              <a:rPr lang="ko-KR" altLang="en-US" sz="1800" kern="0" spc="0" dirty="0">
                <a:solidFill>
                  <a:srgbClr val="000000"/>
                </a:solidFill>
                <a:effectLst/>
                <a:latin typeface="휴먼명조"/>
                <a:ea typeface="휴먼명조"/>
              </a:rPr>
              <a:t> 안전불감증에 대한 비판이 쏟아지기도 했다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또한 인력을 기반으로 한 </a:t>
            </a:r>
            <a:r>
              <a:rPr lang="ko-KR" altLang="en-US" sz="1800" kern="0" spc="0" dirty="0" err="1">
                <a:solidFill>
                  <a:srgbClr val="000000"/>
                </a:solidFill>
                <a:effectLst/>
                <a:latin typeface="휴먼명조"/>
                <a:ea typeface="휴먼명조"/>
              </a:rPr>
              <a:t>풀필먼트</a:t>
            </a:r>
            <a:r>
              <a:rPr lang="ko-KR" altLang="en-US" sz="1800" kern="0" spc="0" dirty="0">
                <a:solidFill>
                  <a:srgbClr val="000000"/>
                </a:solidFill>
                <a:effectLst/>
                <a:latin typeface="휴먼명조"/>
                <a:ea typeface="휴먼명조"/>
              </a:rPr>
              <a:t> 운영 방식으로 코로나</a:t>
            </a:r>
            <a:r>
              <a:rPr lang="en-US" altLang="ko-KR" sz="1800" kern="0" spc="0" dirty="0">
                <a:solidFill>
                  <a:srgbClr val="000000"/>
                </a:solidFill>
                <a:effectLst/>
                <a:latin typeface="휴먼명조"/>
                <a:ea typeface="휴먼명조"/>
              </a:rPr>
              <a:t>-19</a:t>
            </a:r>
            <a:r>
              <a:rPr lang="ko-KR" altLang="en-US" sz="1800" kern="0" spc="0" dirty="0">
                <a:solidFill>
                  <a:srgbClr val="000000"/>
                </a:solidFill>
                <a:effectLst/>
                <a:latin typeface="휴먼명조"/>
                <a:ea typeface="휴먼명조"/>
              </a:rPr>
              <a:t>로 </a:t>
            </a:r>
            <a:r>
              <a:rPr lang="ko-KR" altLang="en-US" sz="1800" kern="0" spc="0" dirty="0" err="1">
                <a:solidFill>
                  <a:srgbClr val="000000"/>
                </a:solidFill>
                <a:effectLst/>
                <a:latin typeface="휴먼명조"/>
                <a:ea typeface="휴먼명조"/>
              </a:rPr>
              <a:t>쿠팡</a:t>
            </a:r>
            <a:r>
              <a:rPr lang="ko-KR" altLang="en-US" sz="1800" kern="0" spc="0" dirty="0">
                <a:solidFill>
                  <a:srgbClr val="000000"/>
                </a:solidFill>
                <a:effectLst/>
                <a:latin typeface="휴먼명조"/>
                <a:ea typeface="휴먼명조"/>
              </a:rPr>
              <a:t> 물류센터에서 집단 발병이 발생하였다</a:t>
            </a:r>
            <a:r>
              <a:rPr lang="en-US" altLang="ko-KR" sz="1800" kern="0" spc="0" dirty="0">
                <a:solidFill>
                  <a:srgbClr val="000000"/>
                </a:solidFill>
                <a:effectLst/>
                <a:latin typeface="휴먼명조"/>
                <a:ea typeface="휴먼명조"/>
              </a:rPr>
              <a:t>. </a:t>
            </a:r>
            <a:r>
              <a:rPr lang="ko-KR" altLang="en-US" sz="1800" kern="0" spc="0" dirty="0">
                <a:solidFill>
                  <a:srgbClr val="000000"/>
                </a:solidFill>
                <a:effectLst/>
                <a:latin typeface="휴먼명조"/>
                <a:ea typeface="휴먼명조"/>
              </a:rPr>
              <a:t>이는 배송지연으로도 이어졌다</a:t>
            </a:r>
            <a:r>
              <a:rPr lang="en-US" altLang="ko-KR" sz="1800" kern="0" spc="0" dirty="0">
                <a:solidFill>
                  <a:srgbClr val="000000"/>
                </a:solidFill>
                <a:effectLst/>
                <a:latin typeface="휴먼명조"/>
                <a:ea typeface="휴먼명조"/>
              </a:rPr>
              <a:t>. </a:t>
            </a:r>
            <a:endParaRPr lang="ko-KR" altLang="en-US" sz="1800" kern="0" spc="0" dirty="0">
              <a:solidFill>
                <a:srgbClr val="000000"/>
              </a:solidFill>
              <a:effectLst/>
              <a:latin typeface="휴먼명조"/>
            </a:endParaRPr>
          </a:p>
          <a:p>
            <a:endParaRPr lang="en-US" altLang="ko-KR" dirty="0"/>
          </a:p>
        </p:txBody>
      </p:sp>
      <p:sp>
        <p:nvSpPr>
          <p:cNvPr id="4" name="슬라이드 번호 개체 틀 3"/>
          <p:cNvSpPr>
            <a:spLocks noGrp="1"/>
          </p:cNvSpPr>
          <p:nvPr>
            <p:ph type="sldNum" sz="quarter" idx="5"/>
          </p:nvPr>
        </p:nvSpPr>
        <p:spPr/>
        <p:txBody>
          <a:bodyPr/>
          <a:lstStyle/>
          <a:p>
            <a:fld id="{1EAE2C13-0947-4C29-AB9B-03782D694577}" type="slidenum">
              <a:rPr lang="ko-KR" altLang="en-US" smtClean="0"/>
              <a:t>9</a:t>
            </a:fld>
            <a:endParaRPr lang="ko-KR" altLang="en-US"/>
          </a:p>
        </p:txBody>
      </p:sp>
    </p:spTree>
    <p:extLst>
      <p:ext uri="{BB962C8B-B14F-4D97-AF65-F5344CB8AC3E}">
        <p14:creationId xmlns:p14="http://schemas.microsoft.com/office/powerpoint/2010/main" val="112921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271AAF-ED9D-49E3-BEB4-B4CA6B61BFD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C5CB648-BDC7-4147-B52E-5ECD497AD0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0127446-E233-4B8F-81C9-56515C13130C}"/>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5" name="바닥글 개체 틀 4">
            <a:extLst>
              <a:ext uri="{FF2B5EF4-FFF2-40B4-BE49-F238E27FC236}">
                <a16:creationId xmlns:a16="http://schemas.microsoft.com/office/drawing/2014/main" id="{52795DCD-1B17-4FEE-9564-0923C7D9FA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DA7D66B-F3AB-470B-BC8D-2915084ED1E3}"/>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131419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AACA5C-BE11-47F7-B0DF-CDCF714D757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A4B1683-1331-4F5B-B7B6-88DE12F349C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ABEB5FE-F83E-40E4-AF52-ACC81BF959C3}"/>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5" name="바닥글 개체 틀 4">
            <a:extLst>
              <a:ext uri="{FF2B5EF4-FFF2-40B4-BE49-F238E27FC236}">
                <a16:creationId xmlns:a16="http://schemas.microsoft.com/office/drawing/2014/main" id="{8B121764-4351-46B8-AEFF-91D9B855874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247D3AE-A4EB-4411-9FEA-0FFB65E54588}"/>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368318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A59D3C5-B6F5-455D-9356-3FAF10E09DC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1C76496-5F28-45DD-A9E4-44D0F0854FA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CF35E93-0CDF-4A76-826C-CCDCFB6B1C50}"/>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5" name="바닥글 개체 틀 4">
            <a:extLst>
              <a:ext uri="{FF2B5EF4-FFF2-40B4-BE49-F238E27FC236}">
                <a16:creationId xmlns:a16="http://schemas.microsoft.com/office/drawing/2014/main" id="{3BDF1C87-B624-4F97-9EE2-AF401519277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CCD54AD-AEFA-4767-B357-7ED357DADC5B}"/>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349272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77_Custom Layout">
    <p:spTree>
      <p:nvGrpSpPr>
        <p:cNvPr id="1" name=""/>
        <p:cNvGrpSpPr/>
        <p:nvPr/>
      </p:nvGrpSpPr>
      <p:grpSpPr>
        <a:xfrm>
          <a:off x="0" y="0"/>
          <a:ext cx="0" cy="0"/>
          <a:chOff x="0" y="0"/>
          <a:chExt cx="0" cy="0"/>
        </a:xfrm>
      </p:grpSpPr>
      <p:pic>
        <p:nvPicPr>
          <p:cNvPr id="191" name="Picture 10" descr="Picture 10"/>
          <p:cNvPicPr>
            <a:picLocks noChangeAspect="1"/>
          </p:cNvPicPr>
          <p:nvPr/>
        </p:nvPicPr>
        <p:blipFill>
          <a:blip r:embed="rId2"/>
          <a:stretch>
            <a:fillRect/>
          </a:stretch>
        </p:blipFill>
        <p:spPr>
          <a:xfrm>
            <a:off x="381099" y="6458903"/>
            <a:ext cx="453466" cy="160021"/>
          </a:xfrm>
          <a:prstGeom prst="rect">
            <a:avLst/>
          </a:prstGeom>
          <a:ln w="12700">
            <a:miter lim="400000"/>
          </a:ln>
        </p:spPr>
      </p:pic>
      <p:sp>
        <p:nvSpPr>
          <p:cNvPr id="192" name="Slide Number"/>
          <p:cNvSpPr txBox="1">
            <a:spLocks noGrp="1"/>
          </p:cNvSpPr>
          <p:nvPr>
            <p:ph type="sldNum" sz="quarter" idx="2"/>
          </p:nvPr>
        </p:nvSpPr>
        <p:spPr>
          <a:xfrm>
            <a:off x="11731605" y="6454274"/>
            <a:ext cx="174496" cy="169277"/>
          </a:xfrm>
          <a:prstGeom prst="rect">
            <a:avLst/>
          </a:prstGeom>
        </p:spPr>
        <p:txBody>
          <a:bodyPr/>
          <a:lstStyle>
            <a:lvl1pPr>
              <a:defRPr sz="800">
                <a:solidFill>
                  <a:srgbClr val="2C2C2C"/>
                </a:solidFill>
                <a:latin typeface="맑은 고딕" panose="020B0503020000020004" pitchFamily="50" charset="-127"/>
                <a:ea typeface="맑은 고딕" panose="020B0503020000020004" pitchFamily="50" charset="-127"/>
                <a:cs typeface="Arial"/>
                <a:sym typeface="Arial"/>
              </a:defRPr>
            </a:lvl1pPr>
          </a:lstStyle>
          <a:p>
            <a:fld id="{86CB4B4D-7CA3-9044-876B-883B54F8677D}" type="slidenum">
              <a:rPr lang="en-US" altLang="ko-KR" smtClean="0"/>
              <a:pPr/>
              <a:t>‹#›</a:t>
            </a:fld>
            <a:endParaRPr lang="en-US" altLang="ko-KR" dirty="0"/>
          </a:p>
        </p:txBody>
      </p:sp>
      <p:sp>
        <p:nvSpPr>
          <p:cNvPr id="193" name="Body Level One…"/>
          <p:cNvSpPr txBox="1">
            <a:spLocks noGrp="1"/>
          </p:cNvSpPr>
          <p:nvPr>
            <p:ph type="body" sz="quarter" idx="1"/>
          </p:nvPr>
        </p:nvSpPr>
        <p:spPr>
          <a:xfrm>
            <a:off x="1395262" y="1261241"/>
            <a:ext cx="4598756" cy="662152"/>
          </a:xfrm>
          <a:prstGeom prst="rect">
            <a:avLst/>
          </a:prstGeom>
        </p:spPr>
        <p:txBody>
          <a:bodyPr anchor="ctr"/>
          <a:lstStyle>
            <a:lvl1pPr marL="0" indent="0">
              <a:buSzTx/>
              <a:buFontTx/>
              <a:buNone/>
              <a:defRPr sz="4800" b="1">
                <a:latin typeface="맑은 고딕" panose="020B0503020000020004" pitchFamily="50" charset="-127"/>
                <a:ea typeface="맑은 고딕" panose="020B0503020000020004" pitchFamily="50" charset="-127"/>
                <a:cs typeface="Arial"/>
                <a:sym typeface="Arial"/>
              </a:defRPr>
            </a:lvl1pPr>
            <a:lvl2pPr marL="0" indent="457086">
              <a:buSzTx/>
              <a:buFontTx/>
              <a:buNone/>
              <a:defRPr sz="4800" b="1">
                <a:latin typeface="맑은 고딕" panose="020B0503020000020004" pitchFamily="50" charset="-127"/>
                <a:ea typeface="맑은 고딕" panose="020B0503020000020004" pitchFamily="50" charset="-127"/>
                <a:cs typeface="Arial"/>
                <a:sym typeface="Arial"/>
              </a:defRPr>
            </a:lvl2pPr>
            <a:lvl3pPr marL="0" indent="914172">
              <a:buSzTx/>
              <a:buFontTx/>
              <a:buNone/>
              <a:defRPr sz="4800" b="1">
                <a:latin typeface="맑은 고딕" panose="020B0503020000020004" pitchFamily="50" charset="-127"/>
                <a:ea typeface="맑은 고딕" panose="020B0503020000020004" pitchFamily="50" charset="-127"/>
                <a:cs typeface="Arial"/>
                <a:sym typeface="Arial"/>
              </a:defRPr>
            </a:lvl3pPr>
            <a:lvl4pPr marL="0" indent="1371257">
              <a:buSzTx/>
              <a:buFontTx/>
              <a:buNone/>
              <a:defRPr sz="4800" b="1">
                <a:latin typeface="맑은 고딕" panose="020B0503020000020004" pitchFamily="50" charset="-127"/>
                <a:ea typeface="맑은 고딕" panose="020B0503020000020004" pitchFamily="50" charset="-127"/>
                <a:cs typeface="Arial"/>
                <a:sym typeface="Arial"/>
              </a:defRPr>
            </a:lvl4pPr>
            <a:lvl5pPr marL="0" indent="1828342">
              <a:buSzTx/>
              <a:buFontTx/>
              <a:buNone/>
              <a:defRPr sz="4800" b="1">
                <a:latin typeface="맑은 고딕" panose="020B0503020000020004" pitchFamily="50" charset="-127"/>
                <a:ea typeface="맑은 고딕" panose="020B0503020000020004" pitchFamily="50" charset="-127"/>
                <a:cs typeface="Arial"/>
                <a:sym typeface="Aria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94" name="Text Placeholder 9"/>
          <p:cNvSpPr>
            <a:spLocks noGrp="1"/>
          </p:cNvSpPr>
          <p:nvPr>
            <p:ph type="body" sz="quarter" idx="21"/>
          </p:nvPr>
        </p:nvSpPr>
        <p:spPr>
          <a:xfrm>
            <a:off x="1395263" y="2757038"/>
            <a:ext cx="1649069" cy="376797"/>
          </a:xfrm>
          <a:prstGeom prst="rect">
            <a:avLst/>
          </a:prstGeom>
        </p:spPr>
        <p:txBody>
          <a:bodyPr anchor="ctr"/>
          <a:lstStyle>
            <a:lvl1pPr marL="0" indent="0">
              <a:buSzTx/>
              <a:buFontTx/>
              <a:buNone/>
              <a:defRPr sz="4800" b="1">
                <a:latin typeface="Arial"/>
                <a:ea typeface="맑은 고딕" panose="020B0503020000020004" pitchFamily="50" charset="-127"/>
                <a:cs typeface="Arial"/>
                <a:sym typeface="Arial"/>
              </a:defRPr>
            </a:lvl1pPr>
          </a:lstStyle>
          <a:p>
            <a:pPr marL="0" indent="0">
              <a:buSzTx/>
              <a:buFontTx/>
              <a:buNone/>
              <a:defRPr sz="4800" b="1">
                <a:latin typeface="Arial"/>
                <a:ea typeface="Arial"/>
                <a:cs typeface="Arial"/>
                <a:sym typeface="Arial"/>
              </a:defRPr>
            </a:pPr>
            <a:endParaRPr dirty="0"/>
          </a:p>
        </p:txBody>
      </p:sp>
      <p:sp>
        <p:nvSpPr>
          <p:cNvPr id="195" name="Text Placeholder 7"/>
          <p:cNvSpPr>
            <a:spLocks noGrp="1"/>
          </p:cNvSpPr>
          <p:nvPr>
            <p:ph type="body" sz="quarter" idx="22"/>
          </p:nvPr>
        </p:nvSpPr>
        <p:spPr>
          <a:xfrm>
            <a:off x="10114468" y="6405563"/>
            <a:ext cx="1321488" cy="315913"/>
          </a:xfrm>
          <a:prstGeom prst="rect">
            <a:avLst/>
          </a:prstGeom>
        </p:spPr>
        <p:txBody>
          <a:bodyPr anchor="ctr"/>
          <a:lstStyle>
            <a:lvl1pPr marL="0" indent="0">
              <a:buSzTx/>
              <a:buFontTx/>
              <a:buNone/>
              <a:defRPr sz="1600">
                <a:latin typeface="Arial"/>
                <a:ea typeface="맑은 고딕" panose="020B0503020000020004" pitchFamily="50" charset="-127"/>
                <a:cs typeface="Arial"/>
                <a:sym typeface="Arial"/>
              </a:defRPr>
            </a:lvl1pPr>
          </a:lstStyle>
          <a:p>
            <a:pPr marL="0" indent="0">
              <a:buSzTx/>
              <a:buFontTx/>
              <a:buNone/>
              <a:defRPr sz="1600">
                <a:latin typeface="Arial"/>
                <a:ea typeface="Arial"/>
                <a:cs typeface="Arial"/>
                <a:sym typeface="Arial"/>
              </a:defRPr>
            </a:pPr>
            <a:endParaRPr dirty="0"/>
          </a:p>
        </p:txBody>
      </p:sp>
      <p:sp>
        <p:nvSpPr>
          <p:cNvPr id="196" name="Text Placeholder 2"/>
          <p:cNvSpPr>
            <a:spLocks noGrp="1"/>
          </p:cNvSpPr>
          <p:nvPr>
            <p:ph type="body" sz="quarter" idx="23"/>
          </p:nvPr>
        </p:nvSpPr>
        <p:spPr>
          <a:xfrm>
            <a:off x="1406418" y="3460604"/>
            <a:ext cx="2772509" cy="2227448"/>
          </a:xfrm>
          <a:prstGeom prst="rect">
            <a:avLst/>
          </a:prstGeom>
        </p:spPr>
        <p:txBody>
          <a:bodyPr/>
          <a:lstStyle>
            <a:lvl1pPr marL="0" indent="0">
              <a:lnSpc>
                <a:spcPct val="150000"/>
              </a:lnSpc>
              <a:buSzTx/>
              <a:buFontTx/>
              <a:buNone/>
              <a:defRPr sz="1800">
                <a:solidFill>
                  <a:srgbClr val="2B2C2B"/>
                </a:solidFill>
                <a:latin typeface="Arial"/>
                <a:ea typeface="맑은 고딕" panose="020B0503020000020004" pitchFamily="50" charset="-127"/>
                <a:cs typeface="Arial"/>
                <a:sym typeface="Arial"/>
              </a:defRPr>
            </a:lvl1pPr>
          </a:lstStyle>
          <a:p>
            <a:pPr marL="0" indent="0">
              <a:lnSpc>
                <a:spcPct val="150000"/>
              </a:lnSpc>
              <a:buSzTx/>
              <a:buFontTx/>
              <a:buNone/>
              <a:defRPr sz="1800">
                <a:solidFill>
                  <a:srgbClr val="2B2C2B"/>
                </a:solidFill>
                <a:latin typeface="Arial"/>
                <a:ea typeface="Arial"/>
                <a:cs typeface="Arial"/>
                <a:sym typeface="Arial"/>
              </a:defRPr>
            </a:pPr>
            <a:endParaRPr dirty="0"/>
          </a:p>
        </p:txBody>
      </p:sp>
    </p:spTree>
    <p:extLst>
      <p:ext uri="{BB962C8B-B14F-4D97-AF65-F5344CB8AC3E}">
        <p14:creationId xmlns:p14="http://schemas.microsoft.com/office/powerpoint/2010/main" val="6376642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Slide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96090-DD98-014C-84AD-41169F9F89DB}"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6" name="Picture 5">
            <a:extLst>
              <a:ext uri="{FF2B5EF4-FFF2-40B4-BE49-F238E27FC236}">
                <a16:creationId xmlns:a16="http://schemas.microsoft.com/office/drawing/2014/main" id="{7CEAE3F0-C229-7F44-9C5B-946EF9F45577}"/>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8" name="Text Placeholder 7">
            <a:extLst>
              <a:ext uri="{FF2B5EF4-FFF2-40B4-BE49-F238E27FC236}">
                <a16:creationId xmlns:a16="http://schemas.microsoft.com/office/drawing/2014/main" id="{83EF9A49-5334-B74F-9141-2E00606BAFEF}"/>
              </a:ext>
            </a:extLst>
          </p:cNvPr>
          <p:cNvSpPr>
            <a:spLocks noGrp="1"/>
          </p:cNvSpPr>
          <p:nvPr>
            <p:ph type="body" sz="quarter" idx="13"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Tree>
    <p:extLst>
      <p:ext uri="{BB962C8B-B14F-4D97-AF65-F5344CB8AC3E}">
        <p14:creationId xmlns:p14="http://schemas.microsoft.com/office/powerpoint/2010/main" val="3847997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2C2C2C"/>
          </a:solidFill>
          <a:ln>
            <a:solidFill>
              <a:srgbClr val="2C2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2" name="Date Placeholder 1"/>
          <p:cNvSpPr>
            <a:spLocks noGrp="1"/>
          </p:cNvSpPr>
          <p:nvPr>
            <p:ph type="dt" sz="half" idx="10"/>
          </p:nvPr>
        </p:nvSpPr>
        <p:spPr/>
        <p:txBody>
          <a:bodyPr/>
          <a:lstStyle/>
          <a:p>
            <a:fld id="{26096090-DD98-014C-84AD-41169F9F89DB}"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chemeClr val="bg1"/>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8" name="Text Placeholder 7">
            <a:extLst>
              <a:ext uri="{FF2B5EF4-FFF2-40B4-BE49-F238E27FC236}">
                <a16:creationId xmlns:a16="http://schemas.microsoft.com/office/drawing/2014/main" id="{83EF9A49-5334-B74F-9141-2E00606BAFEF}"/>
              </a:ext>
            </a:extLst>
          </p:cNvPr>
          <p:cNvSpPr>
            <a:spLocks noGrp="1"/>
          </p:cNvSpPr>
          <p:nvPr>
            <p:ph type="body" sz="quarter" idx="13" hasCustomPrompt="1"/>
          </p:nvPr>
        </p:nvSpPr>
        <p:spPr>
          <a:xfrm>
            <a:off x="10111833" y="6405563"/>
            <a:ext cx="1321144" cy="315913"/>
          </a:xfrm>
        </p:spPr>
        <p:txBody>
          <a:bodyPr anchor="ctr">
            <a:normAutofit/>
          </a:bodyPr>
          <a:lstStyle>
            <a:lvl1pPr marL="0" indent="0">
              <a:buNone/>
              <a:defRPr sz="800">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7" name="Picture 6">
            <a:extLst>
              <a:ext uri="{FF2B5EF4-FFF2-40B4-BE49-F238E27FC236}">
                <a16:creationId xmlns:a16="http://schemas.microsoft.com/office/drawing/2014/main" id="{57DE03D1-AD30-B241-93C6-03980FA9B87B}"/>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1478348" y="3060700"/>
            <a:ext cx="5284577" cy="406400"/>
          </a:xfrm>
        </p:spPr>
        <p:txBody>
          <a:bodyPr anchor="ctr">
            <a:noAutofit/>
          </a:bodyPr>
          <a:lstStyle>
            <a:lvl1pPr marL="0" indent="0">
              <a:buNone/>
              <a:defRPr sz="35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Amway Deck Template</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1478347" y="3670300"/>
            <a:ext cx="5284577" cy="215900"/>
          </a:xfrm>
        </p:spPr>
        <p:txBody>
          <a:bodyPr anchor="ctr">
            <a:normAutofit/>
          </a:bodyPr>
          <a:lstStyle>
            <a:lvl1pPr marL="0" indent="0">
              <a:lnSpc>
                <a:spcPct val="150000"/>
              </a:lnSpc>
              <a:buNone/>
              <a:defRPr sz="1500">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Classic</a:t>
            </a:r>
          </a:p>
        </p:txBody>
      </p:sp>
    </p:spTree>
    <p:extLst>
      <p:ext uri="{BB962C8B-B14F-4D97-AF65-F5344CB8AC3E}">
        <p14:creationId xmlns:p14="http://schemas.microsoft.com/office/powerpoint/2010/main" val="2851474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96090-DD98-014C-84AD-41169F9F89DB}"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6" name="Picture 5">
            <a:extLst>
              <a:ext uri="{FF2B5EF4-FFF2-40B4-BE49-F238E27FC236}">
                <a16:creationId xmlns:a16="http://schemas.microsoft.com/office/drawing/2014/main" id="{7CEAE3F0-C229-7F44-9C5B-946EF9F45577}"/>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8" name="Text Placeholder 7">
            <a:extLst>
              <a:ext uri="{FF2B5EF4-FFF2-40B4-BE49-F238E27FC236}">
                <a16:creationId xmlns:a16="http://schemas.microsoft.com/office/drawing/2014/main" id="{83EF9A49-5334-B74F-9141-2E00606BAFEF}"/>
              </a:ext>
            </a:extLst>
          </p:cNvPr>
          <p:cNvSpPr>
            <a:spLocks noGrp="1"/>
          </p:cNvSpPr>
          <p:nvPr>
            <p:ph type="body" sz="quarter" idx="13"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Tree>
    <p:extLst>
      <p:ext uri="{BB962C8B-B14F-4D97-AF65-F5344CB8AC3E}">
        <p14:creationId xmlns:p14="http://schemas.microsoft.com/office/powerpoint/2010/main" val="1839077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E999386-3BEF-A74D-A8B8-C04FBD5F6C14}"/>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Tree>
    <p:extLst>
      <p:ext uri="{BB962C8B-B14F-4D97-AF65-F5344CB8AC3E}">
        <p14:creationId xmlns:p14="http://schemas.microsoft.com/office/powerpoint/2010/main" val="2621628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ED2730-30E2-B748-A7AF-7CAEB2389F00}"/>
              </a:ext>
            </a:extLst>
          </p:cNvPr>
          <p:cNvSpPr/>
          <p:nvPr userDrawn="1"/>
        </p:nvSpPr>
        <p:spPr>
          <a:xfrm>
            <a:off x="0" y="0"/>
            <a:ext cx="12192000" cy="6858000"/>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Slide Number Placeholder 3">
            <a:extLst>
              <a:ext uri="{FF2B5EF4-FFF2-40B4-BE49-F238E27FC236}">
                <a16:creationId xmlns:a16="http://schemas.microsoft.com/office/drawing/2014/main" id="{EE999386-3BEF-A74D-A8B8-C04FBD5F6C14}"/>
              </a:ext>
            </a:extLst>
          </p:cNvPr>
          <p:cNvSpPr>
            <a:spLocks noGrp="1"/>
          </p:cNvSpPr>
          <p:nvPr>
            <p:ph type="sldNum" sz="quarter" idx="12"/>
          </p:nvPr>
        </p:nvSpPr>
        <p:spPr>
          <a:xfrm>
            <a:off x="11458384" y="6356351"/>
            <a:ext cx="444616" cy="365125"/>
          </a:xfrm>
        </p:spPr>
        <p:txBody>
          <a:bodyPr/>
          <a:lstStyle>
            <a:lvl1pPr>
              <a:defRPr lang="en-US" sz="800" kern="1200" smtClean="0">
                <a:solidFill>
                  <a:schemeClr val="bg1"/>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Tree>
    <p:extLst>
      <p:ext uri="{BB962C8B-B14F-4D97-AF65-F5344CB8AC3E}">
        <p14:creationId xmlns:p14="http://schemas.microsoft.com/office/powerpoint/2010/main" val="1161933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ED2730-30E2-B748-A7AF-7CAEB2389F00}"/>
              </a:ext>
            </a:extLst>
          </p:cNvPr>
          <p:cNvSpPr/>
          <p:nvPr userDrawn="1"/>
        </p:nvSpPr>
        <p:spPr>
          <a:xfrm>
            <a:off x="0" y="0"/>
            <a:ext cx="12192000" cy="6858000"/>
          </a:xfrm>
          <a:prstGeom prst="rect">
            <a:avLst/>
          </a:prstGeom>
          <a:solidFill>
            <a:srgbClr val="F8F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Slide Number Placeholder 3">
            <a:extLst>
              <a:ext uri="{FF2B5EF4-FFF2-40B4-BE49-F238E27FC236}">
                <a16:creationId xmlns:a16="http://schemas.microsoft.com/office/drawing/2014/main" id="{EE999386-3BEF-A74D-A8B8-C04FBD5F6C14}"/>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Tree>
    <p:extLst>
      <p:ext uri="{BB962C8B-B14F-4D97-AF65-F5344CB8AC3E}">
        <p14:creationId xmlns:p14="http://schemas.microsoft.com/office/powerpoint/2010/main" val="821353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BEFA77-9F94-2B40-9EC0-2CEB35535F43}"/>
              </a:ext>
            </a:extLst>
          </p:cNvPr>
          <p:cNvSpPr/>
          <p:nvPr userDrawn="1"/>
        </p:nvSpPr>
        <p:spPr>
          <a:xfrm>
            <a:off x="0" y="0"/>
            <a:ext cx="12192000" cy="6858000"/>
          </a:xfrm>
          <a:prstGeom prst="rect">
            <a:avLst/>
          </a:prstGeom>
          <a:solidFill>
            <a:srgbClr val="FE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Slide Number Placeholder 3">
            <a:extLst>
              <a:ext uri="{FF2B5EF4-FFF2-40B4-BE49-F238E27FC236}">
                <a16:creationId xmlns:a16="http://schemas.microsoft.com/office/drawing/2014/main" id="{EE999386-3BEF-A74D-A8B8-C04FBD5F6C14}"/>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Tree>
    <p:extLst>
      <p:ext uri="{BB962C8B-B14F-4D97-AF65-F5344CB8AC3E}">
        <p14:creationId xmlns:p14="http://schemas.microsoft.com/office/powerpoint/2010/main" val="312601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8CD495-8811-4FFE-941D-2BA75AEE54B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72F1869-1A5C-404E-9C58-2D2335C7432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92E699B-B9F1-4642-B040-289809215F80}"/>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5" name="바닥글 개체 틀 4">
            <a:extLst>
              <a:ext uri="{FF2B5EF4-FFF2-40B4-BE49-F238E27FC236}">
                <a16:creationId xmlns:a16="http://schemas.microsoft.com/office/drawing/2014/main" id="{1531AF7A-EA75-4544-A20E-560266E3054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E8A3D2A-0FC1-42EF-B851-CD1987FAEAAA}"/>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831129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FF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Tree>
    <p:extLst>
      <p:ext uri="{BB962C8B-B14F-4D97-AF65-F5344CB8AC3E}">
        <p14:creationId xmlns:p14="http://schemas.microsoft.com/office/powerpoint/2010/main" val="387959427"/>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1F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Tree>
    <p:extLst>
      <p:ext uri="{BB962C8B-B14F-4D97-AF65-F5344CB8AC3E}">
        <p14:creationId xmlns:p14="http://schemas.microsoft.com/office/powerpoint/2010/main" val="733993264"/>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E9F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Tree>
    <p:extLst>
      <p:ext uri="{BB962C8B-B14F-4D97-AF65-F5344CB8AC3E}">
        <p14:creationId xmlns:p14="http://schemas.microsoft.com/office/powerpoint/2010/main" val="4265383123"/>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8F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Tree>
    <p:extLst>
      <p:ext uri="{BB962C8B-B14F-4D97-AF65-F5344CB8AC3E}">
        <p14:creationId xmlns:p14="http://schemas.microsoft.com/office/powerpoint/2010/main" val="2010149458"/>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1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Tree>
    <p:extLst>
      <p:ext uri="{BB962C8B-B14F-4D97-AF65-F5344CB8AC3E}">
        <p14:creationId xmlns:p14="http://schemas.microsoft.com/office/powerpoint/2010/main" val="3553762223"/>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2" name="Picture Placeholder 8">
            <a:extLst>
              <a:ext uri="{FF2B5EF4-FFF2-40B4-BE49-F238E27FC236}">
                <a16:creationId xmlns:a16="http://schemas.microsoft.com/office/drawing/2014/main" id="{FCA46BFE-8C38-B94F-8573-5C8726ECCA53}"/>
              </a:ext>
            </a:extLst>
          </p:cNvPr>
          <p:cNvSpPr>
            <a:spLocks noGrp="1"/>
          </p:cNvSpPr>
          <p:nvPr>
            <p:ph type="pic" sz="quarter" idx="15"/>
          </p:nvPr>
        </p:nvSpPr>
        <p:spPr>
          <a:xfrm>
            <a:off x="6095999" y="0"/>
            <a:ext cx="3063086" cy="2312166"/>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8" name="Picture Placeholder 8">
            <a:extLst>
              <a:ext uri="{FF2B5EF4-FFF2-40B4-BE49-F238E27FC236}">
                <a16:creationId xmlns:a16="http://schemas.microsoft.com/office/drawing/2014/main" id="{571A14D9-A7B3-A747-810D-C50C6DA9368A}"/>
              </a:ext>
            </a:extLst>
          </p:cNvPr>
          <p:cNvSpPr>
            <a:spLocks noGrp="1"/>
          </p:cNvSpPr>
          <p:nvPr>
            <p:ph type="pic" sz="quarter" idx="16"/>
          </p:nvPr>
        </p:nvSpPr>
        <p:spPr>
          <a:xfrm>
            <a:off x="9152159" y="0"/>
            <a:ext cx="3039841" cy="2312166"/>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9" name="Picture Placeholder 8">
            <a:extLst>
              <a:ext uri="{FF2B5EF4-FFF2-40B4-BE49-F238E27FC236}">
                <a16:creationId xmlns:a16="http://schemas.microsoft.com/office/drawing/2014/main" id="{729FE759-71A0-7748-B912-349784779A2F}"/>
              </a:ext>
            </a:extLst>
          </p:cNvPr>
          <p:cNvSpPr>
            <a:spLocks noGrp="1"/>
          </p:cNvSpPr>
          <p:nvPr>
            <p:ph type="pic" sz="quarter" idx="17"/>
          </p:nvPr>
        </p:nvSpPr>
        <p:spPr>
          <a:xfrm>
            <a:off x="6088525" y="2312166"/>
            <a:ext cx="3067494" cy="2286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0" name="Picture Placeholder 8">
            <a:extLst>
              <a:ext uri="{FF2B5EF4-FFF2-40B4-BE49-F238E27FC236}">
                <a16:creationId xmlns:a16="http://schemas.microsoft.com/office/drawing/2014/main" id="{F2F151A1-C9AE-9E46-9F01-D1088996F5EF}"/>
              </a:ext>
            </a:extLst>
          </p:cNvPr>
          <p:cNvSpPr>
            <a:spLocks noGrp="1"/>
          </p:cNvSpPr>
          <p:nvPr>
            <p:ph type="pic" sz="quarter" idx="18"/>
          </p:nvPr>
        </p:nvSpPr>
        <p:spPr>
          <a:xfrm>
            <a:off x="9152159" y="2312166"/>
            <a:ext cx="3039841" cy="2286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1" name="Picture Placeholder 8">
            <a:extLst>
              <a:ext uri="{FF2B5EF4-FFF2-40B4-BE49-F238E27FC236}">
                <a16:creationId xmlns:a16="http://schemas.microsoft.com/office/drawing/2014/main" id="{4B58F3A6-C922-3B48-822A-F5A65D71ADB2}"/>
              </a:ext>
            </a:extLst>
          </p:cNvPr>
          <p:cNvSpPr>
            <a:spLocks noGrp="1"/>
          </p:cNvSpPr>
          <p:nvPr>
            <p:ph type="pic" sz="quarter" idx="19"/>
          </p:nvPr>
        </p:nvSpPr>
        <p:spPr>
          <a:xfrm>
            <a:off x="6083186" y="4582401"/>
            <a:ext cx="3068973" cy="2275599"/>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2" name="Picture Placeholder 8">
            <a:extLst>
              <a:ext uri="{FF2B5EF4-FFF2-40B4-BE49-F238E27FC236}">
                <a16:creationId xmlns:a16="http://schemas.microsoft.com/office/drawing/2014/main" id="{C221C4CB-E98E-FA49-B1D6-EC7870B62A1B}"/>
              </a:ext>
            </a:extLst>
          </p:cNvPr>
          <p:cNvSpPr>
            <a:spLocks noGrp="1"/>
          </p:cNvSpPr>
          <p:nvPr>
            <p:ph type="pic" sz="quarter" idx="20"/>
          </p:nvPr>
        </p:nvSpPr>
        <p:spPr>
          <a:xfrm>
            <a:off x="9152159" y="4582401"/>
            <a:ext cx="3047316" cy="2275599"/>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4" name="Picture Placeholder 8">
            <a:extLst>
              <a:ext uri="{FF2B5EF4-FFF2-40B4-BE49-F238E27FC236}">
                <a16:creationId xmlns:a16="http://schemas.microsoft.com/office/drawing/2014/main" id="{076F3928-65EE-4349-9772-E14FC4EF3233}"/>
              </a:ext>
            </a:extLst>
          </p:cNvPr>
          <p:cNvSpPr>
            <a:spLocks noGrp="1"/>
          </p:cNvSpPr>
          <p:nvPr>
            <p:ph type="pic" sz="quarter" idx="21"/>
          </p:nvPr>
        </p:nvSpPr>
        <p:spPr>
          <a:xfrm>
            <a:off x="-12703" y="0"/>
            <a:ext cx="3086904" cy="2312166"/>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5" name="Picture Placeholder 8">
            <a:extLst>
              <a:ext uri="{FF2B5EF4-FFF2-40B4-BE49-F238E27FC236}">
                <a16:creationId xmlns:a16="http://schemas.microsoft.com/office/drawing/2014/main" id="{21AF7174-FAA6-3244-AD01-CE07FFE5501E}"/>
              </a:ext>
            </a:extLst>
          </p:cNvPr>
          <p:cNvSpPr>
            <a:spLocks noGrp="1"/>
          </p:cNvSpPr>
          <p:nvPr>
            <p:ph type="pic" sz="quarter" idx="22"/>
          </p:nvPr>
        </p:nvSpPr>
        <p:spPr>
          <a:xfrm>
            <a:off x="3056159" y="0"/>
            <a:ext cx="3039841" cy="2312166"/>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6" name="Picture Placeholder 8">
            <a:extLst>
              <a:ext uri="{FF2B5EF4-FFF2-40B4-BE49-F238E27FC236}">
                <a16:creationId xmlns:a16="http://schemas.microsoft.com/office/drawing/2014/main" id="{864FD09C-C7D1-3841-9FBE-2B800B8D13A9}"/>
              </a:ext>
            </a:extLst>
          </p:cNvPr>
          <p:cNvSpPr>
            <a:spLocks noGrp="1"/>
          </p:cNvSpPr>
          <p:nvPr>
            <p:ph type="pic" sz="quarter" idx="23"/>
          </p:nvPr>
        </p:nvSpPr>
        <p:spPr>
          <a:xfrm>
            <a:off x="-12703" y="2312166"/>
            <a:ext cx="3085425" cy="2286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7" name="Picture Placeholder 8">
            <a:extLst>
              <a:ext uri="{FF2B5EF4-FFF2-40B4-BE49-F238E27FC236}">
                <a16:creationId xmlns:a16="http://schemas.microsoft.com/office/drawing/2014/main" id="{4913321D-6CA1-DD4D-8A0A-1D66AFD23B37}"/>
              </a:ext>
            </a:extLst>
          </p:cNvPr>
          <p:cNvSpPr>
            <a:spLocks noGrp="1"/>
          </p:cNvSpPr>
          <p:nvPr>
            <p:ph type="pic" sz="quarter" idx="24"/>
          </p:nvPr>
        </p:nvSpPr>
        <p:spPr>
          <a:xfrm>
            <a:off x="3056159" y="2312166"/>
            <a:ext cx="3039841" cy="2286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5" name="Picture Placeholder 8">
            <a:extLst>
              <a:ext uri="{FF2B5EF4-FFF2-40B4-BE49-F238E27FC236}">
                <a16:creationId xmlns:a16="http://schemas.microsoft.com/office/drawing/2014/main" id="{BBEF25FF-2FDF-6141-B437-7A540AF29E58}"/>
              </a:ext>
            </a:extLst>
          </p:cNvPr>
          <p:cNvSpPr>
            <a:spLocks noGrp="1"/>
          </p:cNvSpPr>
          <p:nvPr>
            <p:ph type="pic" sz="quarter" idx="25"/>
          </p:nvPr>
        </p:nvSpPr>
        <p:spPr>
          <a:xfrm>
            <a:off x="-7475" y="4582401"/>
            <a:ext cx="3076337" cy="2275599"/>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6" name="Picture Placeholder 8">
            <a:extLst>
              <a:ext uri="{FF2B5EF4-FFF2-40B4-BE49-F238E27FC236}">
                <a16:creationId xmlns:a16="http://schemas.microsoft.com/office/drawing/2014/main" id="{0A4E3FF6-F300-784D-A1EE-856467E78AF8}"/>
              </a:ext>
            </a:extLst>
          </p:cNvPr>
          <p:cNvSpPr>
            <a:spLocks noGrp="1"/>
          </p:cNvSpPr>
          <p:nvPr>
            <p:ph type="pic" sz="quarter" idx="26"/>
          </p:nvPr>
        </p:nvSpPr>
        <p:spPr>
          <a:xfrm>
            <a:off x="3056159" y="4582401"/>
            <a:ext cx="3047316" cy="2275599"/>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760607756"/>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2" name="Picture Placeholder 8">
            <a:extLst>
              <a:ext uri="{FF2B5EF4-FFF2-40B4-BE49-F238E27FC236}">
                <a16:creationId xmlns:a16="http://schemas.microsoft.com/office/drawing/2014/main" id="{FCA46BFE-8C38-B94F-8573-5C8726ECCA53}"/>
              </a:ext>
            </a:extLst>
          </p:cNvPr>
          <p:cNvSpPr>
            <a:spLocks noGrp="1"/>
          </p:cNvSpPr>
          <p:nvPr>
            <p:ph type="pic" sz="quarter" idx="15"/>
          </p:nvPr>
        </p:nvSpPr>
        <p:spPr>
          <a:xfrm>
            <a:off x="6095999" y="0"/>
            <a:ext cx="3063086"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8" name="Picture Placeholder 8">
            <a:extLst>
              <a:ext uri="{FF2B5EF4-FFF2-40B4-BE49-F238E27FC236}">
                <a16:creationId xmlns:a16="http://schemas.microsoft.com/office/drawing/2014/main" id="{571A14D9-A7B3-A747-810D-C50C6DA9368A}"/>
              </a:ext>
            </a:extLst>
          </p:cNvPr>
          <p:cNvSpPr>
            <a:spLocks noGrp="1"/>
          </p:cNvSpPr>
          <p:nvPr>
            <p:ph type="pic" sz="quarter" idx="16"/>
          </p:nvPr>
        </p:nvSpPr>
        <p:spPr>
          <a:xfrm>
            <a:off x="9152159" y="0"/>
            <a:ext cx="3039841"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1" name="Picture Placeholder 8">
            <a:extLst>
              <a:ext uri="{FF2B5EF4-FFF2-40B4-BE49-F238E27FC236}">
                <a16:creationId xmlns:a16="http://schemas.microsoft.com/office/drawing/2014/main" id="{4B58F3A6-C922-3B48-822A-F5A65D71ADB2}"/>
              </a:ext>
            </a:extLst>
          </p:cNvPr>
          <p:cNvSpPr>
            <a:spLocks noGrp="1"/>
          </p:cNvSpPr>
          <p:nvPr>
            <p:ph type="pic" sz="quarter" idx="19"/>
          </p:nvPr>
        </p:nvSpPr>
        <p:spPr>
          <a:xfrm>
            <a:off x="6083186" y="3429000"/>
            <a:ext cx="3068973"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2" name="Picture Placeholder 8">
            <a:extLst>
              <a:ext uri="{FF2B5EF4-FFF2-40B4-BE49-F238E27FC236}">
                <a16:creationId xmlns:a16="http://schemas.microsoft.com/office/drawing/2014/main" id="{C221C4CB-E98E-FA49-B1D6-EC7870B62A1B}"/>
              </a:ext>
            </a:extLst>
          </p:cNvPr>
          <p:cNvSpPr>
            <a:spLocks noGrp="1"/>
          </p:cNvSpPr>
          <p:nvPr>
            <p:ph type="pic" sz="quarter" idx="20"/>
          </p:nvPr>
        </p:nvSpPr>
        <p:spPr>
          <a:xfrm>
            <a:off x="9152159" y="3429000"/>
            <a:ext cx="3047316"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4" name="Picture Placeholder 8">
            <a:extLst>
              <a:ext uri="{FF2B5EF4-FFF2-40B4-BE49-F238E27FC236}">
                <a16:creationId xmlns:a16="http://schemas.microsoft.com/office/drawing/2014/main" id="{076F3928-65EE-4349-9772-E14FC4EF3233}"/>
              </a:ext>
            </a:extLst>
          </p:cNvPr>
          <p:cNvSpPr>
            <a:spLocks noGrp="1"/>
          </p:cNvSpPr>
          <p:nvPr>
            <p:ph type="pic" sz="quarter" idx="21"/>
          </p:nvPr>
        </p:nvSpPr>
        <p:spPr>
          <a:xfrm>
            <a:off x="-12703" y="0"/>
            <a:ext cx="3086904"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5" name="Picture Placeholder 8">
            <a:extLst>
              <a:ext uri="{FF2B5EF4-FFF2-40B4-BE49-F238E27FC236}">
                <a16:creationId xmlns:a16="http://schemas.microsoft.com/office/drawing/2014/main" id="{21AF7174-FAA6-3244-AD01-CE07FFE5501E}"/>
              </a:ext>
            </a:extLst>
          </p:cNvPr>
          <p:cNvSpPr>
            <a:spLocks noGrp="1"/>
          </p:cNvSpPr>
          <p:nvPr>
            <p:ph type="pic" sz="quarter" idx="22"/>
          </p:nvPr>
        </p:nvSpPr>
        <p:spPr>
          <a:xfrm>
            <a:off x="3056159" y="0"/>
            <a:ext cx="3039841"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5" name="Picture Placeholder 8">
            <a:extLst>
              <a:ext uri="{FF2B5EF4-FFF2-40B4-BE49-F238E27FC236}">
                <a16:creationId xmlns:a16="http://schemas.microsoft.com/office/drawing/2014/main" id="{BBEF25FF-2FDF-6141-B437-7A540AF29E58}"/>
              </a:ext>
            </a:extLst>
          </p:cNvPr>
          <p:cNvSpPr>
            <a:spLocks noGrp="1"/>
          </p:cNvSpPr>
          <p:nvPr>
            <p:ph type="pic" sz="quarter" idx="25"/>
          </p:nvPr>
        </p:nvSpPr>
        <p:spPr>
          <a:xfrm>
            <a:off x="-7475" y="3429000"/>
            <a:ext cx="3076337"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6" name="Picture Placeholder 8">
            <a:extLst>
              <a:ext uri="{FF2B5EF4-FFF2-40B4-BE49-F238E27FC236}">
                <a16:creationId xmlns:a16="http://schemas.microsoft.com/office/drawing/2014/main" id="{0A4E3FF6-F300-784D-A1EE-856467E78AF8}"/>
              </a:ext>
            </a:extLst>
          </p:cNvPr>
          <p:cNvSpPr>
            <a:spLocks noGrp="1"/>
          </p:cNvSpPr>
          <p:nvPr>
            <p:ph type="pic" sz="quarter" idx="26"/>
          </p:nvPr>
        </p:nvSpPr>
        <p:spPr>
          <a:xfrm>
            <a:off x="3056159" y="3429000"/>
            <a:ext cx="3047316"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526094072"/>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2" name="Picture Placeholder 8">
            <a:extLst>
              <a:ext uri="{FF2B5EF4-FFF2-40B4-BE49-F238E27FC236}">
                <a16:creationId xmlns:a16="http://schemas.microsoft.com/office/drawing/2014/main" id="{FCA46BFE-8C38-B94F-8573-5C8726ECCA53}"/>
              </a:ext>
            </a:extLst>
          </p:cNvPr>
          <p:cNvSpPr>
            <a:spLocks noGrp="1"/>
          </p:cNvSpPr>
          <p:nvPr>
            <p:ph type="pic" sz="quarter" idx="15"/>
          </p:nvPr>
        </p:nvSpPr>
        <p:spPr>
          <a:xfrm>
            <a:off x="6095999" y="0"/>
            <a:ext cx="3063086"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8" name="Picture Placeholder 8">
            <a:extLst>
              <a:ext uri="{FF2B5EF4-FFF2-40B4-BE49-F238E27FC236}">
                <a16:creationId xmlns:a16="http://schemas.microsoft.com/office/drawing/2014/main" id="{571A14D9-A7B3-A747-810D-C50C6DA9368A}"/>
              </a:ext>
            </a:extLst>
          </p:cNvPr>
          <p:cNvSpPr>
            <a:spLocks noGrp="1"/>
          </p:cNvSpPr>
          <p:nvPr>
            <p:ph type="pic" sz="quarter" idx="16"/>
          </p:nvPr>
        </p:nvSpPr>
        <p:spPr>
          <a:xfrm>
            <a:off x="9152159" y="0"/>
            <a:ext cx="3039841"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4" name="Picture Placeholder 8">
            <a:extLst>
              <a:ext uri="{FF2B5EF4-FFF2-40B4-BE49-F238E27FC236}">
                <a16:creationId xmlns:a16="http://schemas.microsoft.com/office/drawing/2014/main" id="{076F3928-65EE-4349-9772-E14FC4EF3233}"/>
              </a:ext>
            </a:extLst>
          </p:cNvPr>
          <p:cNvSpPr>
            <a:spLocks noGrp="1"/>
          </p:cNvSpPr>
          <p:nvPr>
            <p:ph type="pic" sz="quarter" idx="21"/>
          </p:nvPr>
        </p:nvSpPr>
        <p:spPr>
          <a:xfrm>
            <a:off x="-12703" y="0"/>
            <a:ext cx="3086904"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5" name="Picture Placeholder 8">
            <a:extLst>
              <a:ext uri="{FF2B5EF4-FFF2-40B4-BE49-F238E27FC236}">
                <a16:creationId xmlns:a16="http://schemas.microsoft.com/office/drawing/2014/main" id="{21AF7174-FAA6-3244-AD01-CE07FFE5501E}"/>
              </a:ext>
            </a:extLst>
          </p:cNvPr>
          <p:cNvSpPr>
            <a:spLocks noGrp="1"/>
          </p:cNvSpPr>
          <p:nvPr>
            <p:ph type="pic" sz="quarter" idx="22"/>
          </p:nvPr>
        </p:nvSpPr>
        <p:spPr>
          <a:xfrm>
            <a:off x="3056159" y="0"/>
            <a:ext cx="3039841"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544908423"/>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8" name="Picture Placeholder 8">
            <a:extLst>
              <a:ext uri="{FF2B5EF4-FFF2-40B4-BE49-F238E27FC236}">
                <a16:creationId xmlns:a16="http://schemas.microsoft.com/office/drawing/2014/main" id="{571A14D9-A7B3-A747-810D-C50C6DA9368A}"/>
              </a:ext>
            </a:extLst>
          </p:cNvPr>
          <p:cNvSpPr>
            <a:spLocks noGrp="1"/>
          </p:cNvSpPr>
          <p:nvPr>
            <p:ph type="pic" sz="quarter" idx="16"/>
          </p:nvPr>
        </p:nvSpPr>
        <p:spPr>
          <a:xfrm>
            <a:off x="6096000" y="3429000"/>
            <a:ext cx="6096000"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4" name="Picture Placeholder 8">
            <a:extLst>
              <a:ext uri="{FF2B5EF4-FFF2-40B4-BE49-F238E27FC236}">
                <a16:creationId xmlns:a16="http://schemas.microsoft.com/office/drawing/2014/main" id="{076F3928-65EE-4349-9772-E14FC4EF3233}"/>
              </a:ext>
            </a:extLst>
          </p:cNvPr>
          <p:cNvSpPr>
            <a:spLocks noGrp="1"/>
          </p:cNvSpPr>
          <p:nvPr>
            <p:ph type="pic" sz="quarter" idx="21"/>
          </p:nvPr>
        </p:nvSpPr>
        <p:spPr>
          <a:xfrm>
            <a:off x="-12703" y="0"/>
            <a:ext cx="6108703"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7" name="Picture Placeholder 8">
            <a:extLst>
              <a:ext uri="{FF2B5EF4-FFF2-40B4-BE49-F238E27FC236}">
                <a16:creationId xmlns:a16="http://schemas.microsoft.com/office/drawing/2014/main" id="{2B412D50-2815-2447-88AE-9C5D0ABD0670}"/>
              </a:ext>
            </a:extLst>
          </p:cNvPr>
          <p:cNvSpPr>
            <a:spLocks noGrp="1"/>
          </p:cNvSpPr>
          <p:nvPr>
            <p:ph type="pic" sz="quarter" idx="22"/>
          </p:nvPr>
        </p:nvSpPr>
        <p:spPr>
          <a:xfrm>
            <a:off x="0" y="3429000"/>
            <a:ext cx="6096000"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8" name="Picture Placeholder 8">
            <a:extLst>
              <a:ext uri="{FF2B5EF4-FFF2-40B4-BE49-F238E27FC236}">
                <a16:creationId xmlns:a16="http://schemas.microsoft.com/office/drawing/2014/main" id="{21365454-21F7-8A41-8482-166D59E4ACD1}"/>
              </a:ext>
            </a:extLst>
          </p:cNvPr>
          <p:cNvSpPr>
            <a:spLocks noGrp="1"/>
          </p:cNvSpPr>
          <p:nvPr>
            <p:ph type="pic" sz="quarter" idx="23"/>
          </p:nvPr>
        </p:nvSpPr>
        <p:spPr>
          <a:xfrm>
            <a:off x="6096000" y="0"/>
            <a:ext cx="6096000"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574446975"/>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4" name="Picture Placeholder 8">
            <a:extLst>
              <a:ext uri="{FF2B5EF4-FFF2-40B4-BE49-F238E27FC236}">
                <a16:creationId xmlns:a16="http://schemas.microsoft.com/office/drawing/2014/main" id="{076F3928-65EE-4349-9772-E14FC4EF3233}"/>
              </a:ext>
            </a:extLst>
          </p:cNvPr>
          <p:cNvSpPr>
            <a:spLocks noGrp="1"/>
          </p:cNvSpPr>
          <p:nvPr>
            <p:ph type="pic" sz="quarter" idx="21"/>
          </p:nvPr>
        </p:nvSpPr>
        <p:spPr>
          <a:xfrm>
            <a:off x="-12704" y="0"/>
            <a:ext cx="4065059"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7" name="Picture Placeholder 8">
            <a:extLst>
              <a:ext uri="{FF2B5EF4-FFF2-40B4-BE49-F238E27FC236}">
                <a16:creationId xmlns:a16="http://schemas.microsoft.com/office/drawing/2014/main" id="{50F36559-A30E-E443-AA8A-F8D14389CBD8}"/>
              </a:ext>
            </a:extLst>
          </p:cNvPr>
          <p:cNvSpPr>
            <a:spLocks noGrp="1"/>
          </p:cNvSpPr>
          <p:nvPr>
            <p:ph type="pic" sz="quarter" idx="22"/>
          </p:nvPr>
        </p:nvSpPr>
        <p:spPr>
          <a:xfrm>
            <a:off x="4052355" y="0"/>
            <a:ext cx="4052356"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9" name="Picture Placeholder 8">
            <a:extLst>
              <a:ext uri="{FF2B5EF4-FFF2-40B4-BE49-F238E27FC236}">
                <a16:creationId xmlns:a16="http://schemas.microsoft.com/office/drawing/2014/main" id="{8F63C7D7-CF58-794C-989C-9103D6A72F98}"/>
              </a:ext>
            </a:extLst>
          </p:cNvPr>
          <p:cNvSpPr>
            <a:spLocks noGrp="1"/>
          </p:cNvSpPr>
          <p:nvPr>
            <p:ph type="pic" sz="quarter" idx="23"/>
          </p:nvPr>
        </p:nvSpPr>
        <p:spPr>
          <a:xfrm>
            <a:off x="8104711" y="0"/>
            <a:ext cx="4087289"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57598419"/>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0C3110-58C0-40EC-9DCE-36F313EA383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98E0285-3B6A-4995-8DE8-B21050E8C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3D2B685-851A-43E7-A389-32B90D6E163B}"/>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5" name="바닥글 개체 틀 4">
            <a:extLst>
              <a:ext uri="{FF2B5EF4-FFF2-40B4-BE49-F238E27FC236}">
                <a16:creationId xmlns:a16="http://schemas.microsoft.com/office/drawing/2014/main" id="{FC45C8F9-B941-4EAB-AA2E-CB388994AC0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816E2DA-7E1F-4408-A131-CAA71EC132B5}"/>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618165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4" name="Picture Placeholder 8">
            <a:extLst>
              <a:ext uri="{FF2B5EF4-FFF2-40B4-BE49-F238E27FC236}">
                <a16:creationId xmlns:a16="http://schemas.microsoft.com/office/drawing/2014/main" id="{076F3928-65EE-4349-9772-E14FC4EF3233}"/>
              </a:ext>
            </a:extLst>
          </p:cNvPr>
          <p:cNvSpPr>
            <a:spLocks noGrp="1"/>
          </p:cNvSpPr>
          <p:nvPr>
            <p:ph type="pic" sz="quarter" idx="21"/>
          </p:nvPr>
        </p:nvSpPr>
        <p:spPr>
          <a:xfrm>
            <a:off x="-12703" y="0"/>
            <a:ext cx="6108703"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8" name="Picture Placeholder 8">
            <a:extLst>
              <a:ext uri="{FF2B5EF4-FFF2-40B4-BE49-F238E27FC236}">
                <a16:creationId xmlns:a16="http://schemas.microsoft.com/office/drawing/2014/main" id="{21365454-21F7-8A41-8482-166D59E4ACD1}"/>
              </a:ext>
            </a:extLst>
          </p:cNvPr>
          <p:cNvSpPr>
            <a:spLocks noGrp="1"/>
          </p:cNvSpPr>
          <p:nvPr>
            <p:ph type="pic" sz="quarter" idx="23"/>
          </p:nvPr>
        </p:nvSpPr>
        <p:spPr>
          <a:xfrm>
            <a:off x="6096000" y="0"/>
            <a:ext cx="6096000"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959190699"/>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7" name="Rectangle 6">
            <a:extLst>
              <a:ext uri="{FF2B5EF4-FFF2-40B4-BE49-F238E27FC236}">
                <a16:creationId xmlns:a16="http://schemas.microsoft.com/office/drawing/2014/main" id="{E209568A-F9A2-154F-ADF4-199D0B19667E}"/>
              </a:ext>
            </a:extLst>
          </p:cNvPr>
          <p:cNvSpPr/>
          <p:nvPr userDrawn="1"/>
        </p:nvSpPr>
        <p:spPr>
          <a:xfrm>
            <a:off x="0" y="0"/>
            <a:ext cx="4028981"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Picture Placeholder 8">
            <a:extLst>
              <a:ext uri="{FF2B5EF4-FFF2-40B4-BE49-F238E27FC236}">
                <a16:creationId xmlns:a16="http://schemas.microsoft.com/office/drawing/2014/main" id="{CCD3B09F-FB32-344E-B1AC-2F25E979747F}"/>
              </a:ext>
            </a:extLst>
          </p:cNvPr>
          <p:cNvSpPr>
            <a:spLocks noGrp="1"/>
          </p:cNvSpPr>
          <p:nvPr>
            <p:ph type="pic" sz="quarter" idx="13"/>
          </p:nvPr>
        </p:nvSpPr>
        <p:spPr>
          <a:xfrm>
            <a:off x="4029331" y="0"/>
            <a:ext cx="8162669"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1" name="Text Placeholder 10">
            <a:extLst>
              <a:ext uri="{FF2B5EF4-FFF2-40B4-BE49-F238E27FC236}">
                <a16:creationId xmlns:a16="http://schemas.microsoft.com/office/drawing/2014/main" id="{ED81E9FF-63DE-004D-A94F-AA2FFC3C9874}"/>
              </a:ext>
            </a:extLst>
          </p:cNvPr>
          <p:cNvSpPr>
            <a:spLocks noGrp="1"/>
          </p:cNvSpPr>
          <p:nvPr>
            <p:ph type="body" sz="quarter" idx="14" hasCustomPrompt="1"/>
          </p:nvPr>
        </p:nvSpPr>
        <p:spPr>
          <a:xfrm>
            <a:off x="530490" y="2641600"/>
            <a:ext cx="3315563" cy="1003300"/>
          </a:xfrm>
        </p:spPr>
        <p:txBody>
          <a:bodyPr anchor="ctr">
            <a:noAutofit/>
          </a:bodyPr>
          <a:lstStyle>
            <a:lvl1pPr marL="0" indent="0">
              <a:buNone/>
              <a:defRPr sz="3500" b="1">
                <a:solidFill>
                  <a:srgbClr val="5F5F5F"/>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pic>
        <p:nvPicPr>
          <p:cNvPr id="13" name="Picture 12">
            <a:extLst>
              <a:ext uri="{FF2B5EF4-FFF2-40B4-BE49-F238E27FC236}">
                <a16:creationId xmlns:a16="http://schemas.microsoft.com/office/drawing/2014/main" id="{3259D6D0-0DD4-B644-8B38-F10D88CB1EEB}"/>
              </a:ext>
            </a:extLst>
          </p:cNvPr>
          <p:cNvPicPr>
            <a:picLocks noChangeAspect="1"/>
          </p:cNvPicPr>
          <p:nvPr userDrawn="1"/>
        </p:nvPicPr>
        <p:blipFill>
          <a:blip r:embed="rId2"/>
          <a:stretch>
            <a:fillRect/>
          </a:stretch>
        </p:blipFill>
        <p:spPr>
          <a:xfrm>
            <a:off x="530490" y="5651320"/>
            <a:ext cx="834347" cy="294504"/>
          </a:xfrm>
          <a:prstGeom prst="rect">
            <a:avLst/>
          </a:prstGeom>
        </p:spPr>
      </p:pic>
      <p:sp>
        <p:nvSpPr>
          <p:cNvPr id="16" name="Text Placeholder 15">
            <a:extLst>
              <a:ext uri="{FF2B5EF4-FFF2-40B4-BE49-F238E27FC236}">
                <a16:creationId xmlns:a16="http://schemas.microsoft.com/office/drawing/2014/main" id="{D10C3CE8-5746-2B45-A4BC-4C4220186435}"/>
              </a:ext>
            </a:extLst>
          </p:cNvPr>
          <p:cNvSpPr>
            <a:spLocks noGrp="1"/>
          </p:cNvSpPr>
          <p:nvPr>
            <p:ph type="body" sz="quarter" idx="15" hasCustomPrompt="1"/>
          </p:nvPr>
        </p:nvSpPr>
        <p:spPr>
          <a:xfrm>
            <a:off x="530491" y="3957865"/>
            <a:ext cx="3315563" cy="309335"/>
          </a:xfrm>
        </p:spPr>
        <p:txBody>
          <a:bodyPr anchor="ctr">
            <a:normAutofit/>
          </a:bodyPr>
          <a:lstStyle>
            <a:lvl1pPr marL="0" indent="0">
              <a:buNone/>
              <a:defRPr sz="1500" b="0" i="0">
                <a:solidFill>
                  <a:srgbClr val="5F5F5F"/>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spTree>
    <p:extLst>
      <p:ext uri="{BB962C8B-B14F-4D97-AF65-F5344CB8AC3E}">
        <p14:creationId xmlns:p14="http://schemas.microsoft.com/office/powerpoint/2010/main" val="400525791"/>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09568A-F9A2-154F-ADF4-199D0B19667E}"/>
              </a:ext>
            </a:extLst>
          </p:cNvPr>
          <p:cNvSpPr/>
          <p:nvPr userDrawn="1"/>
        </p:nvSpPr>
        <p:spPr>
          <a:xfrm>
            <a:off x="0" y="0"/>
            <a:ext cx="6096000" cy="6858000"/>
          </a:xfrm>
          <a:prstGeom prst="rect">
            <a:avLst/>
          </a:prstGeom>
          <a:solidFill>
            <a:srgbClr val="E5E7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9" name="Picture Placeholder 8">
            <a:extLst>
              <a:ext uri="{FF2B5EF4-FFF2-40B4-BE49-F238E27FC236}">
                <a16:creationId xmlns:a16="http://schemas.microsoft.com/office/drawing/2014/main" id="{CCD3B09F-FB32-344E-B1AC-2F25E979747F}"/>
              </a:ext>
            </a:extLst>
          </p:cNvPr>
          <p:cNvSpPr>
            <a:spLocks noGrp="1"/>
          </p:cNvSpPr>
          <p:nvPr>
            <p:ph type="pic" sz="quarter" idx="13"/>
          </p:nvPr>
        </p:nvSpPr>
        <p:spPr>
          <a:xfrm>
            <a:off x="6096000" y="0"/>
            <a:ext cx="6096000" cy="6858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1" name="Text Placeholder 10">
            <a:extLst>
              <a:ext uri="{FF2B5EF4-FFF2-40B4-BE49-F238E27FC236}">
                <a16:creationId xmlns:a16="http://schemas.microsoft.com/office/drawing/2014/main" id="{ED81E9FF-63DE-004D-A94F-AA2FFC3C9874}"/>
              </a:ext>
            </a:extLst>
          </p:cNvPr>
          <p:cNvSpPr>
            <a:spLocks noGrp="1"/>
          </p:cNvSpPr>
          <p:nvPr>
            <p:ph type="body" sz="quarter" idx="14" hasCustomPrompt="1"/>
          </p:nvPr>
        </p:nvSpPr>
        <p:spPr>
          <a:xfrm>
            <a:off x="1445129" y="2641600"/>
            <a:ext cx="3315563" cy="1003300"/>
          </a:xfrm>
        </p:spPr>
        <p:txBody>
          <a:bodyPr anchor="ctr">
            <a:noAutofit/>
          </a:bodyPr>
          <a:lstStyle>
            <a:lvl1pPr marL="0" indent="0">
              <a:buNone/>
              <a:defRPr sz="3500" b="1">
                <a:solidFill>
                  <a:srgbClr val="35466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pic>
        <p:nvPicPr>
          <p:cNvPr id="13" name="Picture 12">
            <a:extLst>
              <a:ext uri="{FF2B5EF4-FFF2-40B4-BE49-F238E27FC236}">
                <a16:creationId xmlns:a16="http://schemas.microsoft.com/office/drawing/2014/main" id="{3259D6D0-0DD4-B644-8B38-F10D88CB1EEB}"/>
              </a:ext>
            </a:extLst>
          </p:cNvPr>
          <p:cNvPicPr>
            <a:picLocks noChangeAspect="1"/>
          </p:cNvPicPr>
          <p:nvPr userDrawn="1"/>
        </p:nvPicPr>
        <p:blipFill>
          <a:blip r:embed="rId2"/>
          <a:stretch>
            <a:fillRect/>
          </a:stretch>
        </p:blipFill>
        <p:spPr>
          <a:xfrm>
            <a:off x="1445128" y="5651320"/>
            <a:ext cx="834347" cy="294504"/>
          </a:xfrm>
          <a:prstGeom prst="rect">
            <a:avLst/>
          </a:prstGeom>
        </p:spPr>
      </p:pic>
      <p:sp>
        <p:nvSpPr>
          <p:cNvPr id="16" name="Text Placeholder 15">
            <a:extLst>
              <a:ext uri="{FF2B5EF4-FFF2-40B4-BE49-F238E27FC236}">
                <a16:creationId xmlns:a16="http://schemas.microsoft.com/office/drawing/2014/main" id="{D10C3CE8-5746-2B45-A4BC-4C4220186435}"/>
              </a:ext>
            </a:extLst>
          </p:cNvPr>
          <p:cNvSpPr>
            <a:spLocks noGrp="1"/>
          </p:cNvSpPr>
          <p:nvPr>
            <p:ph type="body" sz="quarter" idx="15" hasCustomPrompt="1"/>
          </p:nvPr>
        </p:nvSpPr>
        <p:spPr>
          <a:xfrm>
            <a:off x="1445129" y="3957865"/>
            <a:ext cx="3315563" cy="309335"/>
          </a:xfrm>
        </p:spPr>
        <p:txBody>
          <a:bodyPr anchor="ctr">
            <a:normAutofit/>
          </a:bodyPr>
          <a:lstStyle>
            <a:lvl1pPr marL="0" indent="0">
              <a:buNone/>
              <a:defRPr sz="1500" b="0" i="0">
                <a:solidFill>
                  <a:srgbClr val="35466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spTree>
    <p:extLst>
      <p:ext uri="{BB962C8B-B14F-4D97-AF65-F5344CB8AC3E}">
        <p14:creationId xmlns:p14="http://schemas.microsoft.com/office/powerpoint/2010/main" val="1332921193"/>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chemeClr val="bg1"/>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7" name="Picture 6">
            <a:extLst>
              <a:ext uri="{FF2B5EF4-FFF2-40B4-BE49-F238E27FC236}">
                <a16:creationId xmlns:a16="http://schemas.microsoft.com/office/drawing/2014/main" id="{57DE03D1-AD30-B241-93C6-03980FA9B87B}"/>
              </a:ext>
            </a:extLst>
          </p:cNvPr>
          <p:cNvPicPr>
            <a:picLocks noChangeAspect="1"/>
          </p:cNvPicPr>
          <p:nvPr userDrawn="1"/>
        </p:nvPicPr>
        <p:blipFill>
          <a:blip r:embed="rId2"/>
          <a:stretch>
            <a:fillRect/>
          </a:stretch>
        </p:blipFill>
        <p:spPr>
          <a:xfrm>
            <a:off x="5707293" y="5525008"/>
            <a:ext cx="790118" cy="278892"/>
          </a:xfrm>
          <a:prstGeom prst="rect">
            <a:avLst/>
          </a:prstGeom>
        </p:spPr>
      </p:pic>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3460064" y="3060700"/>
            <a:ext cx="5284577" cy="406400"/>
          </a:xfrm>
        </p:spPr>
        <p:txBody>
          <a:bodyPr anchor="ctr">
            <a:noAutofit/>
          </a:bodyPr>
          <a:lstStyle>
            <a:lvl1pPr marL="0" indent="0" algn="ctr">
              <a:buNone/>
              <a:defRPr sz="35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3460064" y="3670300"/>
            <a:ext cx="5284577" cy="355600"/>
          </a:xfrm>
        </p:spPr>
        <p:txBody>
          <a:bodyPr anchor="ctr">
            <a:normAutofit/>
          </a:bodyPr>
          <a:lstStyle>
            <a:lvl1pPr marL="0" indent="0" algn="ctr">
              <a:lnSpc>
                <a:spcPct val="150000"/>
              </a:lnSpc>
              <a:buNone/>
              <a:defRPr sz="1500">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spTree>
    <p:extLst>
      <p:ext uri="{BB962C8B-B14F-4D97-AF65-F5344CB8AC3E}">
        <p14:creationId xmlns:p14="http://schemas.microsoft.com/office/powerpoint/2010/main" val="1933281729"/>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7" name="Picture 6">
            <a:extLst>
              <a:ext uri="{FF2B5EF4-FFF2-40B4-BE49-F238E27FC236}">
                <a16:creationId xmlns:a16="http://schemas.microsoft.com/office/drawing/2014/main" id="{57DE03D1-AD30-B241-93C6-03980FA9B87B}"/>
              </a:ext>
            </a:extLst>
          </p:cNvPr>
          <p:cNvPicPr>
            <a:picLocks noChangeAspect="1"/>
          </p:cNvPicPr>
          <p:nvPr userDrawn="1"/>
        </p:nvPicPr>
        <p:blipFill>
          <a:blip r:embed="rId2"/>
          <a:stretch>
            <a:fillRect/>
          </a:stretch>
        </p:blipFill>
        <p:spPr>
          <a:xfrm>
            <a:off x="5707293" y="5525008"/>
            <a:ext cx="790118" cy="278892"/>
          </a:xfrm>
          <a:prstGeom prst="rect">
            <a:avLst/>
          </a:prstGeom>
        </p:spPr>
      </p:pic>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3460064" y="3060700"/>
            <a:ext cx="5284577" cy="406400"/>
          </a:xfrm>
        </p:spPr>
        <p:txBody>
          <a:bodyPr anchor="ctr">
            <a:noAutofit/>
          </a:bodyPr>
          <a:lstStyle>
            <a:lvl1pPr marL="0" indent="0" algn="ctr">
              <a:buNone/>
              <a:defRPr sz="35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3460064" y="3670300"/>
            <a:ext cx="5284577" cy="355600"/>
          </a:xfrm>
        </p:spPr>
        <p:txBody>
          <a:bodyPr anchor="ctr">
            <a:normAutofit/>
          </a:bodyPr>
          <a:lstStyle>
            <a:lvl1pPr marL="0" indent="0" algn="ctr">
              <a:lnSpc>
                <a:spcPct val="150000"/>
              </a:lnSpc>
              <a:buNone/>
              <a:defRPr sz="15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8" name="Picture 7">
            <a:extLst>
              <a:ext uri="{FF2B5EF4-FFF2-40B4-BE49-F238E27FC236}">
                <a16:creationId xmlns:a16="http://schemas.microsoft.com/office/drawing/2014/main" id="{821D8E19-BBC6-614E-83A4-BA00CC0DE084}"/>
              </a:ext>
            </a:extLst>
          </p:cNvPr>
          <p:cNvPicPr>
            <a:picLocks noChangeAspect="1"/>
          </p:cNvPicPr>
          <p:nvPr userDrawn="1"/>
        </p:nvPicPr>
        <p:blipFill>
          <a:blip r:embed="rId3"/>
          <a:stretch>
            <a:fillRect/>
          </a:stretch>
        </p:blipFill>
        <p:spPr>
          <a:xfrm>
            <a:off x="5700941" y="5525008"/>
            <a:ext cx="790119" cy="278892"/>
          </a:xfrm>
          <a:prstGeom prst="rect">
            <a:avLst/>
          </a:prstGeom>
        </p:spPr>
      </p:pic>
    </p:spTree>
    <p:extLst>
      <p:ext uri="{BB962C8B-B14F-4D97-AF65-F5344CB8AC3E}">
        <p14:creationId xmlns:p14="http://schemas.microsoft.com/office/powerpoint/2010/main" val="3257516608"/>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E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3460064" y="3060700"/>
            <a:ext cx="5284577" cy="406400"/>
          </a:xfrm>
        </p:spPr>
        <p:txBody>
          <a:bodyPr anchor="ctr">
            <a:noAutofit/>
          </a:bodyPr>
          <a:lstStyle>
            <a:lvl1pPr marL="0" indent="0" algn="ctr">
              <a:buNone/>
              <a:defRPr sz="3500" b="1">
                <a:solidFill>
                  <a:srgbClr val="8A4546"/>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3460064" y="3670300"/>
            <a:ext cx="5284577" cy="355600"/>
          </a:xfrm>
        </p:spPr>
        <p:txBody>
          <a:bodyPr anchor="ctr">
            <a:normAutofit/>
          </a:bodyPr>
          <a:lstStyle>
            <a:lvl1pPr marL="0" indent="0" algn="ctr">
              <a:lnSpc>
                <a:spcPct val="150000"/>
              </a:lnSpc>
              <a:buNone/>
              <a:defRPr sz="1500">
                <a:solidFill>
                  <a:srgbClr val="8A4546"/>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8" name="Picture 7">
            <a:extLst>
              <a:ext uri="{FF2B5EF4-FFF2-40B4-BE49-F238E27FC236}">
                <a16:creationId xmlns:a16="http://schemas.microsoft.com/office/drawing/2014/main" id="{426B6916-0FA5-C743-90DB-75BDFEC0A8E0}"/>
              </a:ext>
            </a:extLst>
          </p:cNvPr>
          <p:cNvPicPr>
            <a:picLocks noChangeAspect="1"/>
          </p:cNvPicPr>
          <p:nvPr userDrawn="1"/>
        </p:nvPicPr>
        <p:blipFill>
          <a:blip r:embed="rId2"/>
          <a:stretch>
            <a:fillRect/>
          </a:stretch>
        </p:blipFill>
        <p:spPr>
          <a:xfrm>
            <a:off x="5700941" y="5525008"/>
            <a:ext cx="790119" cy="278892"/>
          </a:xfrm>
          <a:prstGeom prst="rect">
            <a:avLst/>
          </a:prstGeom>
        </p:spPr>
      </p:pic>
    </p:spTree>
    <p:extLst>
      <p:ext uri="{BB962C8B-B14F-4D97-AF65-F5344CB8AC3E}">
        <p14:creationId xmlns:p14="http://schemas.microsoft.com/office/powerpoint/2010/main" val="4029971686"/>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FF3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3460064" y="3060700"/>
            <a:ext cx="5284577" cy="406400"/>
          </a:xfrm>
        </p:spPr>
        <p:txBody>
          <a:bodyPr anchor="ctr">
            <a:noAutofit/>
          </a:bodyPr>
          <a:lstStyle>
            <a:lvl1pPr marL="0" indent="0" algn="ctr">
              <a:buNone/>
              <a:defRPr sz="3500" b="1">
                <a:solidFill>
                  <a:srgbClr val="AF7854"/>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3460064" y="3670300"/>
            <a:ext cx="5284577" cy="355600"/>
          </a:xfrm>
        </p:spPr>
        <p:txBody>
          <a:bodyPr anchor="ctr">
            <a:normAutofit/>
          </a:bodyPr>
          <a:lstStyle>
            <a:lvl1pPr marL="0" indent="0" algn="ctr">
              <a:lnSpc>
                <a:spcPct val="150000"/>
              </a:lnSpc>
              <a:buNone/>
              <a:defRPr sz="1500">
                <a:solidFill>
                  <a:srgbClr val="B0785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8" name="Picture 7">
            <a:extLst>
              <a:ext uri="{FF2B5EF4-FFF2-40B4-BE49-F238E27FC236}">
                <a16:creationId xmlns:a16="http://schemas.microsoft.com/office/drawing/2014/main" id="{7132DCBD-5C38-DF43-91FA-E9443E83A15F}"/>
              </a:ext>
            </a:extLst>
          </p:cNvPr>
          <p:cNvPicPr>
            <a:picLocks noChangeAspect="1"/>
          </p:cNvPicPr>
          <p:nvPr userDrawn="1"/>
        </p:nvPicPr>
        <p:blipFill>
          <a:blip r:embed="rId2"/>
          <a:stretch>
            <a:fillRect/>
          </a:stretch>
        </p:blipFill>
        <p:spPr>
          <a:xfrm>
            <a:off x="5700941" y="5525008"/>
            <a:ext cx="790119" cy="278892"/>
          </a:xfrm>
          <a:prstGeom prst="rect">
            <a:avLst/>
          </a:prstGeom>
        </p:spPr>
      </p:pic>
    </p:spTree>
    <p:extLst>
      <p:ext uri="{BB962C8B-B14F-4D97-AF65-F5344CB8AC3E}">
        <p14:creationId xmlns:p14="http://schemas.microsoft.com/office/powerpoint/2010/main" val="3234586752"/>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1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3460064" y="3060700"/>
            <a:ext cx="5284577" cy="406400"/>
          </a:xfrm>
        </p:spPr>
        <p:txBody>
          <a:bodyPr anchor="ctr">
            <a:noAutofit/>
          </a:bodyPr>
          <a:lstStyle>
            <a:lvl1pPr marL="0" indent="0" algn="ctr">
              <a:buNone/>
              <a:defRPr sz="3500" b="1">
                <a:solidFill>
                  <a:srgbClr val="7E834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3460064" y="3670300"/>
            <a:ext cx="5284577" cy="355600"/>
          </a:xfrm>
        </p:spPr>
        <p:txBody>
          <a:bodyPr anchor="ctr">
            <a:normAutofit/>
          </a:bodyPr>
          <a:lstStyle>
            <a:lvl1pPr marL="0" indent="0" algn="ctr">
              <a:lnSpc>
                <a:spcPct val="150000"/>
              </a:lnSpc>
              <a:buNone/>
              <a:defRPr sz="1500">
                <a:solidFill>
                  <a:srgbClr val="7E8443"/>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8" name="Picture 7">
            <a:extLst>
              <a:ext uri="{FF2B5EF4-FFF2-40B4-BE49-F238E27FC236}">
                <a16:creationId xmlns:a16="http://schemas.microsoft.com/office/drawing/2014/main" id="{F6974F0D-DF4A-0847-84AC-8796DDEAE028}"/>
              </a:ext>
            </a:extLst>
          </p:cNvPr>
          <p:cNvPicPr>
            <a:picLocks noChangeAspect="1"/>
          </p:cNvPicPr>
          <p:nvPr userDrawn="1"/>
        </p:nvPicPr>
        <p:blipFill>
          <a:blip r:embed="rId2"/>
          <a:stretch>
            <a:fillRect/>
          </a:stretch>
        </p:blipFill>
        <p:spPr>
          <a:xfrm>
            <a:off x="5700941" y="5525008"/>
            <a:ext cx="790119" cy="278892"/>
          </a:xfrm>
          <a:prstGeom prst="rect">
            <a:avLst/>
          </a:prstGeom>
        </p:spPr>
      </p:pic>
    </p:spTree>
    <p:extLst>
      <p:ext uri="{BB962C8B-B14F-4D97-AF65-F5344CB8AC3E}">
        <p14:creationId xmlns:p14="http://schemas.microsoft.com/office/powerpoint/2010/main" val="664239142"/>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E8F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3460064" y="3060700"/>
            <a:ext cx="5284577" cy="406400"/>
          </a:xfrm>
        </p:spPr>
        <p:txBody>
          <a:bodyPr anchor="ctr">
            <a:noAutofit/>
          </a:bodyPr>
          <a:lstStyle>
            <a:lvl1pPr marL="0" indent="0" algn="ctr">
              <a:buNone/>
              <a:defRPr sz="3500" b="1">
                <a:solidFill>
                  <a:srgbClr val="43797F"/>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3460064" y="3670300"/>
            <a:ext cx="5284577" cy="355600"/>
          </a:xfrm>
        </p:spPr>
        <p:txBody>
          <a:bodyPr anchor="ctr">
            <a:normAutofit/>
          </a:bodyPr>
          <a:lstStyle>
            <a:lvl1pPr marL="0" indent="0" algn="ctr">
              <a:lnSpc>
                <a:spcPct val="150000"/>
              </a:lnSpc>
              <a:buNone/>
              <a:defRPr sz="1500">
                <a:solidFill>
                  <a:srgbClr val="417980"/>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8" name="Picture 7">
            <a:extLst>
              <a:ext uri="{FF2B5EF4-FFF2-40B4-BE49-F238E27FC236}">
                <a16:creationId xmlns:a16="http://schemas.microsoft.com/office/drawing/2014/main" id="{0E618B7B-D6CB-E241-94CE-101F603AE147}"/>
              </a:ext>
            </a:extLst>
          </p:cNvPr>
          <p:cNvPicPr>
            <a:picLocks noChangeAspect="1"/>
          </p:cNvPicPr>
          <p:nvPr userDrawn="1"/>
        </p:nvPicPr>
        <p:blipFill>
          <a:blip r:embed="rId2"/>
          <a:stretch>
            <a:fillRect/>
          </a:stretch>
        </p:blipFill>
        <p:spPr>
          <a:xfrm>
            <a:off x="5700941" y="5525008"/>
            <a:ext cx="790119" cy="278892"/>
          </a:xfrm>
          <a:prstGeom prst="rect">
            <a:avLst/>
          </a:prstGeom>
        </p:spPr>
      </p:pic>
    </p:spTree>
    <p:extLst>
      <p:ext uri="{BB962C8B-B14F-4D97-AF65-F5344CB8AC3E}">
        <p14:creationId xmlns:p14="http://schemas.microsoft.com/office/powerpoint/2010/main" val="1010827726"/>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8F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3460064" y="3060700"/>
            <a:ext cx="5284577" cy="406400"/>
          </a:xfrm>
        </p:spPr>
        <p:txBody>
          <a:bodyPr anchor="ctr">
            <a:noAutofit/>
          </a:bodyPr>
          <a:lstStyle>
            <a:lvl1pPr marL="0" indent="0" algn="ctr">
              <a:buNone/>
              <a:defRPr sz="3500" b="1">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3460064" y="3670300"/>
            <a:ext cx="5284577" cy="355600"/>
          </a:xfrm>
        </p:spPr>
        <p:txBody>
          <a:bodyPr anchor="ctr">
            <a:normAutofit/>
          </a:bodyPr>
          <a:lstStyle>
            <a:lvl1pPr marL="0" indent="0" algn="ctr">
              <a:lnSpc>
                <a:spcPct val="150000"/>
              </a:lnSpc>
              <a:buNone/>
              <a:defRPr sz="1500">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8" name="Picture 7">
            <a:extLst>
              <a:ext uri="{FF2B5EF4-FFF2-40B4-BE49-F238E27FC236}">
                <a16:creationId xmlns:a16="http://schemas.microsoft.com/office/drawing/2014/main" id="{ED97C1BD-4019-6C45-A7BA-957C0C81E009}"/>
              </a:ext>
            </a:extLst>
          </p:cNvPr>
          <p:cNvPicPr>
            <a:picLocks noChangeAspect="1"/>
          </p:cNvPicPr>
          <p:nvPr userDrawn="1"/>
        </p:nvPicPr>
        <p:blipFill>
          <a:blip r:embed="rId2"/>
          <a:stretch>
            <a:fillRect/>
          </a:stretch>
        </p:blipFill>
        <p:spPr>
          <a:xfrm>
            <a:off x="5700941" y="5525008"/>
            <a:ext cx="790119" cy="278892"/>
          </a:xfrm>
          <a:prstGeom prst="rect">
            <a:avLst/>
          </a:prstGeom>
        </p:spPr>
      </p:pic>
    </p:spTree>
    <p:extLst>
      <p:ext uri="{BB962C8B-B14F-4D97-AF65-F5344CB8AC3E}">
        <p14:creationId xmlns:p14="http://schemas.microsoft.com/office/powerpoint/2010/main" val="2290368462"/>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231CE9-75B2-466E-A1D3-BCBDF40C1D5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D248FFB-58FB-4C4B-91BF-5D02E53199B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FECD4E9-1686-4A14-AD88-AE211CE90BC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65E3946-CEAD-4F45-869D-2BDFED9C8052}"/>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6" name="바닥글 개체 틀 5">
            <a:extLst>
              <a:ext uri="{FF2B5EF4-FFF2-40B4-BE49-F238E27FC236}">
                <a16:creationId xmlns:a16="http://schemas.microsoft.com/office/drawing/2014/main" id="{9BCB4D6C-129E-4064-823D-2B24485437D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C32C3BD-4F01-4BA4-B87D-B03778023682}"/>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33908199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9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1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3460064" y="3060700"/>
            <a:ext cx="5284577" cy="406400"/>
          </a:xfrm>
        </p:spPr>
        <p:txBody>
          <a:bodyPr anchor="ctr">
            <a:noAutofit/>
          </a:bodyPr>
          <a:lstStyle>
            <a:lvl1pPr marL="0" indent="0" algn="ctr">
              <a:buNone/>
              <a:defRPr sz="35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3460064" y="3670300"/>
            <a:ext cx="5284577" cy="355600"/>
          </a:xfrm>
        </p:spPr>
        <p:txBody>
          <a:bodyPr anchor="ctr">
            <a:normAutofit/>
          </a:bodyPr>
          <a:lstStyle>
            <a:lvl1pPr marL="0" indent="0" algn="ctr">
              <a:lnSpc>
                <a:spcPct val="150000"/>
              </a:lnSpc>
              <a:buNone/>
              <a:defRPr sz="1500">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8" name="Picture 7">
            <a:extLst>
              <a:ext uri="{FF2B5EF4-FFF2-40B4-BE49-F238E27FC236}">
                <a16:creationId xmlns:a16="http://schemas.microsoft.com/office/drawing/2014/main" id="{0F51BBA9-6A97-E44C-880A-3FE18985DDCA}"/>
              </a:ext>
            </a:extLst>
          </p:cNvPr>
          <p:cNvPicPr>
            <a:picLocks noChangeAspect="1"/>
          </p:cNvPicPr>
          <p:nvPr userDrawn="1"/>
        </p:nvPicPr>
        <p:blipFill>
          <a:blip r:embed="rId2"/>
          <a:stretch>
            <a:fillRect/>
          </a:stretch>
        </p:blipFill>
        <p:spPr>
          <a:xfrm>
            <a:off x="5700941" y="5525008"/>
            <a:ext cx="790119" cy="278892"/>
          </a:xfrm>
          <a:prstGeom prst="rect">
            <a:avLst/>
          </a:prstGeom>
        </p:spPr>
      </p:pic>
    </p:spTree>
    <p:extLst>
      <p:ext uri="{BB962C8B-B14F-4D97-AF65-F5344CB8AC3E}">
        <p14:creationId xmlns:p14="http://schemas.microsoft.com/office/powerpoint/2010/main" val="613285234"/>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chemeClr val="bg1"/>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7" name="Picture 6">
            <a:extLst>
              <a:ext uri="{FF2B5EF4-FFF2-40B4-BE49-F238E27FC236}">
                <a16:creationId xmlns:a16="http://schemas.microsoft.com/office/drawing/2014/main" id="{57DE03D1-AD30-B241-93C6-03980FA9B87B}"/>
              </a:ext>
            </a:extLst>
          </p:cNvPr>
          <p:cNvPicPr>
            <a:picLocks noChangeAspect="1"/>
          </p:cNvPicPr>
          <p:nvPr userDrawn="1"/>
        </p:nvPicPr>
        <p:blipFill>
          <a:blip r:embed="rId2"/>
          <a:stretch>
            <a:fillRect/>
          </a:stretch>
        </p:blipFill>
        <p:spPr>
          <a:xfrm>
            <a:off x="1502498" y="5525008"/>
            <a:ext cx="790118" cy="278892"/>
          </a:xfrm>
          <a:prstGeom prst="rect">
            <a:avLst/>
          </a:prstGeom>
        </p:spPr>
      </p:pic>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1503754" y="3060700"/>
            <a:ext cx="5284577" cy="406400"/>
          </a:xfrm>
        </p:spPr>
        <p:txBody>
          <a:bodyPr anchor="ctr">
            <a:noAutofit/>
          </a:bodyPr>
          <a:lstStyle>
            <a:lvl1pPr marL="0" indent="0" algn="l">
              <a:buNone/>
              <a:defRPr sz="35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1503754" y="3670300"/>
            <a:ext cx="5284577" cy="355600"/>
          </a:xfrm>
        </p:spPr>
        <p:txBody>
          <a:bodyPr anchor="ctr">
            <a:normAutofit/>
          </a:bodyPr>
          <a:lstStyle>
            <a:lvl1pPr marL="0" indent="0" algn="l">
              <a:lnSpc>
                <a:spcPct val="150000"/>
              </a:lnSpc>
              <a:buNone/>
              <a:defRPr sz="1500">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spTree>
    <p:extLst>
      <p:ext uri="{BB962C8B-B14F-4D97-AF65-F5344CB8AC3E}">
        <p14:creationId xmlns:p14="http://schemas.microsoft.com/office/powerpoint/2010/main" val="1381710318"/>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7" name="Picture 6">
            <a:extLst>
              <a:ext uri="{FF2B5EF4-FFF2-40B4-BE49-F238E27FC236}">
                <a16:creationId xmlns:a16="http://schemas.microsoft.com/office/drawing/2014/main" id="{57DE03D1-AD30-B241-93C6-03980FA9B87B}"/>
              </a:ext>
            </a:extLst>
          </p:cNvPr>
          <p:cNvPicPr>
            <a:picLocks noChangeAspect="1"/>
          </p:cNvPicPr>
          <p:nvPr userDrawn="1"/>
        </p:nvPicPr>
        <p:blipFill>
          <a:blip r:embed="rId2"/>
          <a:stretch>
            <a:fillRect/>
          </a:stretch>
        </p:blipFill>
        <p:spPr>
          <a:xfrm>
            <a:off x="5707293" y="5525008"/>
            <a:ext cx="790118" cy="278892"/>
          </a:xfrm>
          <a:prstGeom prst="rect">
            <a:avLst/>
          </a:prstGeom>
        </p:spPr>
      </p:pic>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1516458" y="3060700"/>
            <a:ext cx="5284577" cy="406400"/>
          </a:xfrm>
        </p:spPr>
        <p:txBody>
          <a:bodyPr anchor="ctr">
            <a:noAutofit/>
          </a:bodyPr>
          <a:lstStyle>
            <a:lvl1pPr marL="0" indent="0" algn="l">
              <a:buNone/>
              <a:defRPr sz="35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1516458" y="3670300"/>
            <a:ext cx="5284577" cy="355600"/>
          </a:xfrm>
        </p:spPr>
        <p:txBody>
          <a:bodyPr anchor="ctr">
            <a:normAutofit/>
          </a:bodyPr>
          <a:lstStyle>
            <a:lvl1pPr marL="0" indent="0" algn="l">
              <a:lnSpc>
                <a:spcPct val="150000"/>
              </a:lnSpc>
              <a:buNone/>
              <a:defRPr sz="15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13" name="Picture 12">
            <a:extLst>
              <a:ext uri="{FF2B5EF4-FFF2-40B4-BE49-F238E27FC236}">
                <a16:creationId xmlns:a16="http://schemas.microsoft.com/office/drawing/2014/main" id="{AFFA023D-DE7C-1543-A738-2B63B86905D0}"/>
              </a:ext>
            </a:extLst>
          </p:cNvPr>
          <p:cNvPicPr>
            <a:picLocks noChangeAspect="1"/>
          </p:cNvPicPr>
          <p:nvPr userDrawn="1"/>
        </p:nvPicPr>
        <p:blipFill>
          <a:blip r:embed="rId3"/>
          <a:stretch>
            <a:fillRect/>
          </a:stretch>
        </p:blipFill>
        <p:spPr>
          <a:xfrm>
            <a:off x="1496146" y="5525008"/>
            <a:ext cx="790119" cy="278892"/>
          </a:xfrm>
          <a:prstGeom prst="rect">
            <a:avLst/>
          </a:prstGeom>
        </p:spPr>
      </p:pic>
    </p:spTree>
    <p:extLst>
      <p:ext uri="{BB962C8B-B14F-4D97-AF65-F5344CB8AC3E}">
        <p14:creationId xmlns:p14="http://schemas.microsoft.com/office/powerpoint/2010/main" val="3919291654"/>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D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1516458" y="3060700"/>
            <a:ext cx="5284577" cy="406400"/>
          </a:xfrm>
        </p:spPr>
        <p:txBody>
          <a:bodyPr anchor="ctr">
            <a:noAutofit/>
          </a:bodyPr>
          <a:lstStyle>
            <a:lvl1pPr marL="0" indent="0" algn="l">
              <a:buNone/>
              <a:defRPr sz="3500" b="1">
                <a:solidFill>
                  <a:srgbClr val="884548"/>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1516458" y="3670300"/>
            <a:ext cx="5284577" cy="355600"/>
          </a:xfrm>
        </p:spPr>
        <p:txBody>
          <a:bodyPr anchor="ctr">
            <a:normAutofit/>
          </a:bodyPr>
          <a:lstStyle>
            <a:lvl1pPr marL="0" indent="0" algn="l">
              <a:lnSpc>
                <a:spcPct val="150000"/>
              </a:lnSpc>
              <a:buNone/>
              <a:defRPr sz="1500">
                <a:solidFill>
                  <a:srgbClr val="89454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7" name="Picture 6">
            <a:extLst>
              <a:ext uri="{FF2B5EF4-FFF2-40B4-BE49-F238E27FC236}">
                <a16:creationId xmlns:a16="http://schemas.microsoft.com/office/drawing/2014/main" id="{08EB78C5-9ADE-2842-BCA7-8C5E542990FA}"/>
              </a:ext>
            </a:extLst>
          </p:cNvPr>
          <p:cNvPicPr>
            <a:picLocks noChangeAspect="1"/>
          </p:cNvPicPr>
          <p:nvPr userDrawn="1"/>
        </p:nvPicPr>
        <p:blipFill>
          <a:blip r:embed="rId2"/>
          <a:stretch>
            <a:fillRect/>
          </a:stretch>
        </p:blipFill>
        <p:spPr>
          <a:xfrm>
            <a:off x="1496146" y="5525008"/>
            <a:ext cx="790119" cy="278892"/>
          </a:xfrm>
          <a:prstGeom prst="rect">
            <a:avLst/>
          </a:prstGeom>
        </p:spPr>
      </p:pic>
    </p:spTree>
    <p:extLst>
      <p:ext uri="{BB962C8B-B14F-4D97-AF65-F5344CB8AC3E}">
        <p14:creationId xmlns:p14="http://schemas.microsoft.com/office/powerpoint/2010/main" val="2497952253"/>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FF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1516458" y="3060700"/>
            <a:ext cx="5284577" cy="406400"/>
          </a:xfrm>
        </p:spPr>
        <p:txBody>
          <a:bodyPr anchor="ctr">
            <a:noAutofit/>
          </a:bodyPr>
          <a:lstStyle>
            <a:lvl1pPr marL="0" indent="0" algn="l">
              <a:buNone/>
              <a:defRPr sz="3500" b="1">
                <a:solidFill>
                  <a:srgbClr val="AE785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1516458" y="3670300"/>
            <a:ext cx="5284577" cy="355600"/>
          </a:xfrm>
        </p:spPr>
        <p:txBody>
          <a:bodyPr anchor="ctr">
            <a:normAutofit/>
          </a:bodyPr>
          <a:lstStyle>
            <a:lvl1pPr marL="0" indent="0" algn="l">
              <a:lnSpc>
                <a:spcPct val="150000"/>
              </a:lnSpc>
              <a:buNone/>
              <a:defRPr sz="1500">
                <a:solidFill>
                  <a:srgbClr val="AF7854"/>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8" name="Picture 7">
            <a:extLst>
              <a:ext uri="{FF2B5EF4-FFF2-40B4-BE49-F238E27FC236}">
                <a16:creationId xmlns:a16="http://schemas.microsoft.com/office/drawing/2014/main" id="{83010A65-7043-8F44-915F-89B9BAA235CD}"/>
              </a:ext>
            </a:extLst>
          </p:cNvPr>
          <p:cNvPicPr>
            <a:picLocks noChangeAspect="1"/>
          </p:cNvPicPr>
          <p:nvPr userDrawn="1"/>
        </p:nvPicPr>
        <p:blipFill>
          <a:blip r:embed="rId2"/>
          <a:stretch>
            <a:fillRect/>
          </a:stretch>
        </p:blipFill>
        <p:spPr>
          <a:xfrm>
            <a:off x="1496146" y="5525008"/>
            <a:ext cx="790119" cy="278892"/>
          </a:xfrm>
          <a:prstGeom prst="rect">
            <a:avLst/>
          </a:prstGeom>
        </p:spPr>
      </p:pic>
    </p:spTree>
    <p:extLst>
      <p:ext uri="{BB962C8B-B14F-4D97-AF65-F5344CB8AC3E}">
        <p14:creationId xmlns:p14="http://schemas.microsoft.com/office/powerpoint/2010/main" val="2301659297"/>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1F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1516458" y="3060700"/>
            <a:ext cx="5284577" cy="406400"/>
          </a:xfrm>
        </p:spPr>
        <p:txBody>
          <a:bodyPr anchor="ctr">
            <a:noAutofit/>
          </a:bodyPr>
          <a:lstStyle>
            <a:lvl1pPr marL="0" indent="0" algn="l">
              <a:buNone/>
              <a:defRPr sz="3500" b="1">
                <a:solidFill>
                  <a:srgbClr val="7E824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1516458" y="3670300"/>
            <a:ext cx="5284577" cy="355600"/>
          </a:xfrm>
        </p:spPr>
        <p:txBody>
          <a:bodyPr anchor="ctr">
            <a:normAutofit/>
          </a:bodyPr>
          <a:lstStyle>
            <a:lvl1pPr marL="0" indent="0" algn="l">
              <a:lnSpc>
                <a:spcPct val="150000"/>
              </a:lnSpc>
              <a:buNone/>
              <a:defRPr sz="1500">
                <a:solidFill>
                  <a:srgbClr val="7E834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7" name="Picture 6">
            <a:extLst>
              <a:ext uri="{FF2B5EF4-FFF2-40B4-BE49-F238E27FC236}">
                <a16:creationId xmlns:a16="http://schemas.microsoft.com/office/drawing/2014/main" id="{FEFEC451-B07F-BC47-9802-C3F51A436D06}"/>
              </a:ext>
            </a:extLst>
          </p:cNvPr>
          <p:cNvPicPr>
            <a:picLocks noChangeAspect="1"/>
          </p:cNvPicPr>
          <p:nvPr userDrawn="1"/>
        </p:nvPicPr>
        <p:blipFill>
          <a:blip r:embed="rId2"/>
          <a:stretch>
            <a:fillRect/>
          </a:stretch>
        </p:blipFill>
        <p:spPr>
          <a:xfrm>
            <a:off x="1496146" y="5525008"/>
            <a:ext cx="790119" cy="278892"/>
          </a:xfrm>
          <a:prstGeom prst="rect">
            <a:avLst/>
          </a:prstGeom>
        </p:spPr>
      </p:pic>
    </p:spTree>
    <p:extLst>
      <p:ext uri="{BB962C8B-B14F-4D97-AF65-F5344CB8AC3E}">
        <p14:creationId xmlns:p14="http://schemas.microsoft.com/office/powerpoint/2010/main" val="505796387"/>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E9F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1516458" y="3060700"/>
            <a:ext cx="5284577" cy="406400"/>
          </a:xfrm>
        </p:spPr>
        <p:txBody>
          <a:bodyPr anchor="ctr">
            <a:noAutofit/>
          </a:bodyPr>
          <a:lstStyle>
            <a:lvl1pPr marL="0" indent="0" algn="l">
              <a:buNone/>
              <a:defRPr sz="3500" b="1">
                <a:solidFill>
                  <a:srgbClr val="45797E"/>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1516458" y="3670300"/>
            <a:ext cx="5284577" cy="355600"/>
          </a:xfrm>
        </p:spPr>
        <p:txBody>
          <a:bodyPr anchor="ctr">
            <a:normAutofit/>
          </a:bodyPr>
          <a:lstStyle>
            <a:lvl1pPr marL="0" indent="0" algn="l">
              <a:lnSpc>
                <a:spcPct val="150000"/>
              </a:lnSpc>
              <a:buNone/>
              <a:defRPr sz="1500">
                <a:solidFill>
                  <a:srgbClr val="43797F"/>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7" name="Picture 6">
            <a:extLst>
              <a:ext uri="{FF2B5EF4-FFF2-40B4-BE49-F238E27FC236}">
                <a16:creationId xmlns:a16="http://schemas.microsoft.com/office/drawing/2014/main" id="{D23C5FAD-C51D-414D-8E5A-A5B1943989EE}"/>
              </a:ext>
            </a:extLst>
          </p:cNvPr>
          <p:cNvPicPr>
            <a:picLocks noChangeAspect="1"/>
          </p:cNvPicPr>
          <p:nvPr userDrawn="1"/>
        </p:nvPicPr>
        <p:blipFill>
          <a:blip r:embed="rId2"/>
          <a:stretch>
            <a:fillRect/>
          </a:stretch>
        </p:blipFill>
        <p:spPr>
          <a:xfrm>
            <a:off x="1496146" y="5525008"/>
            <a:ext cx="790119" cy="278892"/>
          </a:xfrm>
          <a:prstGeom prst="rect">
            <a:avLst/>
          </a:prstGeom>
        </p:spPr>
      </p:pic>
    </p:spTree>
    <p:extLst>
      <p:ext uri="{BB962C8B-B14F-4D97-AF65-F5344CB8AC3E}">
        <p14:creationId xmlns:p14="http://schemas.microsoft.com/office/powerpoint/2010/main" val="2203032614"/>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8F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1516458" y="3060700"/>
            <a:ext cx="5284577" cy="406400"/>
          </a:xfrm>
        </p:spPr>
        <p:txBody>
          <a:bodyPr anchor="ctr">
            <a:noAutofit/>
          </a:bodyPr>
          <a:lstStyle>
            <a:lvl1pPr marL="0" indent="0" algn="l">
              <a:buNone/>
              <a:defRPr sz="3500" b="1">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1516458" y="3670300"/>
            <a:ext cx="5284577" cy="355600"/>
          </a:xfrm>
        </p:spPr>
        <p:txBody>
          <a:bodyPr anchor="ctr">
            <a:normAutofit/>
          </a:bodyPr>
          <a:lstStyle>
            <a:lvl1pPr marL="0" indent="0" algn="l">
              <a:lnSpc>
                <a:spcPct val="150000"/>
              </a:lnSpc>
              <a:buNone/>
              <a:defRPr sz="1500">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8" name="Picture 7">
            <a:extLst>
              <a:ext uri="{FF2B5EF4-FFF2-40B4-BE49-F238E27FC236}">
                <a16:creationId xmlns:a16="http://schemas.microsoft.com/office/drawing/2014/main" id="{4183081E-EF61-E644-822A-BF1BC9F3B708}"/>
              </a:ext>
            </a:extLst>
          </p:cNvPr>
          <p:cNvPicPr>
            <a:picLocks noChangeAspect="1"/>
          </p:cNvPicPr>
          <p:nvPr userDrawn="1"/>
        </p:nvPicPr>
        <p:blipFill>
          <a:blip r:embed="rId2"/>
          <a:stretch>
            <a:fillRect/>
          </a:stretch>
        </p:blipFill>
        <p:spPr>
          <a:xfrm>
            <a:off x="1496146" y="5525008"/>
            <a:ext cx="790119" cy="278892"/>
          </a:xfrm>
          <a:prstGeom prst="rect">
            <a:avLst/>
          </a:prstGeom>
        </p:spPr>
      </p:pic>
    </p:spTree>
    <p:extLst>
      <p:ext uri="{BB962C8B-B14F-4D97-AF65-F5344CB8AC3E}">
        <p14:creationId xmlns:p14="http://schemas.microsoft.com/office/powerpoint/2010/main" val="1027156833"/>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1_Section Break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C9DF72-A66A-D24C-8FA4-D8202E3B23BF}"/>
              </a:ext>
            </a:extLst>
          </p:cNvPr>
          <p:cNvSpPr/>
          <p:nvPr userDrawn="1"/>
        </p:nvSpPr>
        <p:spPr>
          <a:xfrm>
            <a:off x="0" y="0"/>
            <a:ext cx="12192000" cy="6858000"/>
          </a:xfrm>
          <a:prstGeom prst="rect">
            <a:avLst/>
          </a:prstGeom>
          <a:solidFill>
            <a:srgbClr val="F1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45929A05-2BA5-284F-BE32-F79BEB572F4D}"/>
              </a:ext>
            </a:extLst>
          </p:cNvPr>
          <p:cNvSpPr>
            <a:spLocks noGrp="1"/>
          </p:cNvSpPr>
          <p:nvPr>
            <p:ph type="body" sz="quarter" idx="14" hasCustomPrompt="1"/>
          </p:nvPr>
        </p:nvSpPr>
        <p:spPr>
          <a:xfrm>
            <a:off x="1516458" y="3060700"/>
            <a:ext cx="5284577" cy="406400"/>
          </a:xfrm>
        </p:spPr>
        <p:txBody>
          <a:bodyPr anchor="ctr">
            <a:noAutofit/>
          </a:bodyPr>
          <a:lstStyle>
            <a:lvl1pPr marL="0" indent="0" algn="l">
              <a:buNone/>
              <a:defRPr sz="35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Title of Presentation</a:t>
            </a:r>
          </a:p>
        </p:txBody>
      </p:sp>
      <p:sp>
        <p:nvSpPr>
          <p:cNvPr id="11" name="Text Placeholder 11">
            <a:extLst>
              <a:ext uri="{FF2B5EF4-FFF2-40B4-BE49-F238E27FC236}">
                <a16:creationId xmlns:a16="http://schemas.microsoft.com/office/drawing/2014/main" id="{DCA7DF50-74F9-A74D-8F72-0866AB1B2C08}"/>
              </a:ext>
            </a:extLst>
          </p:cNvPr>
          <p:cNvSpPr>
            <a:spLocks noGrp="1"/>
          </p:cNvSpPr>
          <p:nvPr>
            <p:ph type="body" sz="quarter" idx="15" hasCustomPrompt="1"/>
          </p:nvPr>
        </p:nvSpPr>
        <p:spPr>
          <a:xfrm>
            <a:off x="1516458" y="3670300"/>
            <a:ext cx="5284577" cy="355600"/>
          </a:xfrm>
        </p:spPr>
        <p:txBody>
          <a:bodyPr anchor="ctr">
            <a:normAutofit/>
          </a:bodyPr>
          <a:lstStyle>
            <a:lvl1pPr marL="0" indent="0" algn="l">
              <a:lnSpc>
                <a:spcPct val="150000"/>
              </a:lnSpc>
              <a:buNone/>
              <a:defRPr sz="1500">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Name / Department</a:t>
            </a:r>
          </a:p>
        </p:txBody>
      </p:sp>
      <p:pic>
        <p:nvPicPr>
          <p:cNvPr id="7" name="Picture 6">
            <a:extLst>
              <a:ext uri="{FF2B5EF4-FFF2-40B4-BE49-F238E27FC236}">
                <a16:creationId xmlns:a16="http://schemas.microsoft.com/office/drawing/2014/main" id="{6816FD3B-5496-2E46-B3B6-52FDCCF4C491}"/>
              </a:ext>
            </a:extLst>
          </p:cNvPr>
          <p:cNvPicPr>
            <a:picLocks noChangeAspect="1"/>
          </p:cNvPicPr>
          <p:nvPr userDrawn="1"/>
        </p:nvPicPr>
        <p:blipFill>
          <a:blip r:embed="rId2"/>
          <a:stretch>
            <a:fillRect/>
          </a:stretch>
        </p:blipFill>
        <p:spPr>
          <a:xfrm>
            <a:off x="1496146" y="5525008"/>
            <a:ext cx="790119" cy="278892"/>
          </a:xfrm>
          <a:prstGeom prst="rect">
            <a:avLst/>
          </a:prstGeom>
        </p:spPr>
      </p:pic>
    </p:spTree>
    <p:extLst>
      <p:ext uri="{BB962C8B-B14F-4D97-AF65-F5344CB8AC3E}">
        <p14:creationId xmlns:p14="http://schemas.microsoft.com/office/powerpoint/2010/main" val="3966469102"/>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09568A-F9A2-154F-ADF4-199D0B19667E}"/>
              </a:ext>
            </a:extLst>
          </p:cNvPr>
          <p:cNvSpPr/>
          <p:nvPr userDrawn="1"/>
        </p:nvSpPr>
        <p:spPr>
          <a:xfrm>
            <a:off x="0" y="0"/>
            <a:ext cx="6224621" cy="6858000"/>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2" name="Picture Placeholder 8">
            <a:extLst>
              <a:ext uri="{FF2B5EF4-FFF2-40B4-BE49-F238E27FC236}">
                <a16:creationId xmlns:a16="http://schemas.microsoft.com/office/drawing/2014/main" id="{FCA46BFE-8C38-B94F-8573-5C8726ECCA53}"/>
              </a:ext>
            </a:extLst>
          </p:cNvPr>
          <p:cNvSpPr>
            <a:spLocks noGrp="1"/>
          </p:cNvSpPr>
          <p:nvPr>
            <p:ph type="pic" sz="quarter" idx="15"/>
          </p:nvPr>
        </p:nvSpPr>
        <p:spPr>
          <a:xfrm>
            <a:off x="6108703" y="0"/>
            <a:ext cx="3050382" cy="2312166"/>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8" name="Picture Placeholder 8">
            <a:extLst>
              <a:ext uri="{FF2B5EF4-FFF2-40B4-BE49-F238E27FC236}">
                <a16:creationId xmlns:a16="http://schemas.microsoft.com/office/drawing/2014/main" id="{571A14D9-A7B3-A747-810D-C50C6DA9368A}"/>
              </a:ext>
            </a:extLst>
          </p:cNvPr>
          <p:cNvSpPr>
            <a:spLocks noGrp="1"/>
          </p:cNvSpPr>
          <p:nvPr>
            <p:ph type="pic" sz="quarter" idx="16"/>
          </p:nvPr>
        </p:nvSpPr>
        <p:spPr>
          <a:xfrm>
            <a:off x="9152159" y="0"/>
            <a:ext cx="3039841" cy="2312166"/>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19" name="Picture Placeholder 8">
            <a:extLst>
              <a:ext uri="{FF2B5EF4-FFF2-40B4-BE49-F238E27FC236}">
                <a16:creationId xmlns:a16="http://schemas.microsoft.com/office/drawing/2014/main" id="{729FE759-71A0-7748-B912-349784779A2F}"/>
              </a:ext>
            </a:extLst>
          </p:cNvPr>
          <p:cNvSpPr>
            <a:spLocks noGrp="1"/>
          </p:cNvSpPr>
          <p:nvPr>
            <p:ph type="pic" sz="quarter" idx="17"/>
          </p:nvPr>
        </p:nvSpPr>
        <p:spPr>
          <a:xfrm>
            <a:off x="6105637" y="2312166"/>
            <a:ext cx="3050382" cy="2286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0" name="Picture Placeholder 8">
            <a:extLst>
              <a:ext uri="{FF2B5EF4-FFF2-40B4-BE49-F238E27FC236}">
                <a16:creationId xmlns:a16="http://schemas.microsoft.com/office/drawing/2014/main" id="{F2F151A1-C9AE-9E46-9F01-D1088996F5EF}"/>
              </a:ext>
            </a:extLst>
          </p:cNvPr>
          <p:cNvSpPr>
            <a:spLocks noGrp="1"/>
          </p:cNvSpPr>
          <p:nvPr>
            <p:ph type="pic" sz="quarter" idx="18"/>
          </p:nvPr>
        </p:nvSpPr>
        <p:spPr>
          <a:xfrm>
            <a:off x="9152159" y="2312166"/>
            <a:ext cx="3039841" cy="2286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1" name="Picture Placeholder 8">
            <a:extLst>
              <a:ext uri="{FF2B5EF4-FFF2-40B4-BE49-F238E27FC236}">
                <a16:creationId xmlns:a16="http://schemas.microsoft.com/office/drawing/2014/main" id="{4B58F3A6-C922-3B48-822A-F5A65D71ADB2}"/>
              </a:ext>
            </a:extLst>
          </p:cNvPr>
          <p:cNvSpPr>
            <a:spLocks noGrp="1"/>
          </p:cNvSpPr>
          <p:nvPr>
            <p:ph type="pic" sz="quarter" idx="19"/>
          </p:nvPr>
        </p:nvSpPr>
        <p:spPr>
          <a:xfrm>
            <a:off x="6105637" y="4582401"/>
            <a:ext cx="3046522" cy="2275599"/>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2" name="Picture Placeholder 8">
            <a:extLst>
              <a:ext uri="{FF2B5EF4-FFF2-40B4-BE49-F238E27FC236}">
                <a16:creationId xmlns:a16="http://schemas.microsoft.com/office/drawing/2014/main" id="{C221C4CB-E98E-FA49-B1D6-EC7870B62A1B}"/>
              </a:ext>
            </a:extLst>
          </p:cNvPr>
          <p:cNvSpPr>
            <a:spLocks noGrp="1"/>
          </p:cNvSpPr>
          <p:nvPr>
            <p:ph type="pic" sz="quarter" idx="20"/>
          </p:nvPr>
        </p:nvSpPr>
        <p:spPr>
          <a:xfrm>
            <a:off x="9152159" y="4582401"/>
            <a:ext cx="3047316" cy="2275599"/>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30" name="Picture 29">
            <a:extLst>
              <a:ext uri="{FF2B5EF4-FFF2-40B4-BE49-F238E27FC236}">
                <a16:creationId xmlns:a16="http://schemas.microsoft.com/office/drawing/2014/main" id="{7238BA79-9CD2-454A-B6AD-1F5F7D6363A6}"/>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3479634434"/>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D1B8E3-D2CC-4FA8-86C3-88814D4EB23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98C3C71-0704-492F-82EA-DA5A62DFD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14EB73-1758-4638-8A7B-33A961C5463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EC0089F-04CB-49FB-8BF3-88A6E6C69A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50A787F-659F-468E-A4F2-DD30A4B9AF3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6071055-2E4E-4ED3-9610-9897D1846F43}"/>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8" name="바닥글 개체 틀 7">
            <a:extLst>
              <a:ext uri="{FF2B5EF4-FFF2-40B4-BE49-F238E27FC236}">
                <a16:creationId xmlns:a16="http://schemas.microsoft.com/office/drawing/2014/main" id="{56A5F9F6-542A-41EB-A843-C69BA369A83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A976AD4-4350-4236-B0D4-9BCED51775AB}"/>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299011595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236EECB-A5F5-4A4C-B97A-4A59D91B5C6F}"/>
              </a:ext>
            </a:extLst>
          </p:cNvPr>
          <p:cNvSpPr/>
          <p:nvPr userDrawn="1"/>
        </p:nvSpPr>
        <p:spPr>
          <a:xfrm>
            <a:off x="0" y="0"/>
            <a:ext cx="6096000" cy="6858000"/>
          </a:xfrm>
          <a:prstGeom prst="rect">
            <a:avLst/>
          </a:prstGeom>
          <a:solidFill>
            <a:srgbClr val="F8F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2" name="Picture Placeholder 8">
            <a:extLst>
              <a:ext uri="{FF2B5EF4-FFF2-40B4-BE49-F238E27FC236}">
                <a16:creationId xmlns:a16="http://schemas.microsoft.com/office/drawing/2014/main" id="{FCA46BFE-8C38-B94F-8573-5C8726ECCA53}"/>
              </a:ext>
            </a:extLst>
          </p:cNvPr>
          <p:cNvSpPr>
            <a:spLocks noGrp="1"/>
          </p:cNvSpPr>
          <p:nvPr>
            <p:ph type="pic" sz="quarter" idx="15"/>
          </p:nvPr>
        </p:nvSpPr>
        <p:spPr>
          <a:xfrm>
            <a:off x="6108703" y="0"/>
            <a:ext cx="6083297"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1" name="Picture Placeholder 8">
            <a:extLst>
              <a:ext uri="{FF2B5EF4-FFF2-40B4-BE49-F238E27FC236}">
                <a16:creationId xmlns:a16="http://schemas.microsoft.com/office/drawing/2014/main" id="{4B58F3A6-C922-3B48-822A-F5A65D71ADB2}"/>
              </a:ext>
            </a:extLst>
          </p:cNvPr>
          <p:cNvSpPr>
            <a:spLocks noGrp="1"/>
          </p:cNvSpPr>
          <p:nvPr>
            <p:ph type="pic" sz="quarter" idx="19"/>
          </p:nvPr>
        </p:nvSpPr>
        <p:spPr>
          <a:xfrm>
            <a:off x="6105637" y="3429000"/>
            <a:ext cx="6086363" cy="3429000"/>
          </a:xfrm>
        </p:spPr>
        <p:txBody>
          <a:bodyPr>
            <a:normAutofit/>
          </a:bodyPr>
          <a:lstStyle>
            <a:lvl1pPr marL="0" indent="0">
              <a:buNone/>
              <a:defRPr sz="1800" b="1" i="0">
                <a:latin typeface="Arial" panose="020B0604020202020204" pitchFamily="34" charset="0"/>
                <a:cs typeface="Arial" panose="020B0604020202020204" pitchFamily="34" charset="0"/>
              </a:defRPr>
            </a:lvl1pPr>
          </a:lstStyle>
          <a:p>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13" name="Picture 12">
            <a:extLst>
              <a:ext uri="{FF2B5EF4-FFF2-40B4-BE49-F238E27FC236}">
                <a16:creationId xmlns:a16="http://schemas.microsoft.com/office/drawing/2014/main" id="{E694199C-83F3-0249-A9B4-D895C271D049}"/>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3841289186"/>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09568A-F9A2-154F-ADF4-199D0B19667E}"/>
              </a:ext>
            </a:extLst>
          </p:cNvPr>
          <p:cNvSpPr/>
          <p:nvPr userDrawn="1"/>
        </p:nvSpPr>
        <p:spPr>
          <a:xfrm>
            <a:off x="0" y="0"/>
            <a:ext cx="6096000" cy="6858000"/>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pic>
        <p:nvPicPr>
          <p:cNvPr id="30" name="Picture 29">
            <a:extLst>
              <a:ext uri="{FF2B5EF4-FFF2-40B4-BE49-F238E27FC236}">
                <a16:creationId xmlns:a16="http://schemas.microsoft.com/office/drawing/2014/main" id="{7238BA79-9CD2-454A-B6AD-1F5F7D6363A6}"/>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4" name="Text Placeholder 3">
            <a:extLst>
              <a:ext uri="{FF2B5EF4-FFF2-40B4-BE49-F238E27FC236}">
                <a16:creationId xmlns:a16="http://schemas.microsoft.com/office/drawing/2014/main" id="{3D359E6D-4368-BA40-92E5-5D84A8AF58FB}"/>
              </a:ext>
            </a:extLst>
          </p:cNvPr>
          <p:cNvSpPr>
            <a:spLocks noGrp="1"/>
          </p:cNvSpPr>
          <p:nvPr>
            <p:ph type="body" sz="quarter" idx="14" hasCustomPrompt="1"/>
          </p:nvPr>
        </p:nvSpPr>
        <p:spPr>
          <a:xfrm>
            <a:off x="7075935" y="2285727"/>
            <a:ext cx="4604757" cy="2325688"/>
          </a:xfrm>
        </p:spPr>
        <p:txBody>
          <a:bodyPr/>
          <a:lstStyle>
            <a:lvl1pPr marL="0" indent="0">
              <a:lnSpc>
                <a:spcPct val="150000"/>
              </a:lnSpc>
              <a:spcBef>
                <a:spcPts val="0"/>
              </a:spcBef>
              <a:buNone/>
              <a:defRPr lang="en-US" sz="16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B2C2B"/>
                </a:solidFill>
                <a:effectLst/>
                <a:latin typeface="Arial" panose="020B0604020202020204" pitchFamily="34" charset="0"/>
              </a:rPr>
              <a:t>Lorem ipsum dolor sit </a:t>
            </a:r>
            <a:r>
              <a:rPr lang="en-US" err="1">
                <a:solidFill>
                  <a:srgbClr val="2B2C2B"/>
                </a:solidFill>
                <a:effectLst/>
                <a:latin typeface="Arial" panose="020B0604020202020204" pitchFamily="34" charset="0"/>
              </a:rPr>
              <a:t>amet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consectetur</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adipiscing</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elit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Praesent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eu</a:t>
            </a:r>
            <a:r>
              <a:rPr lang="en-US">
                <a:solidFill>
                  <a:srgbClr val="2B2C2B"/>
                </a:solidFill>
                <a:effectLst/>
                <a:latin typeface="Arial" panose="020B0604020202020204" pitchFamily="34" charset="0"/>
              </a:rPr>
              <a:t> ante et </a:t>
            </a:r>
            <a:r>
              <a:rPr lang="en-US" err="1">
                <a:solidFill>
                  <a:srgbClr val="2B2C2B"/>
                </a:solidFill>
                <a:effectLst/>
                <a:latin typeface="Arial" panose="020B0604020202020204" pitchFamily="34" charset="0"/>
              </a:rPr>
              <a:t>lacus</a:t>
            </a:r>
            <a:r>
              <a:rPr lang="en-US">
                <a:solidFill>
                  <a:srgbClr val="2B2C2B"/>
                </a:solidFill>
                <a:effectLst/>
                <a:latin typeface="Arial" panose="020B0604020202020204" pitchFamily="34" charset="0"/>
              </a:rPr>
              <a:t> fermentum </a:t>
            </a:r>
            <a:r>
              <a:rPr lang="en-US" err="1">
                <a:solidFill>
                  <a:srgbClr val="2B2C2B"/>
                </a:solidFill>
                <a:effectLst/>
                <a:latin typeface="Arial" panose="020B0604020202020204" pitchFamily="34" charset="0"/>
              </a:rPr>
              <a:t>pretium</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ut</a:t>
            </a:r>
            <a:r>
              <a:rPr lang="en-US">
                <a:solidFill>
                  <a:srgbClr val="2B2C2B"/>
                </a:solidFill>
                <a:effectLst/>
                <a:latin typeface="Arial" panose="020B0604020202020204" pitchFamily="34" charset="0"/>
              </a:rPr>
              <a:t> ac </a:t>
            </a:r>
            <a:r>
              <a:rPr lang="en-US" err="1">
                <a:solidFill>
                  <a:srgbClr val="2B2C2B"/>
                </a:solidFill>
                <a:effectLst/>
                <a:latin typeface="Arial" panose="020B0604020202020204" pitchFamily="34" charset="0"/>
              </a:rPr>
              <a:t>leo</a:t>
            </a:r>
            <a:r>
              <a:rPr lang="en-US">
                <a:solidFill>
                  <a:srgbClr val="2B2C2B"/>
                </a:solidFill>
                <a:effectLst/>
                <a:latin typeface="Arial" panose="020B0604020202020204" pitchFamily="34" charset="0"/>
              </a:rPr>
              <a:t>. Vestibulum </a:t>
            </a:r>
            <a:r>
              <a:rPr lang="en-US" err="1">
                <a:solidFill>
                  <a:srgbClr val="2B2C2B"/>
                </a:solidFill>
                <a:effectLst/>
                <a:latin typeface="Arial" panose="020B0604020202020204" pitchFamily="34" charset="0"/>
              </a:rPr>
              <a:t>ut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laoreet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quam</a:t>
            </a:r>
            <a:r>
              <a:rPr lang="en-US">
                <a:solidFill>
                  <a:srgbClr val="2B2C2B"/>
                </a:solidFill>
                <a:effectLst/>
                <a:latin typeface="Arial" panose="020B0604020202020204" pitchFamily="34" charset="0"/>
              </a:rPr>
              <a:t>, et </a:t>
            </a:r>
            <a:r>
              <a:rPr lang="en-US" err="1">
                <a:solidFill>
                  <a:srgbClr val="2B2C2B"/>
                </a:solidFill>
                <a:effectLst/>
                <a:latin typeface="Arial" panose="020B0604020202020204" pitchFamily="34" charset="0"/>
              </a:rPr>
              <a:t>porttitor</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odio</a:t>
            </a:r>
            <a:r>
              <a:rPr lang="en-US">
                <a:solidFill>
                  <a:srgbClr val="2B2C2B"/>
                </a:solidFill>
                <a:effectLst/>
                <a:latin typeface="Arial" panose="020B0604020202020204" pitchFamily="34" charset="0"/>
              </a:rPr>
              <a:t>. Nam </a:t>
            </a:r>
            <a:r>
              <a:rPr lang="en-US" err="1">
                <a:solidFill>
                  <a:srgbClr val="2B2C2B"/>
                </a:solidFill>
                <a:effectLst/>
                <a:latin typeface="Arial" panose="020B0604020202020204" pitchFamily="34" charset="0"/>
              </a:rPr>
              <a:t>tristique</a:t>
            </a:r>
            <a:r>
              <a:rPr lang="en-US">
                <a:solidFill>
                  <a:srgbClr val="2B2C2B"/>
                </a:solidFill>
                <a:effectLst/>
                <a:latin typeface="Arial" panose="020B0604020202020204" pitchFamily="34" charset="0"/>
              </a:rPr>
              <a:t> et </a:t>
            </a:r>
            <a:r>
              <a:rPr lang="en-US" err="1">
                <a:solidFill>
                  <a:srgbClr val="2B2C2B"/>
                </a:solidFill>
                <a:effectLst/>
                <a:latin typeface="Arial" panose="020B0604020202020204" pitchFamily="34" charset="0"/>
              </a:rPr>
              <a:t>mauris</a:t>
            </a:r>
            <a:r>
              <a:rPr lang="en-US">
                <a:solidFill>
                  <a:srgbClr val="2B2C2B"/>
                </a:solidFill>
                <a:effectLst/>
                <a:latin typeface="Arial" panose="020B0604020202020204" pitchFamily="34" charset="0"/>
              </a:rPr>
              <a:t> a </a:t>
            </a:r>
            <a:r>
              <a:rPr lang="en-US" err="1">
                <a:solidFill>
                  <a:srgbClr val="2B2C2B"/>
                </a:solidFill>
                <a:effectLst/>
                <a:latin typeface="Arial" panose="020B0604020202020204" pitchFamily="34" charset="0"/>
              </a:rPr>
              <a:t>blandit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Etiam</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sagittis</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eleifend</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sapien</a:t>
            </a:r>
            <a:r>
              <a:rPr lang="en-US">
                <a:solidFill>
                  <a:srgbClr val="2B2C2B"/>
                </a:solidFill>
                <a:effectLst/>
                <a:latin typeface="Arial" panose="020B0604020202020204" pitchFamily="34" charset="0"/>
              </a:rPr>
              <a:t>, et </a:t>
            </a:r>
            <a:r>
              <a:rPr lang="en-US" err="1">
                <a:solidFill>
                  <a:srgbClr val="2B2C2B"/>
                </a:solidFill>
                <a:effectLst/>
                <a:latin typeface="Arial" panose="020B0604020202020204" pitchFamily="34" charset="0"/>
              </a:rPr>
              <a:t>efficitur</a:t>
            </a:r>
            <a:r>
              <a:rPr lang="en-US">
                <a:solidFill>
                  <a:srgbClr val="2B2C2B"/>
                </a:solidFill>
                <a:effectLst/>
                <a:latin typeface="Arial" panose="020B0604020202020204" pitchFamily="34" charset="0"/>
              </a:rPr>
              <a:t> ipsum.</a:t>
            </a:r>
            <a:endParaRPr lang="en-US"/>
          </a:p>
        </p:txBody>
      </p:sp>
      <p:sp>
        <p:nvSpPr>
          <p:cNvPr id="8" name="Text Placeholder 7">
            <a:extLst>
              <a:ext uri="{FF2B5EF4-FFF2-40B4-BE49-F238E27FC236}">
                <a16:creationId xmlns:a16="http://schemas.microsoft.com/office/drawing/2014/main" id="{2F6863B0-38E7-0846-9931-D5C8FDB3A35D}"/>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Tree>
    <p:extLst>
      <p:ext uri="{BB962C8B-B14F-4D97-AF65-F5344CB8AC3E}">
        <p14:creationId xmlns:p14="http://schemas.microsoft.com/office/powerpoint/2010/main" val="1502188453"/>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236EECB-A5F5-4A4C-B97A-4A59D91B5C6F}"/>
              </a:ext>
            </a:extLst>
          </p:cNvPr>
          <p:cNvSpPr/>
          <p:nvPr userDrawn="1"/>
        </p:nvSpPr>
        <p:spPr>
          <a:xfrm>
            <a:off x="0" y="0"/>
            <a:ext cx="6096000" cy="68580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13" name="Picture 12">
            <a:extLst>
              <a:ext uri="{FF2B5EF4-FFF2-40B4-BE49-F238E27FC236}">
                <a16:creationId xmlns:a16="http://schemas.microsoft.com/office/drawing/2014/main" id="{E694199C-83F3-0249-A9B4-D895C271D049}"/>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10" name="Text Placeholder 9">
            <a:extLst>
              <a:ext uri="{FF2B5EF4-FFF2-40B4-BE49-F238E27FC236}">
                <a16:creationId xmlns:a16="http://schemas.microsoft.com/office/drawing/2014/main" id="{AB398BB6-C986-BD4C-9D2D-521B8A8F93C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1" name="Text Placeholder 3">
            <a:extLst>
              <a:ext uri="{FF2B5EF4-FFF2-40B4-BE49-F238E27FC236}">
                <a16:creationId xmlns:a16="http://schemas.microsoft.com/office/drawing/2014/main" id="{1D7EC847-61E6-094F-B9F7-5F434BD0E1A3}"/>
              </a:ext>
            </a:extLst>
          </p:cNvPr>
          <p:cNvSpPr>
            <a:spLocks noGrp="1"/>
          </p:cNvSpPr>
          <p:nvPr>
            <p:ph type="body" sz="quarter" idx="14" hasCustomPrompt="1"/>
          </p:nvPr>
        </p:nvSpPr>
        <p:spPr>
          <a:xfrm>
            <a:off x="7075935" y="2285727"/>
            <a:ext cx="4604757" cy="2325688"/>
          </a:xfrm>
        </p:spPr>
        <p:txBody>
          <a:bodyPr/>
          <a:lstStyle>
            <a:lvl1pPr marL="0" indent="0">
              <a:lnSpc>
                <a:spcPct val="150000"/>
              </a:lnSpc>
              <a:spcBef>
                <a:spcPts val="0"/>
              </a:spcBef>
              <a:buNone/>
              <a:defRPr lang="en-US" sz="16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B2C2B"/>
                </a:solidFill>
                <a:effectLst/>
                <a:latin typeface="Arial" panose="020B0604020202020204" pitchFamily="34" charset="0"/>
              </a:rPr>
              <a:t>Lorem ipsum dolor sit </a:t>
            </a:r>
            <a:r>
              <a:rPr lang="en-US" err="1">
                <a:solidFill>
                  <a:srgbClr val="2B2C2B"/>
                </a:solidFill>
                <a:effectLst/>
                <a:latin typeface="Arial" panose="020B0604020202020204" pitchFamily="34" charset="0"/>
              </a:rPr>
              <a:t>amet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consectetur</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adipiscing</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elit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Praesent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eu</a:t>
            </a:r>
            <a:r>
              <a:rPr lang="en-US">
                <a:solidFill>
                  <a:srgbClr val="2B2C2B"/>
                </a:solidFill>
                <a:effectLst/>
                <a:latin typeface="Arial" panose="020B0604020202020204" pitchFamily="34" charset="0"/>
              </a:rPr>
              <a:t> ante et </a:t>
            </a:r>
            <a:r>
              <a:rPr lang="en-US" err="1">
                <a:solidFill>
                  <a:srgbClr val="2B2C2B"/>
                </a:solidFill>
                <a:effectLst/>
                <a:latin typeface="Arial" panose="020B0604020202020204" pitchFamily="34" charset="0"/>
              </a:rPr>
              <a:t>lacus</a:t>
            </a:r>
            <a:r>
              <a:rPr lang="en-US">
                <a:solidFill>
                  <a:srgbClr val="2B2C2B"/>
                </a:solidFill>
                <a:effectLst/>
                <a:latin typeface="Arial" panose="020B0604020202020204" pitchFamily="34" charset="0"/>
              </a:rPr>
              <a:t> fermentum </a:t>
            </a:r>
            <a:r>
              <a:rPr lang="en-US" err="1">
                <a:solidFill>
                  <a:srgbClr val="2B2C2B"/>
                </a:solidFill>
                <a:effectLst/>
                <a:latin typeface="Arial" panose="020B0604020202020204" pitchFamily="34" charset="0"/>
              </a:rPr>
              <a:t>pretium</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ut</a:t>
            </a:r>
            <a:r>
              <a:rPr lang="en-US">
                <a:solidFill>
                  <a:srgbClr val="2B2C2B"/>
                </a:solidFill>
                <a:effectLst/>
                <a:latin typeface="Arial" panose="020B0604020202020204" pitchFamily="34" charset="0"/>
              </a:rPr>
              <a:t> ac </a:t>
            </a:r>
            <a:r>
              <a:rPr lang="en-US" err="1">
                <a:solidFill>
                  <a:srgbClr val="2B2C2B"/>
                </a:solidFill>
                <a:effectLst/>
                <a:latin typeface="Arial" panose="020B0604020202020204" pitchFamily="34" charset="0"/>
              </a:rPr>
              <a:t>leo</a:t>
            </a:r>
            <a:r>
              <a:rPr lang="en-US">
                <a:solidFill>
                  <a:srgbClr val="2B2C2B"/>
                </a:solidFill>
                <a:effectLst/>
                <a:latin typeface="Arial" panose="020B0604020202020204" pitchFamily="34" charset="0"/>
              </a:rPr>
              <a:t>. Vestibulum </a:t>
            </a:r>
            <a:r>
              <a:rPr lang="en-US" err="1">
                <a:solidFill>
                  <a:srgbClr val="2B2C2B"/>
                </a:solidFill>
                <a:effectLst/>
                <a:latin typeface="Arial" panose="020B0604020202020204" pitchFamily="34" charset="0"/>
              </a:rPr>
              <a:t>ut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laoreet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quam</a:t>
            </a:r>
            <a:r>
              <a:rPr lang="en-US">
                <a:solidFill>
                  <a:srgbClr val="2B2C2B"/>
                </a:solidFill>
                <a:effectLst/>
                <a:latin typeface="Arial" panose="020B0604020202020204" pitchFamily="34" charset="0"/>
              </a:rPr>
              <a:t>, et </a:t>
            </a:r>
            <a:r>
              <a:rPr lang="en-US" err="1">
                <a:solidFill>
                  <a:srgbClr val="2B2C2B"/>
                </a:solidFill>
                <a:effectLst/>
                <a:latin typeface="Arial" panose="020B0604020202020204" pitchFamily="34" charset="0"/>
              </a:rPr>
              <a:t>porttitor</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odio</a:t>
            </a:r>
            <a:r>
              <a:rPr lang="en-US">
                <a:solidFill>
                  <a:srgbClr val="2B2C2B"/>
                </a:solidFill>
                <a:effectLst/>
                <a:latin typeface="Arial" panose="020B0604020202020204" pitchFamily="34" charset="0"/>
              </a:rPr>
              <a:t>. Nam </a:t>
            </a:r>
            <a:r>
              <a:rPr lang="en-US" err="1">
                <a:solidFill>
                  <a:srgbClr val="2B2C2B"/>
                </a:solidFill>
                <a:effectLst/>
                <a:latin typeface="Arial" panose="020B0604020202020204" pitchFamily="34" charset="0"/>
              </a:rPr>
              <a:t>tristique</a:t>
            </a:r>
            <a:r>
              <a:rPr lang="en-US">
                <a:solidFill>
                  <a:srgbClr val="2B2C2B"/>
                </a:solidFill>
                <a:effectLst/>
                <a:latin typeface="Arial" panose="020B0604020202020204" pitchFamily="34" charset="0"/>
              </a:rPr>
              <a:t> et </a:t>
            </a:r>
            <a:r>
              <a:rPr lang="en-US" err="1">
                <a:solidFill>
                  <a:srgbClr val="2B2C2B"/>
                </a:solidFill>
                <a:effectLst/>
                <a:latin typeface="Arial" panose="020B0604020202020204" pitchFamily="34" charset="0"/>
              </a:rPr>
              <a:t>mauris</a:t>
            </a:r>
            <a:r>
              <a:rPr lang="en-US">
                <a:solidFill>
                  <a:srgbClr val="2B2C2B"/>
                </a:solidFill>
                <a:effectLst/>
                <a:latin typeface="Arial" panose="020B0604020202020204" pitchFamily="34" charset="0"/>
              </a:rPr>
              <a:t> a </a:t>
            </a:r>
            <a:r>
              <a:rPr lang="en-US" err="1">
                <a:solidFill>
                  <a:srgbClr val="2B2C2B"/>
                </a:solidFill>
                <a:effectLst/>
                <a:latin typeface="Arial" panose="020B0604020202020204" pitchFamily="34" charset="0"/>
              </a:rPr>
              <a:t>blandit</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Etiam</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sagittis</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eleifend</a:t>
            </a:r>
            <a:r>
              <a:rPr lang="en-US">
                <a:solidFill>
                  <a:srgbClr val="2B2C2B"/>
                </a:solidFill>
                <a:effectLst/>
                <a:latin typeface="Arial" panose="020B0604020202020204" pitchFamily="34" charset="0"/>
              </a:rPr>
              <a:t> </a:t>
            </a:r>
            <a:r>
              <a:rPr lang="en-US" err="1">
                <a:solidFill>
                  <a:srgbClr val="2B2C2B"/>
                </a:solidFill>
                <a:effectLst/>
                <a:latin typeface="Arial" panose="020B0604020202020204" pitchFamily="34" charset="0"/>
              </a:rPr>
              <a:t>sapien</a:t>
            </a:r>
            <a:r>
              <a:rPr lang="en-US">
                <a:solidFill>
                  <a:srgbClr val="2B2C2B"/>
                </a:solidFill>
                <a:effectLst/>
                <a:latin typeface="Arial" panose="020B0604020202020204" pitchFamily="34" charset="0"/>
              </a:rPr>
              <a:t>, et </a:t>
            </a:r>
            <a:r>
              <a:rPr lang="en-US" err="1">
                <a:solidFill>
                  <a:srgbClr val="2B2C2B"/>
                </a:solidFill>
                <a:effectLst/>
                <a:latin typeface="Arial" panose="020B0604020202020204" pitchFamily="34" charset="0"/>
              </a:rPr>
              <a:t>efficitur</a:t>
            </a:r>
            <a:r>
              <a:rPr lang="en-US">
                <a:solidFill>
                  <a:srgbClr val="2B2C2B"/>
                </a:solidFill>
                <a:effectLst/>
                <a:latin typeface="Arial" panose="020B0604020202020204" pitchFamily="34" charset="0"/>
              </a:rPr>
              <a:t> ipsum.</a:t>
            </a:r>
            <a:endParaRPr lang="en-US"/>
          </a:p>
        </p:txBody>
      </p:sp>
      <p:sp>
        <p:nvSpPr>
          <p:cNvPr id="7" name="Text Placeholder 7">
            <a:extLst>
              <a:ext uri="{FF2B5EF4-FFF2-40B4-BE49-F238E27FC236}">
                <a16:creationId xmlns:a16="http://schemas.microsoft.com/office/drawing/2014/main" id="{499E78CD-FACB-DE4F-BF15-65C93BB93E0C}"/>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Tree>
    <p:extLst>
      <p:ext uri="{BB962C8B-B14F-4D97-AF65-F5344CB8AC3E}">
        <p14:creationId xmlns:p14="http://schemas.microsoft.com/office/powerpoint/2010/main" val="2016046380"/>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AABF68-4807-2848-A3B2-98CE03218157}"/>
              </a:ext>
            </a:extLst>
          </p:cNvPr>
          <p:cNvSpPr/>
          <p:nvPr userDrawn="1"/>
        </p:nvSpPr>
        <p:spPr>
          <a:xfrm>
            <a:off x="0" y="0"/>
            <a:ext cx="12192000" cy="6858000"/>
          </a:xfrm>
          <a:prstGeom prst="rect">
            <a:avLst/>
          </a:prstGeom>
          <a:solidFill>
            <a:srgbClr val="FD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AB398BB6-C986-BD4C-9D2D-521B8A8F93C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884548"/>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1" name="Text Placeholder 3">
            <a:extLst>
              <a:ext uri="{FF2B5EF4-FFF2-40B4-BE49-F238E27FC236}">
                <a16:creationId xmlns:a16="http://schemas.microsoft.com/office/drawing/2014/main" id="{1D7EC847-61E6-094F-B9F7-5F434BD0E1A3}"/>
              </a:ext>
            </a:extLst>
          </p:cNvPr>
          <p:cNvSpPr>
            <a:spLocks noGrp="1"/>
          </p:cNvSpPr>
          <p:nvPr>
            <p:ph type="body" sz="quarter" idx="14" hasCustomPrompt="1"/>
          </p:nvPr>
        </p:nvSpPr>
        <p:spPr>
          <a:xfrm>
            <a:off x="7075935" y="2285727"/>
            <a:ext cx="4604757" cy="2325688"/>
          </a:xfrm>
        </p:spPr>
        <p:txBody>
          <a:bodyPr/>
          <a:lstStyle>
            <a:lvl1pPr marL="0" indent="0">
              <a:lnSpc>
                <a:spcPct val="150000"/>
              </a:lnSpc>
              <a:spcBef>
                <a:spcPts val="0"/>
              </a:spcBef>
              <a:buNone/>
              <a:defRPr lang="en-US" sz="1600" b="0" i="0" smtClean="0">
                <a:solidFill>
                  <a:srgbClr val="884548"/>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884548"/>
                </a:solidFill>
                <a:effectLst/>
                <a:latin typeface="Arial" panose="020B0604020202020204" pitchFamily="34" charset="0"/>
              </a:rPr>
              <a:t>Lorem ipsum dolor sit </a:t>
            </a:r>
            <a:r>
              <a:rPr lang="en-US" err="1">
                <a:solidFill>
                  <a:srgbClr val="884548"/>
                </a:solidFill>
                <a:effectLst/>
                <a:latin typeface="Arial" panose="020B0604020202020204" pitchFamily="34" charset="0"/>
              </a:rPr>
              <a:t>amet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consectetur</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adipiscing</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elit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Praesent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eu</a:t>
            </a:r>
            <a:r>
              <a:rPr lang="en-US">
                <a:solidFill>
                  <a:srgbClr val="884548"/>
                </a:solidFill>
                <a:effectLst/>
                <a:latin typeface="Arial" panose="020B0604020202020204" pitchFamily="34" charset="0"/>
              </a:rPr>
              <a:t> ante et </a:t>
            </a:r>
            <a:r>
              <a:rPr lang="en-US" err="1">
                <a:solidFill>
                  <a:srgbClr val="884548"/>
                </a:solidFill>
                <a:effectLst/>
                <a:latin typeface="Arial" panose="020B0604020202020204" pitchFamily="34" charset="0"/>
              </a:rPr>
              <a:t>lacus</a:t>
            </a:r>
            <a:r>
              <a:rPr lang="en-US">
                <a:solidFill>
                  <a:srgbClr val="884548"/>
                </a:solidFill>
                <a:effectLst/>
                <a:latin typeface="Arial" panose="020B0604020202020204" pitchFamily="34" charset="0"/>
              </a:rPr>
              <a:t> fermentum </a:t>
            </a:r>
            <a:r>
              <a:rPr lang="en-US" err="1">
                <a:solidFill>
                  <a:srgbClr val="884548"/>
                </a:solidFill>
                <a:effectLst/>
                <a:latin typeface="Arial" panose="020B0604020202020204" pitchFamily="34" charset="0"/>
              </a:rPr>
              <a:t>pretium</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ut</a:t>
            </a:r>
            <a:r>
              <a:rPr lang="en-US">
                <a:solidFill>
                  <a:srgbClr val="884548"/>
                </a:solidFill>
                <a:effectLst/>
                <a:latin typeface="Arial" panose="020B0604020202020204" pitchFamily="34" charset="0"/>
              </a:rPr>
              <a:t> ac </a:t>
            </a:r>
            <a:r>
              <a:rPr lang="en-US" err="1">
                <a:solidFill>
                  <a:srgbClr val="884548"/>
                </a:solidFill>
                <a:effectLst/>
                <a:latin typeface="Arial" panose="020B0604020202020204" pitchFamily="34" charset="0"/>
              </a:rPr>
              <a:t>leo</a:t>
            </a:r>
            <a:r>
              <a:rPr lang="en-US">
                <a:solidFill>
                  <a:srgbClr val="884548"/>
                </a:solidFill>
                <a:effectLst/>
                <a:latin typeface="Arial" panose="020B0604020202020204" pitchFamily="34" charset="0"/>
              </a:rPr>
              <a:t>. Vestibulum </a:t>
            </a:r>
            <a:r>
              <a:rPr lang="en-US" err="1">
                <a:solidFill>
                  <a:srgbClr val="884548"/>
                </a:solidFill>
                <a:effectLst/>
                <a:latin typeface="Arial" panose="020B0604020202020204" pitchFamily="34" charset="0"/>
              </a:rPr>
              <a:t>ut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laoreet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quam</a:t>
            </a:r>
            <a:r>
              <a:rPr lang="en-US">
                <a:solidFill>
                  <a:srgbClr val="884548"/>
                </a:solidFill>
                <a:effectLst/>
                <a:latin typeface="Arial" panose="020B0604020202020204" pitchFamily="34" charset="0"/>
              </a:rPr>
              <a:t>, et </a:t>
            </a:r>
            <a:r>
              <a:rPr lang="en-US" err="1">
                <a:solidFill>
                  <a:srgbClr val="884548"/>
                </a:solidFill>
                <a:effectLst/>
                <a:latin typeface="Arial" panose="020B0604020202020204" pitchFamily="34" charset="0"/>
              </a:rPr>
              <a:t>porttitor</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odio</a:t>
            </a:r>
            <a:r>
              <a:rPr lang="en-US">
                <a:solidFill>
                  <a:srgbClr val="884548"/>
                </a:solidFill>
                <a:effectLst/>
                <a:latin typeface="Arial" panose="020B0604020202020204" pitchFamily="34" charset="0"/>
              </a:rPr>
              <a:t>. Nam </a:t>
            </a:r>
            <a:r>
              <a:rPr lang="en-US" err="1">
                <a:solidFill>
                  <a:srgbClr val="884548"/>
                </a:solidFill>
                <a:effectLst/>
                <a:latin typeface="Arial" panose="020B0604020202020204" pitchFamily="34" charset="0"/>
              </a:rPr>
              <a:t>tristique</a:t>
            </a:r>
            <a:r>
              <a:rPr lang="en-US">
                <a:solidFill>
                  <a:srgbClr val="884548"/>
                </a:solidFill>
                <a:effectLst/>
                <a:latin typeface="Arial" panose="020B0604020202020204" pitchFamily="34" charset="0"/>
              </a:rPr>
              <a:t> et </a:t>
            </a:r>
            <a:r>
              <a:rPr lang="en-US" err="1">
                <a:solidFill>
                  <a:srgbClr val="884548"/>
                </a:solidFill>
                <a:effectLst/>
                <a:latin typeface="Arial" panose="020B0604020202020204" pitchFamily="34" charset="0"/>
              </a:rPr>
              <a:t>mauris</a:t>
            </a:r>
            <a:r>
              <a:rPr lang="en-US">
                <a:solidFill>
                  <a:srgbClr val="884548"/>
                </a:solidFill>
                <a:effectLst/>
                <a:latin typeface="Arial" panose="020B0604020202020204" pitchFamily="34" charset="0"/>
              </a:rPr>
              <a:t> a </a:t>
            </a:r>
            <a:r>
              <a:rPr lang="en-US" err="1">
                <a:solidFill>
                  <a:srgbClr val="884548"/>
                </a:solidFill>
                <a:effectLst/>
                <a:latin typeface="Arial" panose="020B0604020202020204" pitchFamily="34" charset="0"/>
              </a:rPr>
              <a:t>blandit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Etiam</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sagittis</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eleifend</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sapien</a:t>
            </a:r>
            <a:r>
              <a:rPr lang="en-US">
                <a:solidFill>
                  <a:srgbClr val="884548"/>
                </a:solidFill>
                <a:effectLst/>
                <a:latin typeface="Arial" panose="020B0604020202020204" pitchFamily="34" charset="0"/>
              </a:rPr>
              <a:t>, et </a:t>
            </a:r>
            <a:r>
              <a:rPr lang="en-US" err="1">
                <a:solidFill>
                  <a:srgbClr val="884548"/>
                </a:solidFill>
                <a:effectLst/>
                <a:latin typeface="Arial" panose="020B0604020202020204" pitchFamily="34" charset="0"/>
              </a:rPr>
              <a:t>efficitur</a:t>
            </a:r>
            <a:r>
              <a:rPr lang="en-US">
                <a:solidFill>
                  <a:srgbClr val="884548"/>
                </a:solidFill>
                <a:effectLst/>
                <a:latin typeface="Arial" panose="020B0604020202020204" pitchFamily="34" charset="0"/>
              </a:rPr>
              <a:t> ipsum.</a:t>
            </a:r>
            <a:endParaRPr lang="en-US">
              <a:solidFill>
                <a:srgbClr val="884548"/>
              </a:solidFill>
            </a:endParaRPr>
          </a:p>
        </p:txBody>
      </p:sp>
      <p:sp>
        <p:nvSpPr>
          <p:cNvPr id="8" name="Text Placeholder 7">
            <a:extLst>
              <a:ext uri="{FF2B5EF4-FFF2-40B4-BE49-F238E27FC236}">
                <a16:creationId xmlns:a16="http://schemas.microsoft.com/office/drawing/2014/main" id="{1D1B7B27-C744-A043-AEA2-CB57508F60A2}"/>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2" name="Picture 11">
            <a:extLst>
              <a:ext uri="{FF2B5EF4-FFF2-40B4-BE49-F238E27FC236}">
                <a16:creationId xmlns:a16="http://schemas.microsoft.com/office/drawing/2014/main" id="{010A5560-816E-E743-8487-B5724AEB1228}"/>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1342521571"/>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D812AC-215A-2042-ADD7-789CE335CB8D}"/>
              </a:ext>
            </a:extLst>
          </p:cNvPr>
          <p:cNvSpPr/>
          <p:nvPr userDrawn="1"/>
        </p:nvSpPr>
        <p:spPr>
          <a:xfrm>
            <a:off x="0" y="0"/>
            <a:ext cx="12192000" cy="6858000"/>
          </a:xfrm>
          <a:prstGeom prst="rect">
            <a:avLst/>
          </a:prstGeom>
          <a:solidFill>
            <a:srgbClr val="FFF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AB398BB6-C986-BD4C-9D2D-521B8A8F93C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AE785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1" name="Text Placeholder 3">
            <a:extLst>
              <a:ext uri="{FF2B5EF4-FFF2-40B4-BE49-F238E27FC236}">
                <a16:creationId xmlns:a16="http://schemas.microsoft.com/office/drawing/2014/main" id="{1D7EC847-61E6-094F-B9F7-5F434BD0E1A3}"/>
              </a:ext>
            </a:extLst>
          </p:cNvPr>
          <p:cNvSpPr>
            <a:spLocks noGrp="1"/>
          </p:cNvSpPr>
          <p:nvPr>
            <p:ph type="body" sz="quarter" idx="14" hasCustomPrompt="1"/>
          </p:nvPr>
        </p:nvSpPr>
        <p:spPr>
          <a:xfrm>
            <a:off x="7075935" y="2285727"/>
            <a:ext cx="4604757" cy="2325688"/>
          </a:xfrm>
        </p:spPr>
        <p:txBody>
          <a:bodyPr/>
          <a:lstStyle>
            <a:lvl1pPr marL="0" indent="0">
              <a:lnSpc>
                <a:spcPct val="150000"/>
              </a:lnSpc>
              <a:spcBef>
                <a:spcPts val="0"/>
              </a:spcBef>
              <a:buNone/>
              <a:defRPr lang="en-US" sz="1600" b="0" i="0" baseline="0" smtClean="0">
                <a:solidFill>
                  <a:srgbClr val="AE7857"/>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AE7857"/>
                </a:solidFill>
                <a:effectLst/>
                <a:latin typeface="Arial" panose="020B0604020202020204" pitchFamily="34" charset="0"/>
              </a:rPr>
              <a:t>Lorem ipsum dolor sit </a:t>
            </a:r>
            <a:r>
              <a:rPr lang="en-US" err="1">
                <a:solidFill>
                  <a:srgbClr val="AE7857"/>
                </a:solidFill>
                <a:effectLst/>
                <a:latin typeface="Arial" panose="020B0604020202020204" pitchFamily="34" charset="0"/>
              </a:rPr>
              <a:t>amet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consectetur</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adipiscing</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elit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Praesent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eu</a:t>
            </a:r>
            <a:r>
              <a:rPr lang="en-US">
                <a:solidFill>
                  <a:srgbClr val="AE7857"/>
                </a:solidFill>
                <a:effectLst/>
                <a:latin typeface="Arial" panose="020B0604020202020204" pitchFamily="34" charset="0"/>
              </a:rPr>
              <a:t> ante et </a:t>
            </a:r>
            <a:r>
              <a:rPr lang="en-US" err="1">
                <a:solidFill>
                  <a:srgbClr val="AE7857"/>
                </a:solidFill>
                <a:effectLst/>
                <a:latin typeface="Arial" panose="020B0604020202020204" pitchFamily="34" charset="0"/>
              </a:rPr>
              <a:t>lacus</a:t>
            </a:r>
            <a:r>
              <a:rPr lang="en-US">
                <a:solidFill>
                  <a:srgbClr val="AE7857"/>
                </a:solidFill>
                <a:effectLst/>
                <a:latin typeface="Arial" panose="020B0604020202020204" pitchFamily="34" charset="0"/>
              </a:rPr>
              <a:t> fermentum </a:t>
            </a:r>
            <a:r>
              <a:rPr lang="en-US" err="1">
                <a:solidFill>
                  <a:srgbClr val="AE7857"/>
                </a:solidFill>
                <a:effectLst/>
                <a:latin typeface="Arial" panose="020B0604020202020204" pitchFamily="34" charset="0"/>
              </a:rPr>
              <a:t>pretium</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ut</a:t>
            </a:r>
            <a:r>
              <a:rPr lang="en-US">
                <a:solidFill>
                  <a:srgbClr val="AE7857"/>
                </a:solidFill>
                <a:effectLst/>
                <a:latin typeface="Arial" panose="020B0604020202020204" pitchFamily="34" charset="0"/>
              </a:rPr>
              <a:t> ac </a:t>
            </a:r>
            <a:r>
              <a:rPr lang="en-US" err="1">
                <a:solidFill>
                  <a:srgbClr val="AE7857"/>
                </a:solidFill>
                <a:effectLst/>
                <a:latin typeface="Arial" panose="020B0604020202020204" pitchFamily="34" charset="0"/>
              </a:rPr>
              <a:t>leo</a:t>
            </a:r>
            <a:r>
              <a:rPr lang="en-US">
                <a:solidFill>
                  <a:srgbClr val="AE7857"/>
                </a:solidFill>
                <a:effectLst/>
                <a:latin typeface="Arial" panose="020B0604020202020204" pitchFamily="34" charset="0"/>
              </a:rPr>
              <a:t>. Vestibulum </a:t>
            </a:r>
            <a:r>
              <a:rPr lang="en-US" err="1">
                <a:solidFill>
                  <a:srgbClr val="AE7857"/>
                </a:solidFill>
                <a:effectLst/>
                <a:latin typeface="Arial" panose="020B0604020202020204" pitchFamily="34" charset="0"/>
              </a:rPr>
              <a:t>ut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laoreet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quam</a:t>
            </a:r>
            <a:r>
              <a:rPr lang="en-US">
                <a:solidFill>
                  <a:srgbClr val="AE7857"/>
                </a:solidFill>
                <a:effectLst/>
                <a:latin typeface="Arial" panose="020B0604020202020204" pitchFamily="34" charset="0"/>
              </a:rPr>
              <a:t>, et </a:t>
            </a:r>
            <a:r>
              <a:rPr lang="en-US" err="1">
                <a:solidFill>
                  <a:srgbClr val="AE7857"/>
                </a:solidFill>
                <a:effectLst/>
                <a:latin typeface="Arial" panose="020B0604020202020204" pitchFamily="34" charset="0"/>
              </a:rPr>
              <a:t>porttitor</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odio</a:t>
            </a:r>
            <a:r>
              <a:rPr lang="en-US">
                <a:solidFill>
                  <a:srgbClr val="AE7857"/>
                </a:solidFill>
                <a:effectLst/>
                <a:latin typeface="Arial" panose="020B0604020202020204" pitchFamily="34" charset="0"/>
              </a:rPr>
              <a:t>. Nam </a:t>
            </a:r>
            <a:r>
              <a:rPr lang="en-US" err="1">
                <a:solidFill>
                  <a:srgbClr val="AE7857"/>
                </a:solidFill>
                <a:effectLst/>
                <a:latin typeface="Arial" panose="020B0604020202020204" pitchFamily="34" charset="0"/>
              </a:rPr>
              <a:t>tristique</a:t>
            </a:r>
            <a:r>
              <a:rPr lang="en-US">
                <a:solidFill>
                  <a:srgbClr val="AE7857"/>
                </a:solidFill>
                <a:effectLst/>
                <a:latin typeface="Arial" panose="020B0604020202020204" pitchFamily="34" charset="0"/>
              </a:rPr>
              <a:t> et </a:t>
            </a:r>
            <a:r>
              <a:rPr lang="en-US" err="1">
                <a:solidFill>
                  <a:srgbClr val="AE7857"/>
                </a:solidFill>
                <a:effectLst/>
                <a:latin typeface="Arial" panose="020B0604020202020204" pitchFamily="34" charset="0"/>
              </a:rPr>
              <a:t>mauris</a:t>
            </a:r>
            <a:r>
              <a:rPr lang="en-US">
                <a:solidFill>
                  <a:srgbClr val="AE7857"/>
                </a:solidFill>
                <a:effectLst/>
                <a:latin typeface="Arial" panose="020B0604020202020204" pitchFamily="34" charset="0"/>
              </a:rPr>
              <a:t> a </a:t>
            </a:r>
            <a:r>
              <a:rPr lang="en-US" err="1">
                <a:solidFill>
                  <a:srgbClr val="AE7857"/>
                </a:solidFill>
                <a:effectLst/>
                <a:latin typeface="Arial" panose="020B0604020202020204" pitchFamily="34" charset="0"/>
              </a:rPr>
              <a:t>blandit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Etiam</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sagittis</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eleifend</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sapien</a:t>
            </a:r>
            <a:r>
              <a:rPr lang="en-US">
                <a:solidFill>
                  <a:srgbClr val="AE7857"/>
                </a:solidFill>
                <a:effectLst/>
                <a:latin typeface="Arial" panose="020B0604020202020204" pitchFamily="34" charset="0"/>
              </a:rPr>
              <a:t>, et </a:t>
            </a:r>
            <a:r>
              <a:rPr lang="en-US" err="1">
                <a:solidFill>
                  <a:srgbClr val="AE7857"/>
                </a:solidFill>
                <a:effectLst/>
                <a:latin typeface="Arial" panose="020B0604020202020204" pitchFamily="34" charset="0"/>
              </a:rPr>
              <a:t>efficitur</a:t>
            </a:r>
            <a:r>
              <a:rPr lang="en-US">
                <a:solidFill>
                  <a:srgbClr val="AE7857"/>
                </a:solidFill>
                <a:effectLst/>
                <a:latin typeface="Arial" panose="020B0604020202020204" pitchFamily="34" charset="0"/>
              </a:rPr>
              <a:t> ipsum.</a:t>
            </a:r>
            <a:endParaRPr lang="en-US">
              <a:solidFill>
                <a:srgbClr val="AE7857"/>
              </a:solidFill>
            </a:endParaRPr>
          </a:p>
        </p:txBody>
      </p:sp>
      <p:sp>
        <p:nvSpPr>
          <p:cNvPr id="7" name="Text Placeholder 7">
            <a:extLst>
              <a:ext uri="{FF2B5EF4-FFF2-40B4-BE49-F238E27FC236}">
                <a16:creationId xmlns:a16="http://schemas.microsoft.com/office/drawing/2014/main" id="{2FD52754-ED22-F949-AB72-1AC0A7DC5A28}"/>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9" name="Picture 8">
            <a:extLst>
              <a:ext uri="{FF2B5EF4-FFF2-40B4-BE49-F238E27FC236}">
                <a16:creationId xmlns:a16="http://schemas.microsoft.com/office/drawing/2014/main" id="{5D5F072F-489B-224C-9FF2-D8A51478DE63}"/>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603539738"/>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D812AC-215A-2042-ADD7-789CE335CB8D}"/>
              </a:ext>
            </a:extLst>
          </p:cNvPr>
          <p:cNvSpPr/>
          <p:nvPr userDrawn="1"/>
        </p:nvSpPr>
        <p:spPr>
          <a:xfrm>
            <a:off x="0" y="0"/>
            <a:ext cx="12192000" cy="6858000"/>
          </a:xfrm>
          <a:prstGeom prst="rect">
            <a:avLst/>
          </a:prstGeom>
          <a:solidFill>
            <a:srgbClr val="F1F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AB398BB6-C986-BD4C-9D2D-521B8A8F93C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7E824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1" name="Text Placeholder 3">
            <a:extLst>
              <a:ext uri="{FF2B5EF4-FFF2-40B4-BE49-F238E27FC236}">
                <a16:creationId xmlns:a16="http://schemas.microsoft.com/office/drawing/2014/main" id="{1D7EC847-61E6-094F-B9F7-5F434BD0E1A3}"/>
              </a:ext>
            </a:extLst>
          </p:cNvPr>
          <p:cNvSpPr>
            <a:spLocks noGrp="1"/>
          </p:cNvSpPr>
          <p:nvPr>
            <p:ph type="body" sz="quarter" idx="14" hasCustomPrompt="1"/>
          </p:nvPr>
        </p:nvSpPr>
        <p:spPr>
          <a:xfrm>
            <a:off x="7075935" y="2285727"/>
            <a:ext cx="4604757" cy="2325688"/>
          </a:xfrm>
        </p:spPr>
        <p:txBody>
          <a:bodyPr/>
          <a:lstStyle>
            <a:lvl1pPr marL="0" indent="0">
              <a:lnSpc>
                <a:spcPct val="150000"/>
              </a:lnSpc>
              <a:spcBef>
                <a:spcPts val="0"/>
              </a:spcBef>
              <a:buNone/>
              <a:defRPr lang="en-US" sz="1600" b="0" i="0" baseline="0" smtClean="0">
                <a:solidFill>
                  <a:srgbClr val="7E824A"/>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7E824A"/>
                </a:solidFill>
                <a:effectLst/>
                <a:latin typeface="Arial" panose="020B0604020202020204" pitchFamily="34" charset="0"/>
              </a:rPr>
              <a:t>Lorem ipsum dolor sit </a:t>
            </a:r>
            <a:r>
              <a:rPr lang="en-US" err="1">
                <a:solidFill>
                  <a:srgbClr val="7E824A"/>
                </a:solidFill>
                <a:effectLst/>
                <a:latin typeface="Arial" panose="020B0604020202020204" pitchFamily="34" charset="0"/>
              </a:rPr>
              <a:t>amet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consectetur</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adipiscing</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elit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Praesent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eu</a:t>
            </a:r>
            <a:r>
              <a:rPr lang="en-US">
                <a:solidFill>
                  <a:srgbClr val="7E824A"/>
                </a:solidFill>
                <a:effectLst/>
                <a:latin typeface="Arial" panose="020B0604020202020204" pitchFamily="34" charset="0"/>
              </a:rPr>
              <a:t> ante et </a:t>
            </a:r>
            <a:r>
              <a:rPr lang="en-US" err="1">
                <a:solidFill>
                  <a:srgbClr val="7E824A"/>
                </a:solidFill>
                <a:effectLst/>
                <a:latin typeface="Arial" panose="020B0604020202020204" pitchFamily="34" charset="0"/>
              </a:rPr>
              <a:t>lacus</a:t>
            </a:r>
            <a:r>
              <a:rPr lang="en-US">
                <a:solidFill>
                  <a:srgbClr val="7E824A"/>
                </a:solidFill>
                <a:effectLst/>
                <a:latin typeface="Arial" panose="020B0604020202020204" pitchFamily="34" charset="0"/>
              </a:rPr>
              <a:t> fermentum </a:t>
            </a:r>
            <a:r>
              <a:rPr lang="en-US" err="1">
                <a:solidFill>
                  <a:srgbClr val="7E824A"/>
                </a:solidFill>
                <a:effectLst/>
                <a:latin typeface="Arial" panose="020B0604020202020204" pitchFamily="34" charset="0"/>
              </a:rPr>
              <a:t>pretium</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ut</a:t>
            </a:r>
            <a:r>
              <a:rPr lang="en-US">
                <a:solidFill>
                  <a:srgbClr val="7E824A"/>
                </a:solidFill>
                <a:effectLst/>
                <a:latin typeface="Arial" panose="020B0604020202020204" pitchFamily="34" charset="0"/>
              </a:rPr>
              <a:t> ac </a:t>
            </a:r>
            <a:r>
              <a:rPr lang="en-US" err="1">
                <a:solidFill>
                  <a:srgbClr val="7E824A"/>
                </a:solidFill>
                <a:effectLst/>
                <a:latin typeface="Arial" panose="020B0604020202020204" pitchFamily="34" charset="0"/>
              </a:rPr>
              <a:t>leo</a:t>
            </a:r>
            <a:r>
              <a:rPr lang="en-US">
                <a:solidFill>
                  <a:srgbClr val="7E824A"/>
                </a:solidFill>
                <a:effectLst/>
                <a:latin typeface="Arial" panose="020B0604020202020204" pitchFamily="34" charset="0"/>
              </a:rPr>
              <a:t>. Vestibulum </a:t>
            </a:r>
            <a:r>
              <a:rPr lang="en-US" err="1">
                <a:solidFill>
                  <a:srgbClr val="7E824A"/>
                </a:solidFill>
                <a:effectLst/>
                <a:latin typeface="Arial" panose="020B0604020202020204" pitchFamily="34" charset="0"/>
              </a:rPr>
              <a:t>ut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laoreet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quam</a:t>
            </a:r>
            <a:r>
              <a:rPr lang="en-US">
                <a:solidFill>
                  <a:srgbClr val="7E824A"/>
                </a:solidFill>
                <a:effectLst/>
                <a:latin typeface="Arial" panose="020B0604020202020204" pitchFamily="34" charset="0"/>
              </a:rPr>
              <a:t>, et </a:t>
            </a:r>
            <a:r>
              <a:rPr lang="en-US" err="1">
                <a:solidFill>
                  <a:srgbClr val="7E824A"/>
                </a:solidFill>
                <a:effectLst/>
                <a:latin typeface="Arial" panose="020B0604020202020204" pitchFamily="34" charset="0"/>
              </a:rPr>
              <a:t>porttitor</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odio</a:t>
            </a:r>
            <a:r>
              <a:rPr lang="en-US">
                <a:solidFill>
                  <a:srgbClr val="7E824A"/>
                </a:solidFill>
                <a:effectLst/>
                <a:latin typeface="Arial" panose="020B0604020202020204" pitchFamily="34" charset="0"/>
              </a:rPr>
              <a:t>. Nam </a:t>
            </a:r>
            <a:r>
              <a:rPr lang="en-US" err="1">
                <a:solidFill>
                  <a:srgbClr val="7E824A"/>
                </a:solidFill>
                <a:effectLst/>
                <a:latin typeface="Arial" panose="020B0604020202020204" pitchFamily="34" charset="0"/>
              </a:rPr>
              <a:t>tristique</a:t>
            </a:r>
            <a:r>
              <a:rPr lang="en-US">
                <a:solidFill>
                  <a:srgbClr val="7E824A"/>
                </a:solidFill>
                <a:effectLst/>
                <a:latin typeface="Arial" panose="020B0604020202020204" pitchFamily="34" charset="0"/>
              </a:rPr>
              <a:t> et </a:t>
            </a:r>
            <a:r>
              <a:rPr lang="en-US" err="1">
                <a:solidFill>
                  <a:srgbClr val="7E824A"/>
                </a:solidFill>
                <a:effectLst/>
                <a:latin typeface="Arial" panose="020B0604020202020204" pitchFamily="34" charset="0"/>
              </a:rPr>
              <a:t>mauris</a:t>
            </a:r>
            <a:r>
              <a:rPr lang="en-US">
                <a:solidFill>
                  <a:srgbClr val="7E824A"/>
                </a:solidFill>
                <a:effectLst/>
                <a:latin typeface="Arial" panose="020B0604020202020204" pitchFamily="34" charset="0"/>
              </a:rPr>
              <a:t> a </a:t>
            </a:r>
            <a:r>
              <a:rPr lang="en-US" err="1">
                <a:solidFill>
                  <a:srgbClr val="7E824A"/>
                </a:solidFill>
                <a:effectLst/>
                <a:latin typeface="Arial" panose="020B0604020202020204" pitchFamily="34" charset="0"/>
              </a:rPr>
              <a:t>blandit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Etiam</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sagittis</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eleifend</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sapien</a:t>
            </a:r>
            <a:r>
              <a:rPr lang="en-US">
                <a:solidFill>
                  <a:srgbClr val="7E824A"/>
                </a:solidFill>
                <a:effectLst/>
                <a:latin typeface="Arial" panose="020B0604020202020204" pitchFamily="34" charset="0"/>
              </a:rPr>
              <a:t>, et </a:t>
            </a:r>
            <a:r>
              <a:rPr lang="en-US" err="1">
                <a:solidFill>
                  <a:srgbClr val="7E824A"/>
                </a:solidFill>
                <a:effectLst/>
                <a:latin typeface="Arial" panose="020B0604020202020204" pitchFamily="34" charset="0"/>
              </a:rPr>
              <a:t>efficitur</a:t>
            </a:r>
            <a:r>
              <a:rPr lang="en-US">
                <a:solidFill>
                  <a:srgbClr val="7E824A"/>
                </a:solidFill>
                <a:effectLst/>
                <a:latin typeface="Arial" panose="020B0604020202020204" pitchFamily="34" charset="0"/>
              </a:rPr>
              <a:t> ipsum.</a:t>
            </a:r>
            <a:endParaRPr lang="en-US">
              <a:solidFill>
                <a:srgbClr val="7E824A"/>
              </a:solidFill>
            </a:endParaRPr>
          </a:p>
        </p:txBody>
      </p:sp>
      <p:sp>
        <p:nvSpPr>
          <p:cNvPr id="7" name="Text Placeholder 7">
            <a:extLst>
              <a:ext uri="{FF2B5EF4-FFF2-40B4-BE49-F238E27FC236}">
                <a16:creationId xmlns:a16="http://schemas.microsoft.com/office/drawing/2014/main" id="{32B4A71B-B2C6-924C-AEA9-3E635DFB9E2E}"/>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9" name="Picture 8">
            <a:extLst>
              <a:ext uri="{FF2B5EF4-FFF2-40B4-BE49-F238E27FC236}">
                <a16:creationId xmlns:a16="http://schemas.microsoft.com/office/drawing/2014/main" id="{C1050326-753C-3E43-8350-61B673CCB728}"/>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1825356372"/>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9FB44A-2108-2849-A5BF-81A194DCB35D}"/>
              </a:ext>
            </a:extLst>
          </p:cNvPr>
          <p:cNvSpPr/>
          <p:nvPr userDrawn="1"/>
        </p:nvSpPr>
        <p:spPr>
          <a:xfrm>
            <a:off x="0" y="0"/>
            <a:ext cx="12192000" cy="6858000"/>
          </a:xfrm>
          <a:prstGeom prst="rect">
            <a:avLst/>
          </a:prstGeom>
          <a:solidFill>
            <a:srgbClr val="E9F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AB398BB6-C986-BD4C-9D2D-521B8A8F93C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3B6F7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1" name="Text Placeholder 3">
            <a:extLst>
              <a:ext uri="{FF2B5EF4-FFF2-40B4-BE49-F238E27FC236}">
                <a16:creationId xmlns:a16="http://schemas.microsoft.com/office/drawing/2014/main" id="{1D7EC847-61E6-094F-B9F7-5F434BD0E1A3}"/>
              </a:ext>
            </a:extLst>
          </p:cNvPr>
          <p:cNvSpPr>
            <a:spLocks noGrp="1"/>
          </p:cNvSpPr>
          <p:nvPr>
            <p:ph type="body" sz="quarter" idx="14" hasCustomPrompt="1"/>
          </p:nvPr>
        </p:nvSpPr>
        <p:spPr>
          <a:xfrm>
            <a:off x="7075935" y="2285727"/>
            <a:ext cx="4604757" cy="2325688"/>
          </a:xfrm>
        </p:spPr>
        <p:txBody>
          <a:bodyPr/>
          <a:lstStyle>
            <a:lvl1pPr marL="0" marR="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lang="en-US" sz="1600" b="0" i="0" smtClean="0">
                <a:solidFill>
                  <a:srgbClr val="38539A"/>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marL="0" marR="0" lvl="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solidFill>
                  <a:srgbClr val="3B6F75"/>
                </a:solidFill>
                <a:effectLst/>
                <a:latin typeface="Arial" panose="020B0604020202020204" pitchFamily="34" charset="0"/>
              </a:rPr>
              <a:t>Lorem ipsum dolor sit </a:t>
            </a:r>
            <a:r>
              <a:rPr lang="en-US" err="1">
                <a:solidFill>
                  <a:srgbClr val="3B6F75"/>
                </a:solidFill>
                <a:effectLst/>
                <a:latin typeface="Arial" panose="020B0604020202020204" pitchFamily="34" charset="0"/>
              </a:rPr>
              <a:t>amet</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consectetur</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adipiscing</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elit</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Praesent</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eu</a:t>
            </a:r>
            <a:r>
              <a:rPr lang="en-US">
                <a:solidFill>
                  <a:srgbClr val="3B6F75"/>
                </a:solidFill>
                <a:effectLst/>
                <a:latin typeface="Arial" panose="020B0604020202020204" pitchFamily="34" charset="0"/>
              </a:rPr>
              <a:t> ante et </a:t>
            </a:r>
            <a:r>
              <a:rPr lang="en-US" err="1">
                <a:solidFill>
                  <a:srgbClr val="3B6F75"/>
                </a:solidFill>
                <a:effectLst/>
                <a:latin typeface="Arial" panose="020B0604020202020204" pitchFamily="34" charset="0"/>
              </a:rPr>
              <a:t>lacus</a:t>
            </a:r>
            <a:r>
              <a:rPr lang="en-US">
                <a:solidFill>
                  <a:srgbClr val="3B6F75"/>
                </a:solidFill>
                <a:effectLst/>
                <a:latin typeface="Arial" panose="020B0604020202020204" pitchFamily="34" charset="0"/>
              </a:rPr>
              <a:t> fermentum </a:t>
            </a:r>
            <a:r>
              <a:rPr lang="en-US" err="1">
                <a:solidFill>
                  <a:srgbClr val="3B6F75"/>
                </a:solidFill>
                <a:effectLst/>
                <a:latin typeface="Arial" panose="020B0604020202020204" pitchFamily="34" charset="0"/>
              </a:rPr>
              <a:t>pretium</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ut</a:t>
            </a:r>
            <a:r>
              <a:rPr lang="en-US">
                <a:solidFill>
                  <a:srgbClr val="3B6F75"/>
                </a:solidFill>
                <a:effectLst/>
                <a:latin typeface="Arial" panose="020B0604020202020204" pitchFamily="34" charset="0"/>
              </a:rPr>
              <a:t> ac </a:t>
            </a:r>
            <a:r>
              <a:rPr lang="en-US" err="1">
                <a:solidFill>
                  <a:srgbClr val="3B6F75"/>
                </a:solidFill>
                <a:effectLst/>
                <a:latin typeface="Arial" panose="020B0604020202020204" pitchFamily="34" charset="0"/>
              </a:rPr>
              <a:t>leo</a:t>
            </a:r>
            <a:r>
              <a:rPr lang="en-US">
                <a:solidFill>
                  <a:srgbClr val="3B6F75"/>
                </a:solidFill>
                <a:effectLst/>
                <a:latin typeface="Arial" panose="020B0604020202020204" pitchFamily="34" charset="0"/>
              </a:rPr>
              <a:t>. Vestibulum </a:t>
            </a:r>
            <a:r>
              <a:rPr lang="en-US" err="1">
                <a:solidFill>
                  <a:srgbClr val="3B6F75"/>
                </a:solidFill>
                <a:effectLst/>
                <a:latin typeface="Arial" panose="020B0604020202020204" pitchFamily="34" charset="0"/>
              </a:rPr>
              <a:t>ut</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laoreet</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quam</a:t>
            </a:r>
            <a:r>
              <a:rPr lang="en-US">
                <a:solidFill>
                  <a:srgbClr val="3B6F75"/>
                </a:solidFill>
                <a:effectLst/>
                <a:latin typeface="Arial" panose="020B0604020202020204" pitchFamily="34" charset="0"/>
              </a:rPr>
              <a:t>, et </a:t>
            </a:r>
            <a:r>
              <a:rPr lang="en-US" err="1">
                <a:solidFill>
                  <a:srgbClr val="3B6F75"/>
                </a:solidFill>
                <a:effectLst/>
                <a:latin typeface="Arial" panose="020B0604020202020204" pitchFamily="34" charset="0"/>
              </a:rPr>
              <a:t>porttitor</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odio</a:t>
            </a:r>
            <a:r>
              <a:rPr lang="en-US">
                <a:solidFill>
                  <a:srgbClr val="3B6F75"/>
                </a:solidFill>
                <a:effectLst/>
                <a:latin typeface="Arial" panose="020B0604020202020204" pitchFamily="34" charset="0"/>
              </a:rPr>
              <a:t>. Nam </a:t>
            </a:r>
            <a:r>
              <a:rPr lang="en-US" err="1">
                <a:solidFill>
                  <a:srgbClr val="3B6F75"/>
                </a:solidFill>
                <a:effectLst/>
                <a:latin typeface="Arial" panose="020B0604020202020204" pitchFamily="34" charset="0"/>
              </a:rPr>
              <a:t>tristique</a:t>
            </a:r>
            <a:r>
              <a:rPr lang="en-US">
                <a:solidFill>
                  <a:srgbClr val="3B6F75"/>
                </a:solidFill>
                <a:effectLst/>
                <a:latin typeface="Arial" panose="020B0604020202020204" pitchFamily="34" charset="0"/>
              </a:rPr>
              <a:t> et </a:t>
            </a:r>
            <a:r>
              <a:rPr lang="en-US" err="1">
                <a:solidFill>
                  <a:srgbClr val="3B6F75"/>
                </a:solidFill>
                <a:effectLst/>
                <a:latin typeface="Arial" panose="020B0604020202020204" pitchFamily="34" charset="0"/>
              </a:rPr>
              <a:t>mauris</a:t>
            </a:r>
            <a:r>
              <a:rPr lang="en-US">
                <a:solidFill>
                  <a:srgbClr val="3B6F75"/>
                </a:solidFill>
                <a:effectLst/>
                <a:latin typeface="Arial" panose="020B0604020202020204" pitchFamily="34" charset="0"/>
              </a:rPr>
              <a:t> a </a:t>
            </a:r>
            <a:r>
              <a:rPr lang="en-US" err="1">
                <a:solidFill>
                  <a:srgbClr val="3B6F75"/>
                </a:solidFill>
                <a:effectLst/>
                <a:latin typeface="Arial" panose="020B0604020202020204" pitchFamily="34" charset="0"/>
              </a:rPr>
              <a:t>blandit</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Etiam</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sagittis</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eleifend</a:t>
            </a:r>
            <a:r>
              <a:rPr lang="en-US">
                <a:solidFill>
                  <a:srgbClr val="3B6F75"/>
                </a:solidFill>
                <a:effectLst/>
                <a:latin typeface="Arial" panose="020B0604020202020204" pitchFamily="34" charset="0"/>
              </a:rPr>
              <a:t> </a:t>
            </a:r>
            <a:r>
              <a:rPr lang="en-US" err="1">
                <a:solidFill>
                  <a:srgbClr val="3B6F75"/>
                </a:solidFill>
                <a:effectLst/>
                <a:latin typeface="Arial" panose="020B0604020202020204" pitchFamily="34" charset="0"/>
              </a:rPr>
              <a:t>sapien</a:t>
            </a:r>
            <a:r>
              <a:rPr lang="en-US">
                <a:solidFill>
                  <a:srgbClr val="3B6F75"/>
                </a:solidFill>
                <a:effectLst/>
                <a:latin typeface="Arial" panose="020B0604020202020204" pitchFamily="34" charset="0"/>
              </a:rPr>
              <a:t>, et </a:t>
            </a:r>
            <a:r>
              <a:rPr lang="en-US" err="1">
                <a:solidFill>
                  <a:srgbClr val="3B6F75"/>
                </a:solidFill>
                <a:effectLst/>
                <a:latin typeface="Arial" panose="020B0604020202020204" pitchFamily="34" charset="0"/>
              </a:rPr>
              <a:t>efficitur</a:t>
            </a:r>
            <a:r>
              <a:rPr lang="en-US">
                <a:solidFill>
                  <a:srgbClr val="3B6F75"/>
                </a:solidFill>
                <a:effectLst/>
                <a:latin typeface="Arial" panose="020B0604020202020204" pitchFamily="34" charset="0"/>
              </a:rPr>
              <a:t> ipsum.</a:t>
            </a:r>
            <a:endParaRPr lang="en-US">
              <a:solidFill>
                <a:srgbClr val="3B6F75"/>
              </a:solidFill>
            </a:endParaRPr>
          </a:p>
        </p:txBody>
      </p:sp>
      <p:sp>
        <p:nvSpPr>
          <p:cNvPr id="12" name="Text Placeholder 7">
            <a:extLst>
              <a:ext uri="{FF2B5EF4-FFF2-40B4-BE49-F238E27FC236}">
                <a16:creationId xmlns:a16="http://schemas.microsoft.com/office/drawing/2014/main" id="{F2CAF8B0-F81B-E446-878F-460DFF0859C7}"/>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9" name="Picture 8">
            <a:extLst>
              <a:ext uri="{FF2B5EF4-FFF2-40B4-BE49-F238E27FC236}">
                <a16:creationId xmlns:a16="http://schemas.microsoft.com/office/drawing/2014/main" id="{734ECEAC-8D27-D444-89B5-5A6477E6DA27}"/>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2603716973"/>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4106DC-617D-2140-90BD-F1ED1F018055}"/>
              </a:ext>
            </a:extLst>
          </p:cNvPr>
          <p:cNvSpPr/>
          <p:nvPr userDrawn="1"/>
        </p:nvSpPr>
        <p:spPr>
          <a:xfrm>
            <a:off x="0" y="0"/>
            <a:ext cx="12192000" cy="6858000"/>
          </a:xfrm>
          <a:prstGeom prst="rect">
            <a:avLst/>
          </a:prstGeom>
          <a:solidFill>
            <a:srgbClr val="F8F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AB398BB6-C986-BD4C-9D2D-521B8A8F93C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1" name="Text Placeholder 3">
            <a:extLst>
              <a:ext uri="{FF2B5EF4-FFF2-40B4-BE49-F238E27FC236}">
                <a16:creationId xmlns:a16="http://schemas.microsoft.com/office/drawing/2014/main" id="{1D7EC847-61E6-094F-B9F7-5F434BD0E1A3}"/>
              </a:ext>
            </a:extLst>
          </p:cNvPr>
          <p:cNvSpPr>
            <a:spLocks noGrp="1"/>
          </p:cNvSpPr>
          <p:nvPr>
            <p:ph type="body" sz="quarter" idx="14" hasCustomPrompt="1"/>
          </p:nvPr>
        </p:nvSpPr>
        <p:spPr>
          <a:xfrm>
            <a:off x="7075935" y="2285727"/>
            <a:ext cx="4604757" cy="2325688"/>
          </a:xfrm>
        </p:spPr>
        <p:txBody>
          <a:bodyPr/>
          <a:lstStyle>
            <a:lvl1pPr marL="0" indent="0">
              <a:lnSpc>
                <a:spcPct val="150000"/>
              </a:lnSpc>
              <a:spcBef>
                <a:spcPts val="0"/>
              </a:spcBef>
              <a:buNone/>
              <a:defRPr lang="en-US" sz="1600" b="0" i="0" baseline="0" smtClean="0">
                <a:solidFill>
                  <a:srgbClr val="6D6D65"/>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6D6D65"/>
                </a:solidFill>
                <a:effectLst/>
                <a:latin typeface="Arial" panose="020B0604020202020204" pitchFamily="34" charset="0"/>
              </a:rPr>
              <a:t>Lorem ipsum dolor sit </a:t>
            </a:r>
            <a:r>
              <a:rPr lang="en-US" err="1">
                <a:solidFill>
                  <a:srgbClr val="6D6D65"/>
                </a:solidFill>
                <a:effectLst/>
                <a:latin typeface="Arial" panose="020B0604020202020204" pitchFamily="34" charset="0"/>
              </a:rPr>
              <a:t>amet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consectetur</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adipiscing</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elit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Praesent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eu</a:t>
            </a:r>
            <a:r>
              <a:rPr lang="en-US">
                <a:solidFill>
                  <a:srgbClr val="6D6D65"/>
                </a:solidFill>
                <a:effectLst/>
                <a:latin typeface="Arial" panose="020B0604020202020204" pitchFamily="34" charset="0"/>
              </a:rPr>
              <a:t> ante et </a:t>
            </a:r>
            <a:r>
              <a:rPr lang="en-US" err="1">
                <a:solidFill>
                  <a:srgbClr val="6D6D65"/>
                </a:solidFill>
                <a:effectLst/>
                <a:latin typeface="Arial" panose="020B0604020202020204" pitchFamily="34" charset="0"/>
              </a:rPr>
              <a:t>lacus</a:t>
            </a:r>
            <a:r>
              <a:rPr lang="en-US">
                <a:solidFill>
                  <a:srgbClr val="6D6D65"/>
                </a:solidFill>
                <a:effectLst/>
                <a:latin typeface="Arial" panose="020B0604020202020204" pitchFamily="34" charset="0"/>
              </a:rPr>
              <a:t> fermentum </a:t>
            </a:r>
            <a:r>
              <a:rPr lang="en-US" err="1">
                <a:solidFill>
                  <a:srgbClr val="6D6D65"/>
                </a:solidFill>
                <a:effectLst/>
                <a:latin typeface="Arial" panose="020B0604020202020204" pitchFamily="34" charset="0"/>
              </a:rPr>
              <a:t>pretium</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ut</a:t>
            </a:r>
            <a:r>
              <a:rPr lang="en-US">
                <a:solidFill>
                  <a:srgbClr val="6D6D65"/>
                </a:solidFill>
                <a:effectLst/>
                <a:latin typeface="Arial" panose="020B0604020202020204" pitchFamily="34" charset="0"/>
              </a:rPr>
              <a:t> ac </a:t>
            </a:r>
            <a:r>
              <a:rPr lang="en-US" err="1">
                <a:solidFill>
                  <a:srgbClr val="6D6D65"/>
                </a:solidFill>
                <a:effectLst/>
                <a:latin typeface="Arial" panose="020B0604020202020204" pitchFamily="34" charset="0"/>
              </a:rPr>
              <a:t>leo</a:t>
            </a:r>
            <a:r>
              <a:rPr lang="en-US">
                <a:solidFill>
                  <a:srgbClr val="6D6D65"/>
                </a:solidFill>
                <a:effectLst/>
                <a:latin typeface="Arial" panose="020B0604020202020204" pitchFamily="34" charset="0"/>
              </a:rPr>
              <a:t>. Vestibulum </a:t>
            </a:r>
            <a:r>
              <a:rPr lang="en-US" err="1">
                <a:solidFill>
                  <a:srgbClr val="6D6D65"/>
                </a:solidFill>
                <a:effectLst/>
                <a:latin typeface="Arial" panose="020B0604020202020204" pitchFamily="34" charset="0"/>
              </a:rPr>
              <a:t>ut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laoreet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quam</a:t>
            </a:r>
            <a:r>
              <a:rPr lang="en-US">
                <a:solidFill>
                  <a:srgbClr val="6D6D65"/>
                </a:solidFill>
                <a:effectLst/>
                <a:latin typeface="Arial" panose="020B0604020202020204" pitchFamily="34" charset="0"/>
              </a:rPr>
              <a:t>, et </a:t>
            </a:r>
            <a:r>
              <a:rPr lang="en-US" err="1">
                <a:solidFill>
                  <a:srgbClr val="6D6D65"/>
                </a:solidFill>
                <a:effectLst/>
                <a:latin typeface="Arial" panose="020B0604020202020204" pitchFamily="34" charset="0"/>
              </a:rPr>
              <a:t>porttitor</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odio</a:t>
            </a:r>
            <a:r>
              <a:rPr lang="en-US">
                <a:solidFill>
                  <a:srgbClr val="6D6D65"/>
                </a:solidFill>
                <a:effectLst/>
                <a:latin typeface="Arial" panose="020B0604020202020204" pitchFamily="34" charset="0"/>
              </a:rPr>
              <a:t>. Nam </a:t>
            </a:r>
            <a:r>
              <a:rPr lang="en-US" err="1">
                <a:solidFill>
                  <a:srgbClr val="6D6D65"/>
                </a:solidFill>
                <a:effectLst/>
                <a:latin typeface="Arial" panose="020B0604020202020204" pitchFamily="34" charset="0"/>
              </a:rPr>
              <a:t>tristique</a:t>
            </a:r>
            <a:r>
              <a:rPr lang="en-US">
                <a:solidFill>
                  <a:srgbClr val="6D6D65"/>
                </a:solidFill>
                <a:effectLst/>
                <a:latin typeface="Arial" panose="020B0604020202020204" pitchFamily="34" charset="0"/>
              </a:rPr>
              <a:t> et </a:t>
            </a:r>
            <a:r>
              <a:rPr lang="en-US" err="1">
                <a:solidFill>
                  <a:srgbClr val="6D6D65"/>
                </a:solidFill>
                <a:effectLst/>
                <a:latin typeface="Arial" panose="020B0604020202020204" pitchFamily="34" charset="0"/>
              </a:rPr>
              <a:t>mauris</a:t>
            </a:r>
            <a:r>
              <a:rPr lang="en-US">
                <a:solidFill>
                  <a:srgbClr val="6D6D65"/>
                </a:solidFill>
                <a:effectLst/>
                <a:latin typeface="Arial" panose="020B0604020202020204" pitchFamily="34" charset="0"/>
              </a:rPr>
              <a:t> a </a:t>
            </a:r>
            <a:r>
              <a:rPr lang="en-US" err="1">
                <a:solidFill>
                  <a:srgbClr val="6D6D65"/>
                </a:solidFill>
                <a:effectLst/>
                <a:latin typeface="Arial" panose="020B0604020202020204" pitchFamily="34" charset="0"/>
              </a:rPr>
              <a:t>blandit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Etiam</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sagittis</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eleifend</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sapien</a:t>
            </a:r>
            <a:r>
              <a:rPr lang="en-US">
                <a:solidFill>
                  <a:srgbClr val="6D6D65"/>
                </a:solidFill>
                <a:effectLst/>
                <a:latin typeface="Arial" panose="020B0604020202020204" pitchFamily="34" charset="0"/>
              </a:rPr>
              <a:t>, et </a:t>
            </a:r>
            <a:r>
              <a:rPr lang="en-US" err="1">
                <a:solidFill>
                  <a:srgbClr val="6D6D65"/>
                </a:solidFill>
                <a:effectLst/>
                <a:latin typeface="Arial" panose="020B0604020202020204" pitchFamily="34" charset="0"/>
              </a:rPr>
              <a:t>efficitur</a:t>
            </a:r>
            <a:r>
              <a:rPr lang="en-US">
                <a:solidFill>
                  <a:srgbClr val="6D6D65"/>
                </a:solidFill>
                <a:effectLst/>
                <a:latin typeface="Arial" panose="020B0604020202020204" pitchFamily="34" charset="0"/>
              </a:rPr>
              <a:t> ipsum.</a:t>
            </a:r>
            <a:endParaRPr lang="en-US">
              <a:solidFill>
                <a:srgbClr val="6D6D65"/>
              </a:solidFill>
            </a:endParaRPr>
          </a:p>
        </p:txBody>
      </p:sp>
      <p:sp>
        <p:nvSpPr>
          <p:cNvPr id="8" name="Text Placeholder 7">
            <a:extLst>
              <a:ext uri="{FF2B5EF4-FFF2-40B4-BE49-F238E27FC236}">
                <a16:creationId xmlns:a16="http://schemas.microsoft.com/office/drawing/2014/main" id="{C228BFF0-8480-F04D-8F95-A83BAE624D0F}"/>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9" name="Picture 8">
            <a:extLst>
              <a:ext uri="{FF2B5EF4-FFF2-40B4-BE49-F238E27FC236}">
                <a16:creationId xmlns:a16="http://schemas.microsoft.com/office/drawing/2014/main" id="{1BB9E311-D327-4949-9101-DC9D58D41AD5}"/>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1679612418"/>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4106DC-617D-2140-90BD-F1ED1F018055}"/>
              </a:ext>
            </a:extLst>
          </p:cNvPr>
          <p:cNvSpPr/>
          <p:nvPr userDrawn="1"/>
        </p:nvSpPr>
        <p:spPr>
          <a:xfrm>
            <a:off x="0" y="0"/>
            <a:ext cx="12192000" cy="6858000"/>
          </a:xfrm>
          <a:prstGeom prst="rect">
            <a:avLst/>
          </a:prstGeom>
          <a:solidFill>
            <a:srgbClr val="F1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AB398BB6-C986-BD4C-9D2D-521B8A8F93C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8" name="Text Placeholder 7">
            <a:extLst>
              <a:ext uri="{FF2B5EF4-FFF2-40B4-BE49-F238E27FC236}">
                <a16:creationId xmlns:a16="http://schemas.microsoft.com/office/drawing/2014/main" id="{C228BFF0-8480-F04D-8F95-A83BAE624D0F}"/>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2" name="Rectangle 1">
            <a:extLst>
              <a:ext uri="{FF2B5EF4-FFF2-40B4-BE49-F238E27FC236}">
                <a16:creationId xmlns:a16="http://schemas.microsoft.com/office/drawing/2014/main" id="{D4F00A1A-C1F4-4849-A202-46A97E2049AF}"/>
              </a:ext>
            </a:extLst>
          </p:cNvPr>
          <p:cNvSpPr/>
          <p:nvPr userDrawn="1"/>
        </p:nvSpPr>
        <p:spPr>
          <a:xfrm>
            <a:off x="7275821" y="2317798"/>
            <a:ext cx="4104756" cy="2268506"/>
          </a:xfrm>
          <a:prstGeom prst="rect">
            <a:avLst/>
          </a:prstGeom>
        </p:spPr>
        <p:txBody>
          <a:bodyPr wrap="square">
            <a:spAutoFit/>
          </a:bodyPr>
          <a:lstStyle/>
          <a:p>
            <a:pPr marL="0" marR="0" lvl="0" indent="0" algn="l" defTabSz="914217" rtl="0" eaLnBrk="1" fontAlgn="auto" latinLnBrk="0" hangingPunct="1">
              <a:lnSpc>
                <a:spcPct val="150000"/>
              </a:lnSpc>
              <a:spcBef>
                <a:spcPts val="0"/>
              </a:spcBef>
              <a:spcAft>
                <a:spcPts val="0"/>
              </a:spcAft>
              <a:buClrTx/>
              <a:buSzTx/>
              <a:buFontTx/>
              <a:buNone/>
              <a:tabLst/>
              <a:defRPr/>
            </a:pPr>
            <a:r>
              <a:rPr lang="en-US" sz="1600">
                <a:solidFill>
                  <a:srgbClr val="38539A"/>
                </a:solidFill>
                <a:effectLst/>
                <a:latin typeface="Arial" panose="020B0604020202020204" pitchFamily="34" charset="0"/>
              </a:rPr>
              <a:t>Lorem ipsum dolor sit </a:t>
            </a:r>
            <a:r>
              <a:rPr lang="en-US" sz="1600" err="1">
                <a:solidFill>
                  <a:srgbClr val="38539A"/>
                </a:solidFill>
                <a:effectLst/>
                <a:latin typeface="Arial" panose="020B0604020202020204" pitchFamily="34" charset="0"/>
              </a:rPr>
              <a:t>amet</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consectetur</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adipiscing</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elit</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Praesent</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eu</a:t>
            </a:r>
            <a:r>
              <a:rPr lang="en-US" sz="1600">
                <a:solidFill>
                  <a:srgbClr val="38539A"/>
                </a:solidFill>
                <a:effectLst/>
                <a:latin typeface="Arial" panose="020B0604020202020204" pitchFamily="34" charset="0"/>
              </a:rPr>
              <a:t> ante et </a:t>
            </a:r>
            <a:r>
              <a:rPr lang="en-US" sz="1600" err="1">
                <a:solidFill>
                  <a:srgbClr val="38539A"/>
                </a:solidFill>
                <a:effectLst/>
                <a:latin typeface="Arial" panose="020B0604020202020204" pitchFamily="34" charset="0"/>
              </a:rPr>
              <a:t>lacus</a:t>
            </a:r>
            <a:r>
              <a:rPr lang="en-US" sz="1600">
                <a:solidFill>
                  <a:srgbClr val="38539A"/>
                </a:solidFill>
                <a:effectLst/>
                <a:latin typeface="Arial" panose="020B0604020202020204" pitchFamily="34" charset="0"/>
              </a:rPr>
              <a:t> fermentum </a:t>
            </a:r>
            <a:r>
              <a:rPr lang="en-US" sz="1600" err="1">
                <a:solidFill>
                  <a:srgbClr val="38539A"/>
                </a:solidFill>
                <a:effectLst/>
                <a:latin typeface="Arial" panose="020B0604020202020204" pitchFamily="34" charset="0"/>
              </a:rPr>
              <a:t>pretium</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ut</a:t>
            </a:r>
            <a:r>
              <a:rPr lang="en-US" sz="1600">
                <a:solidFill>
                  <a:srgbClr val="38539A"/>
                </a:solidFill>
                <a:effectLst/>
                <a:latin typeface="Arial" panose="020B0604020202020204" pitchFamily="34" charset="0"/>
              </a:rPr>
              <a:t> ac </a:t>
            </a:r>
            <a:r>
              <a:rPr lang="en-US" sz="1600" err="1">
                <a:solidFill>
                  <a:srgbClr val="38539A"/>
                </a:solidFill>
                <a:effectLst/>
                <a:latin typeface="Arial" panose="020B0604020202020204" pitchFamily="34" charset="0"/>
              </a:rPr>
              <a:t>leo</a:t>
            </a:r>
            <a:r>
              <a:rPr lang="en-US" sz="1600">
                <a:solidFill>
                  <a:srgbClr val="38539A"/>
                </a:solidFill>
                <a:effectLst/>
                <a:latin typeface="Arial" panose="020B0604020202020204" pitchFamily="34" charset="0"/>
              </a:rPr>
              <a:t>. Vestibulum </a:t>
            </a:r>
            <a:r>
              <a:rPr lang="en-US" sz="1600" err="1">
                <a:solidFill>
                  <a:srgbClr val="38539A"/>
                </a:solidFill>
                <a:effectLst/>
                <a:latin typeface="Arial" panose="020B0604020202020204" pitchFamily="34" charset="0"/>
              </a:rPr>
              <a:t>ut</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laoreet</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quam</a:t>
            </a:r>
            <a:r>
              <a:rPr lang="en-US" sz="1600">
                <a:solidFill>
                  <a:srgbClr val="38539A"/>
                </a:solidFill>
                <a:effectLst/>
                <a:latin typeface="Arial" panose="020B0604020202020204" pitchFamily="34" charset="0"/>
              </a:rPr>
              <a:t>, et </a:t>
            </a:r>
            <a:r>
              <a:rPr lang="en-US" sz="1600" err="1">
                <a:solidFill>
                  <a:srgbClr val="38539A"/>
                </a:solidFill>
                <a:effectLst/>
                <a:latin typeface="Arial" panose="020B0604020202020204" pitchFamily="34" charset="0"/>
              </a:rPr>
              <a:t>porttitor</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odio</a:t>
            </a:r>
            <a:r>
              <a:rPr lang="en-US" sz="1600">
                <a:solidFill>
                  <a:srgbClr val="38539A"/>
                </a:solidFill>
                <a:effectLst/>
                <a:latin typeface="Arial" panose="020B0604020202020204" pitchFamily="34" charset="0"/>
              </a:rPr>
              <a:t>. Nam </a:t>
            </a:r>
            <a:r>
              <a:rPr lang="en-US" sz="1600" err="1">
                <a:solidFill>
                  <a:srgbClr val="38539A"/>
                </a:solidFill>
                <a:effectLst/>
                <a:latin typeface="Arial" panose="020B0604020202020204" pitchFamily="34" charset="0"/>
              </a:rPr>
              <a:t>tristique</a:t>
            </a:r>
            <a:r>
              <a:rPr lang="en-US" sz="1600">
                <a:solidFill>
                  <a:srgbClr val="38539A"/>
                </a:solidFill>
                <a:effectLst/>
                <a:latin typeface="Arial" panose="020B0604020202020204" pitchFamily="34" charset="0"/>
              </a:rPr>
              <a:t> et </a:t>
            </a:r>
            <a:r>
              <a:rPr lang="en-US" sz="1600" err="1">
                <a:solidFill>
                  <a:srgbClr val="38539A"/>
                </a:solidFill>
                <a:effectLst/>
                <a:latin typeface="Arial" panose="020B0604020202020204" pitchFamily="34" charset="0"/>
              </a:rPr>
              <a:t>mauris</a:t>
            </a:r>
            <a:r>
              <a:rPr lang="en-US" sz="1600">
                <a:solidFill>
                  <a:srgbClr val="38539A"/>
                </a:solidFill>
                <a:effectLst/>
                <a:latin typeface="Arial" panose="020B0604020202020204" pitchFamily="34" charset="0"/>
              </a:rPr>
              <a:t> a </a:t>
            </a:r>
            <a:r>
              <a:rPr lang="en-US" sz="1600" err="1">
                <a:solidFill>
                  <a:srgbClr val="38539A"/>
                </a:solidFill>
                <a:effectLst/>
                <a:latin typeface="Arial" panose="020B0604020202020204" pitchFamily="34" charset="0"/>
              </a:rPr>
              <a:t>blandit</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Etiam</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sagittis</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eleifend</a:t>
            </a:r>
            <a:r>
              <a:rPr lang="en-US" sz="1600">
                <a:solidFill>
                  <a:srgbClr val="38539A"/>
                </a:solidFill>
                <a:effectLst/>
                <a:latin typeface="Arial" panose="020B0604020202020204" pitchFamily="34" charset="0"/>
              </a:rPr>
              <a:t> </a:t>
            </a:r>
            <a:r>
              <a:rPr lang="en-US" sz="1600" err="1">
                <a:solidFill>
                  <a:srgbClr val="38539A"/>
                </a:solidFill>
                <a:effectLst/>
                <a:latin typeface="Arial" panose="020B0604020202020204" pitchFamily="34" charset="0"/>
              </a:rPr>
              <a:t>sapien</a:t>
            </a:r>
            <a:r>
              <a:rPr lang="en-US" sz="1600">
                <a:solidFill>
                  <a:srgbClr val="38539A"/>
                </a:solidFill>
                <a:effectLst/>
                <a:latin typeface="Arial" panose="020B0604020202020204" pitchFamily="34" charset="0"/>
              </a:rPr>
              <a:t>, et </a:t>
            </a:r>
            <a:r>
              <a:rPr lang="en-US" sz="1600" err="1">
                <a:solidFill>
                  <a:srgbClr val="38539A"/>
                </a:solidFill>
                <a:effectLst/>
                <a:latin typeface="Arial" panose="020B0604020202020204" pitchFamily="34" charset="0"/>
              </a:rPr>
              <a:t>efficitur</a:t>
            </a:r>
            <a:r>
              <a:rPr lang="en-US" sz="1600">
                <a:solidFill>
                  <a:srgbClr val="38539A"/>
                </a:solidFill>
                <a:effectLst/>
                <a:latin typeface="Arial" panose="020B0604020202020204" pitchFamily="34" charset="0"/>
              </a:rPr>
              <a:t> ipsum.</a:t>
            </a:r>
            <a:endParaRPr lang="en-US" sz="1600">
              <a:solidFill>
                <a:srgbClr val="38539A"/>
              </a:solidFill>
            </a:endParaRPr>
          </a:p>
        </p:txBody>
      </p:sp>
      <p:pic>
        <p:nvPicPr>
          <p:cNvPr id="14" name="Picture 13">
            <a:extLst>
              <a:ext uri="{FF2B5EF4-FFF2-40B4-BE49-F238E27FC236}">
                <a16:creationId xmlns:a16="http://schemas.microsoft.com/office/drawing/2014/main" id="{8F50F233-8A92-704A-A7A5-669C467BEF96}"/>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2717971467"/>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09568A-F9A2-154F-ADF4-199D0B19667E}"/>
              </a:ext>
            </a:extLst>
          </p:cNvPr>
          <p:cNvSpPr/>
          <p:nvPr userDrawn="1"/>
        </p:nvSpPr>
        <p:spPr>
          <a:xfrm>
            <a:off x="0" y="0"/>
            <a:ext cx="6096000" cy="6858000"/>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30" name="Picture 29">
            <a:extLst>
              <a:ext uri="{FF2B5EF4-FFF2-40B4-BE49-F238E27FC236}">
                <a16:creationId xmlns:a16="http://schemas.microsoft.com/office/drawing/2014/main" id="{7238BA79-9CD2-454A-B6AD-1F5F7D6363A6}"/>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14" name="Text Placeholder 27">
            <a:extLst>
              <a:ext uri="{FF2B5EF4-FFF2-40B4-BE49-F238E27FC236}">
                <a16:creationId xmlns:a16="http://schemas.microsoft.com/office/drawing/2014/main" id="{EF2C679E-2D92-BA4D-B733-02E3798735D2}"/>
              </a:ext>
            </a:extLst>
          </p:cNvPr>
          <p:cNvSpPr>
            <a:spLocks noGrp="1"/>
          </p:cNvSpPr>
          <p:nvPr>
            <p:ph type="body" sz="quarter" idx="24" hasCustomPrompt="1"/>
          </p:nvPr>
        </p:nvSpPr>
        <p:spPr>
          <a:xfrm>
            <a:off x="6907423" y="3090093"/>
            <a:ext cx="4619679" cy="2144059"/>
          </a:xfrm>
        </p:spPr>
        <p:txBody>
          <a:bodyPr>
            <a:normAutofit/>
          </a:bodyPr>
          <a:lstStyle>
            <a:lvl1pPr marL="0" indent="0">
              <a:lnSpc>
                <a:spcPct val="150000"/>
              </a:lnSpc>
              <a:spcBef>
                <a:spcPts val="0"/>
              </a:spcBef>
              <a:buNone/>
              <a:defRPr sz="1200" b="0" i="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9" name="Text Placeholder 7">
            <a:extLst>
              <a:ext uri="{FF2B5EF4-FFF2-40B4-BE49-F238E27FC236}">
                <a16:creationId xmlns:a16="http://schemas.microsoft.com/office/drawing/2014/main" id="{EBE4D06D-2757-3043-9E35-A35EEB3977EE}"/>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Tree>
    <p:extLst>
      <p:ext uri="{BB962C8B-B14F-4D97-AF65-F5344CB8AC3E}">
        <p14:creationId xmlns:p14="http://schemas.microsoft.com/office/powerpoint/2010/main" val="983895175"/>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6EE62E-74CB-4352-AD8F-B1467B3711E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79A55AB-08E8-41FC-9E76-A2FFDC492B4A}"/>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4" name="바닥글 개체 틀 3">
            <a:extLst>
              <a:ext uri="{FF2B5EF4-FFF2-40B4-BE49-F238E27FC236}">
                <a16:creationId xmlns:a16="http://schemas.microsoft.com/office/drawing/2014/main" id="{15DEB4EC-4592-423D-BD59-2BA5000A63D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524B453-E7C2-4484-8AEC-4028D810F0AD}"/>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10165312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41F7AD-2C2F-F14B-94BD-3826AE2FD752}"/>
              </a:ext>
            </a:extLst>
          </p:cNvPr>
          <p:cNvSpPr/>
          <p:nvPr userDrawn="1"/>
        </p:nvSpPr>
        <p:spPr>
          <a:xfrm>
            <a:off x="0" y="0"/>
            <a:ext cx="6096000" cy="68580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30" name="Picture 29">
            <a:extLst>
              <a:ext uri="{FF2B5EF4-FFF2-40B4-BE49-F238E27FC236}">
                <a16:creationId xmlns:a16="http://schemas.microsoft.com/office/drawing/2014/main" id="{7238BA79-9CD2-454A-B6AD-1F5F7D6363A6}"/>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14" name="Text Placeholder 27">
            <a:extLst>
              <a:ext uri="{FF2B5EF4-FFF2-40B4-BE49-F238E27FC236}">
                <a16:creationId xmlns:a16="http://schemas.microsoft.com/office/drawing/2014/main" id="{EF2C679E-2D92-BA4D-B733-02E3798735D2}"/>
              </a:ext>
            </a:extLst>
          </p:cNvPr>
          <p:cNvSpPr>
            <a:spLocks noGrp="1"/>
          </p:cNvSpPr>
          <p:nvPr>
            <p:ph type="body" sz="quarter" idx="24" hasCustomPrompt="1"/>
          </p:nvPr>
        </p:nvSpPr>
        <p:spPr>
          <a:xfrm>
            <a:off x="6907423" y="3090093"/>
            <a:ext cx="4619679" cy="2144059"/>
          </a:xfrm>
        </p:spPr>
        <p:txBody>
          <a:bodyPr>
            <a:normAutofit/>
          </a:bodyPr>
          <a:lstStyle>
            <a:lvl1pPr marL="0" indent="0">
              <a:lnSpc>
                <a:spcPct val="150000"/>
              </a:lnSpc>
              <a:spcBef>
                <a:spcPts val="0"/>
              </a:spcBef>
              <a:buNone/>
              <a:defRPr sz="1200" b="0" i="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10" name="Picture 9">
            <a:extLst>
              <a:ext uri="{FF2B5EF4-FFF2-40B4-BE49-F238E27FC236}">
                <a16:creationId xmlns:a16="http://schemas.microsoft.com/office/drawing/2014/main" id="{3E658F96-AD3F-EE4B-88E2-7AEDF06EDE06}"/>
              </a:ext>
            </a:extLst>
          </p:cNvPr>
          <p:cNvPicPr>
            <a:picLocks noChangeAspect="1"/>
          </p:cNvPicPr>
          <p:nvPr userDrawn="1"/>
        </p:nvPicPr>
        <p:blipFill>
          <a:blip r:embed="rId3"/>
          <a:stretch>
            <a:fillRect/>
          </a:stretch>
        </p:blipFill>
        <p:spPr>
          <a:xfrm>
            <a:off x="381000" y="6458903"/>
            <a:ext cx="453347" cy="160020"/>
          </a:xfrm>
          <a:prstGeom prst="rect">
            <a:avLst/>
          </a:prstGeom>
        </p:spPr>
      </p:pic>
      <p:sp>
        <p:nvSpPr>
          <p:cNvPr id="11" name="Text Placeholder 7">
            <a:extLst>
              <a:ext uri="{FF2B5EF4-FFF2-40B4-BE49-F238E27FC236}">
                <a16:creationId xmlns:a16="http://schemas.microsoft.com/office/drawing/2014/main" id="{EA070877-F87B-8947-A2B1-CDA33CE6DA8F}"/>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Tree>
    <p:extLst>
      <p:ext uri="{BB962C8B-B14F-4D97-AF65-F5344CB8AC3E}">
        <p14:creationId xmlns:p14="http://schemas.microsoft.com/office/powerpoint/2010/main" val="4177599357"/>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AC47A8-F4E9-3747-82A8-FDD88BBDEDCE}"/>
              </a:ext>
            </a:extLst>
          </p:cNvPr>
          <p:cNvSpPr/>
          <p:nvPr userDrawn="1"/>
        </p:nvSpPr>
        <p:spPr>
          <a:xfrm>
            <a:off x="0" y="0"/>
            <a:ext cx="12192000" cy="6858000"/>
          </a:xfrm>
          <a:prstGeom prst="rect">
            <a:avLst/>
          </a:prstGeom>
          <a:solidFill>
            <a:srgbClr val="FD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rgbClr val="884548"/>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rgbClr val="884548"/>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rgbClr val="884548"/>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4" name="Text Placeholder 27">
            <a:extLst>
              <a:ext uri="{FF2B5EF4-FFF2-40B4-BE49-F238E27FC236}">
                <a16:creationId xmlns:a16="http://schemas.microsoft.com/office/drawing/2014/main" id="{EF2C679E-2D92-BA4D-B733-02E3798735D2}"/>
              </a:ext>
            </a:extLst>
          </p:cNvPr>
          <p:cNvSpPr>
            <a:spLocks noGrp="1"/>
          </p:cNvSpPr>
          <p:nvPr>
            <p:ph type="body" sz="quarter" idx="24" hasCustomPrompt="1"/>
          </p:nvPr>
        </p:nvSpPr>
        <p:spPr>
          <a:xfrm>
            <a:off x="6907423" y="3090093"/>
            <a:ext cx="4619679" cy="2144059"/>
          </a:xfrm>
        </p:spPr>
        <p:txBody>
          <a:bodyPr>
            <a:normAutofit/>
          </a:bodyPr>
          <a:lstStyle>
            <a:lvl1pPr marL="0" indent="0">
              <a:lnSpc>
                <a:spcPct val="150000"/>
              </a:lnSpc>
              <a:spcBef>
                <a:spcPts val="0"/>
              </a:spcBef>
              <a:buNone/>
              <a:defRPr sz="1200" b="0" i="0">
                <a:solidFill>
                  <a:srgbClr val="884548"/>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9" name="Text Placeholder 7">
            <a:extLst>
              <a:ext uri="{FF2B5EF4-FFF2-40B4-BE49-F238E27FC236}">
                <a16:creationId xmlns:a16="http://schemas.microsoft.com/office/drawing/2014/main" id="{82F3A011-C898-3D44-97DF-C5EEC1817888}"/>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0" name="Picture 9">
            <a:extLst>
              <a:ext uri="{FF2B5EF4-FFF2-40B4-BE49-F238E27FC236}">
                <a16:creationId xmlns:a16="http://schemas.microsoft.com/office/drawing/2014/main" id="{8009F568-041F-5E4D-A6D2-F5F66CB726FA}"/>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2576678241"/>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65C3F69-49AB-ED43-88E1-9E12383B7632}"/>
              </a:ext>
            </a:extLst>
          </p:cNvPr>
          <p:cNvSpPr/>
          <p:nvPr userDrawn="1"/>
        </p:nvSpPr>
        <p:spPr>
          <a:xfrm>
            <a:off x="0" y="0"/>
            <a:ext cx="12192000" cy="6858000"/>
          </a:xfrm>
          <a:prstGeom prst="rect">
            <a:avLst/>
          </a:prstGeom>
          <a:solidFill>
            <a:srgbClr val="FFF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rgbClr val="AE785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rgbClr val="AE785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rgbClr val="AE785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4" name="Text Placeholder 27">
            <a:extLst>
              <a:ext uri="{FF2B5EF4-FFF2-40B4-BE49-F238E27FC236}">
                <a16:creationId xmlns:a16="http://schemas.microsoft.com/office/drawing/2014/main" id="{EF2C679E-2D92-BA4D-B733-02E3798735D2}"/>
              </a:ext>
            </a:extLst>
          </p:cNvPr>
          <p:cNvSpPr>
            <a:spLocks noGrp="1"/>
          </p:cNvSpPr>
          <p:nvPr>
            <p:ph type="body" sz="quarter" idx="24" hasCustomPrompt="1"/>
          </p:nvPr>
        </p:nvSpPr>
        <p:spPr>
          <a:xfrm>
            <a:off x="6907423" y="3090093"/>
            <a:ext cx="4619679" cy="2144059"/>
          </a:xfrm>
        </p:spPr>
        <p:txBody>
          <a:bodyPr>
            <a:normAutofit/>
          </a:bodyPr>
          <a:lstStyle>
            <a:lvl1pPr marL="0" indent="0">
              <a:lnSpc>
                <a:spcPct val="150000"/>
              </a:lnSpc>
              <a:spcBef>
                <a:spcPts val="0"/>
              </a:spcBef>
              <a:buNone/>
              <a:defRPr sz="1200" b="0" i="0">
                <a:solidFill>
                  <a:srgbClr val="AE785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0" name="Text Placeholder 7">
            <a:extLst>
              <a:ext uri="{FF2B5EF4-FFF2-40B4-BE49-F238E27FC236}">
                <a16:creationId xmlns:a16="http://schemas.microsoft.com/office/drawing/2014/main" id="{87018D25-6269-6F40-92E4-31746817C212}"/>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1" name="Picture 10">
            <a:extLst>
              <a:ext uri="{FF2B5EF4-FFF2-40B4-BE49-F238E27FC236}">
                <a16:creationId xmlns:a16="http://schemas.microsoft.com/office/drawing/2014/main" id="{1D703393-A72F-2D4D-BC63-102D8563629D}"/>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2092060291"/>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B579D09-22DB-3C48-8F98-D66AC414CAFC}"/>
              </a:ext>
            </a:extLst>
          </p:cNvPr>
          <p:cNvSpPr/>
          <p:nvPr userDrawn="1"/>
        </p:nvSpPr>
        <p:spPr>
          <a:xfrm>
            <a:off x="0" y="0"/>
            <a:ext cx="12192000" cy="6858000"/>
          </a:xfrm>
          <a:prstGeom prst="rect">
            <a:avLst/>
          </a:prstGeom>
          <a:solidFill>
            <a:srgbClr val="F1F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rgbClr val="7E824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rgbClr val="7E824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rgbClr val="7E824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4" name="Text Placeholder 27">
            <a:extLst>
              <a:ext uri="{FF2B5EF4-FFF2-40B4-BE49-F238E27FC236}">
                <a16:creationId xmlns:a16="http://schemas.microsoft.com/office/drawing/2014/main" id="{EF2C679E-2D92-BA4D-B733-02E3798735D2}"/>
              </a:ext>
            </a:extLst>
          </p:cNvPr>
          <p:cNvSpPr>
            <a:spLocks noGrp="1"/>
          </p:cNvSpPr>
          <p:nvPr>
            <p:ph type="body" sz="quarter" idx="24" hasCustomPrompt="1"/>
          </p:nvPr>
        </p:nvSpPr>
        <p:spPr>
          <a:xfrm>
            <a:off x="6907423" y="3090093"/>
            <a:ext cx="4619679" cy="2144059"/>
          </a:xfrm>
        </p:spPr>
        <p:txBody>
          <a:bodyPr>
            <a:normAutofit/>
          </a:bodyPr>
          <a:lstStyle>
            <a:lvl1pPr marL="0" indent="0">
              <a:lnSpc>
                <a:spcPct val="150000"/>
              </a:lnSpc>
              <a:spcBef>
                <a:spcPts val="0"/>
              </a:spcBef>
              <a:buNone/>
              <a:defRPr sz="1200" b="0" i="0">
                <a:solidFill>
                  <a:srgbClr val="7E824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9" name="Text Placeholder 7">
            <a:extLst>
              <a:ext uri="{FF2B5EF4-FFF2-40B4-BE49-F238E27FC236}">
                <a16:creationId xmlns:a16="http://schemas.microsoft.com/office/drawing/2014/main" id="{B41EC87B-91FD-C04A-B090-21794F7B3A29}"/>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0" name="Picture 9">
            <a:extLst>
              <a:ext uri="{FF2B5EF4-FFF2-40B4-BE49-F238E27FC236}">
                <a16:creationId xmlns:a16="http://schemas.microsoft.com/office/drawing/2014/main" id="{B57FC472-BC19-1E4C-9552-F451DD297DD3}"/>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2701982900"/>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1D180F-CE32-9C4C-9B42-09D2F647036B}"/>
              </a:ext>
            </a:extLst>
          </p:cNvPr>
          <p:cNvSpPr/>
          <p:nvPr userDrawn="1"/>
        </p:nvSpPr>
        <p:spPr>
          <a:xfrm>
            <a:off x="0" y="0"/>
            <a:ext cx="12192000" cy="6858000"/>
          </a:xfrm>
          <a:prstGeom prst="rect">
            <a:avLst/>
          </a:prstGeom>
          <a:solidFill>
            <a:srgbClr val="E9F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rgbClr val="45797E"/>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rgbClr val="45797E"/>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rgbClr val="45797E"/>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4" name="Text Placeholder 27">
            <a:extLst>
              <a:ext uri="{FF2B5EF4-FFF2-40B4-BE49-F238E27FC236}">
                <a16:creationId xmlns:a16="http://schemas.microsoft.com/office/drawing/2014/main" id="{EF2C679E-2D92-BA4D-B733-02E3798735D2}"/>
              </a:ext>
            </a:extLst>
          </p:cNvPr>
          <p:cNvSpPr>
            <a:spLocks noGrp="1"/>
          </p:cNvSpPr>
          <p:nvPr>
            <p:ph type="body" sz="quarter" idx="24" hasCustomPrompt="1"/>
          </p:nvPr>
        </p:nvSpPr>
        <p:spPr>
          <a:xfrm>
            <a:off x="6907423" y="3090093"/>
            <a:ext cx="4619679" cy="2144059"/>
          </a:xfrm>
        </p:spPr>
        <p:txBody>
          <a:bodyPr>
            <a:normAutofit/>
          </a:bodyPr>
          <a:lstStyle>
            <a:lvl1pPr marL="0" indent="0">
              <a:lnSpc>
                <a:spcPct val="150000"/>
              </a:lnSpc>
              <a:spcBef>
                <a:spcPts val="0"/>
              </a:spcBef>
              <a:buNone/>
              <a:defRPr sz="1200" b="0" i="0">
                <a:solidFill>
                  <a:srgbClr val="45797E"/>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0" name="Text Placeholder 7">
            <a:extLst>
              <a:ext uri="{FF2B5EF4-FFF2-40B4-BE49-F238E27FC236}">
                <a16:creationId xmlns:a16="http://schemas.microsoft.com/office/drawing/2014/main" id="{A335D1D7-8B06-0347-88E5-E86D6744831C}"/>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1" name="Picture 10">
            <a:extLst>
              <a:ext uri="{FF2B5EF4-FFF2-40B4-BE49-F238E27FC236}">
                <a16:creationId xmlns:a16="http://schemas.microsoft.com/office/drawing/2014/main" id="{58A7E787-8012-8440-ACC8-8FD9A5F5E294}"/>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2834394383"/>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D39DDA-4490-3B46-A750-FFC1FDA7AD43}"/>
              </a:ext>
            </a:extLst>
          </p:cNvPr>
          <p:cNvSpPr/>
          <p:nvPr userDrawn="1"/>
        </p:nvSpPr>
        <p:spPr>
          <a:xfrm>
            <a:off x="0" y="0"/>
            <a:ext cx="12192000" cy="6858000"/>
          </a:xfrm>
          <a:prstGeom prst="rect">
            <a:avLst/>
          </a:prstGeom>
          <a:solidFill>
            <a:srgbClr val="F8F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4" name="Text Placeholder 27">
            <a:extLst>
              <a:ext uri="{FF2B5EF4-FFF2-40B4-BE49-F238E27FC236}">
                <a16:creationId xmlns:a16="http://schemas.microsoft.com/office/drawing/2014/main" id="{EF2C679E-2D92-BA4D-B733-02E3798735D2}"/>
              </a:ext>
            </a:extLst>
          </p:cNvPr>
          <p:cNvSpPr>
            <a:spLocks noGrp="1"/>
          </p:cNvSpPr>
          <p:nvPr>
            <p:ph type="body" sz="quarter" idx="24" hasCustomPrompt="1"/>
          </p:nvPr>
        </p:nvSpPr>
        <p:spPr>
          <a:xfrm>
            <a:off x="6907423" y="3090093"/>
            <a:ext cx="4619679" cy="2144059"/>
          </a:xfrm>
        </p:spPr>
        <p:txBody>
          <a:bodyPr>
            <a:normAutofit/>
          </a:bodyPr>
          <a:lstStyle>
            <a:lvl1pPr marL="0" indent="0">
              <a:lnSpc>
                <a:spcPct val="150000"/>
              </a:lnSpc>
              <a:spcBef>
                <a:spcPts val="0"/>
              </a:spcBef>
              <a:buNone/>
              <a:defRPr sz="1200" b="0" i="0">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9" name="Text Placeholder 7">
            <a:extLst>
              <a:ext uri="{FF2B5EF4-FFF2-40B4-BE49-F238E27FC236}">
                <a16:creationId xmlns:a16="http://schemas.microsoft.com/office/drawing/2014/main" id="{295E842E-96FA-3941-8C8C-496AD24C754D}"/>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2" name="Picture 11">
            <a:extLst>
              <a:ext uri="{FF2B5EF4-FFF2-40B4-BE49-F238E27FC236}">
                <a16:creationId xmlns:a16="http://schemas.microsoft.com/office/drawing/2014/main" id="{41CB9C89-B75C-9C4A-839E-3026432EC58F}"/>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3647592412"/>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D39DDA-4490-3B46-A750-FFC1FDA7AD43}"/>
              </a:ext>
            </a:extLst>
          </p:cNvPr>
          <p:cNvSpPr/>
          <p:nvPr userDrawn="1"/>
        </p:nvSpPr>
        <p:spPr>
          <a:xfrm>
            <a:off x="0" y="0"/>
            <a:ext cx="12192000" cy="6858000"/>
          </a:xfrm>
          <a:prstGeom prst="rect">
            <a:avLst/>
          </a:prstGeom>
          <a:solidFill>
            <a:srgbClr val="F1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1229710"/>
            <a:ext cx="4597558" cy="662152"/>
          </a:xfrm>
        </p:spPr>
        <p:txBody>
          <a:bodyPr anchor="ctr">
            <a:noAutofit/>
          </a:bodyPr>
          <a:lstStyle>
            <a:lvl1pPr marL="0" indent="0">
              <a:buNone/>
              <a:defRPr sz="48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24" name="Text Placeholder 9">
            <a:extLst>
              <a:ext uri="{FF2B5EF4-FFF2-40B4-BE49-F238E27FC236}">
                <a16:creationId xmlns:a16="http://schemas.microsoft.com/office/drawing/2014/main" id="{EEFD50F0-A1FD-2843-A6F8-9B418A296778}"/>
              </a:ext>
            </a:extLst>
          </p:cNvPr>
          <p:cNvSpPr>
            <a:spLocks noGrp="1"/>
          </p:cNvSpPr>
          <p:nvPr>
            <p:ph type="body" sz="quarter" idx="21" hasCustomPrompt="1"/>
          </p:nvPr>
        </p:nvSpPr>
        <p:spPr>
          <a:xfrm>
            <a:off x="811423" y="2312166"/>
            <a:ext cx="4597558" cy="420304"/>
          </a:xfrm>
        </p:spPr>
        <p:txBody>
          <a:bodyPr anchor="ctr">
            <a:noAutofit/>
          </a:bodyPr>
          <a:lstStyle>
            <a:lvl1pPr marL="0" indent="0">
              <a:buNone/>
              <a:defRPr sz="24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29" name="Text Placeholder 27">
            <a:extLst>
              <a:ext uri="{FF2B5EF4-FFF2-40B4-BE49-F238E27FC236}">
                <a16:creationId xmlns:a16="http://schemas.microsoft.com/office/drawing/2014/main" id="{85ACA0DB-ECDA-A14B-BD2B-F87E39777470}"/>
              </a:ext>
            </a:extLst>
          </p:cNvPr>
          <p:cNvSpPr>
            <a:spLocks noGrp="1"/>
          </p:cNvSpPr>
          <p:nvPr>
            <p:ph type="body" sz="quarter" idx="23" hasCustomPrompt="1"/>
          </p:nvPr>
        </p:nvSpPr>
        <p:spPr>
          <a:xfrm>
            <a:off x="811423" y="3090093"/>
            <a:ext cx="4619679" cy="2144059"/>
          </a:xfrm>
        </p:spPr>
        <p:txBody>
          <a:bodyPr>
            <a:normAutofit/>
          </a:bodyPr>
          <a:lstStyle>
            <a:lvl1pPr marL="0" indent="0">
              <a:lnSpc>
                <a:spcPct val="150000"/>
              </a:lnSpc>
              <a:spcBef>
                <a:spcPts val="0"/>
              </a:spcBef>
              <a:buNone/>
              <a:defRPr sz="1200" b="0" i="0">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4" name="Text Placeholder 27">
            <a:extLst>
              <a:ext uri="{FF2B5EF4-FFF2-40B4-BE49-F238E27FC236}">
                <a16:creationId xmlns:a16="http://schemas.microsoft.com/office/drawing/2014/main" id="{EF2C679E-2D92-BA4D-B733-02E3798735D2}"/>
              </a:ext>
            </a:extLst>
          </p:cNvPr>
          <p:cNvSpPr>
            <a:spLocks noGrp="1"/>
          </p:cNvSpPr>
          <p:nvPr>
            <p:ph type="body" sz="quarter" idx="24" hasCustomPrompt="1"/>
          </p:nvPr>
        </p:nvSpPr>
        <p:spPr>
          <a:xfrm>
            <a:off x="6907423" y="3090093"/>
            <a:ext cx="4619679" cy="2144059"/>
          </a:xfrm>
        </p:spPr>
        <p:txBody>
          <a:bodyPr>
            <a:normAutofit/>
          </a:bodyPr>
          <a:lstStyle>
            <a:lvl1pPr marL="0" indent="0">
              <a:lnSpc>
                <a:spcPct val="150000"/>
              </a:lnSpc>
              <a:spcBef>
                <a:spcPts val="0"/>
              </a:spcBef>
              <a:buNone/>
              <a:defRPr sz="1200" b="0" i="0">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 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9" name="Text Placeholder 7">
            <a:extLst>
              <a:ext uri="{FF2B5EF4-FFF2-40B4-BE49-F238E27FC236}">
                <a16:creationId xmlns:a16="http://schemas.microsoft.com/office/drawing/2014/main" id="{295E842E-96FA-3941-8C8C-496AD24C754D}"/>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2" name="Picture 11">
            <a:extLst>
              <a:ext uri="{FF2B5EF4-FFF2-40B4-BE49-F238E27FC236}">
                <a16:creationId xmlns:a16="http://schemas.microsoft.com/office/drawing/2014/main" id="{4BBCBDF9-D0D6-884C-BBC8-69274FD869E1}"/>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1064122191"/>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09568A-F9A2-154F-ADF4-199D0B19667E}"/>
              </a:ext>
            </a:extLst>
          </p:cNvPr>
          <p:cNvSpPr/>
          <p:nvPr userDrawn="1"/>
        </p:nvSpPr>
        <p:spPr>
          <a:xfrm>
            <a:off x="0" y="0"/>
            <a:ext cx="6096000" cy="6858000"/>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pic>
        <p:nvPicPr>
          <p:cNvPr id="30" name="Picture 29">
            <a:extLst>
              <a:ext uri="{FF2B5EF4-FFF2-40B4-BE49-F238E27FC236}">
                <a16:creationId xmlns:a16="http://schemas.microsoft.com/office/drawing/2014/main" id="{7238BA79-9CD2-454A-B6AD-1F5F7D6363A6}"/>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4" name="Text Placeholder 3">
            <a:extLst>
              <a:ext uri="{FF2B5EF4-FFF2-40B4-BE49-F238E27FC236}">
                <a16:creationId xmlns:a16="http://schemas.microsoft.com/office/drawing/2014/main" id="{3D359E6D-4368-BA40-92E5-5D84A8AF58FB}"/>
              </a:ext>
            </a:extLst>
          </p:cNvPr>
          <p:cNvSpPr>
            <a:spLocks noGrp="1"/>
          </p:cNvSpPr>
          <p:nvPr>
            <p:ph type="body" sz="quarter" idx="14" hasCustomPrompt="1"/>
          </p:nvPr>
        </p:nvSpPr>
        <p:spPr>
          <a:xfrm>
            <a:off x="6853627" y="1300765"/>
            <a:ext cx="4604757" cy="946205"/>
          </a:xfrm>
        </p:spPr>
        <p:txBody>
          <a:bodyPr>
            <a:normAutofit/>
          </a:bodyPr>
          <a:lstStyle>
            <a:lvl1pPr marL="0" indent="0">
              <a:lnSpc>
                <a:spcPct val="150000"/>
              </a:lnSpc>
              <a:spcBef>
                <a:spcPts val="0"/>
              </a:spcBef>
              <a:buNone/>
              <a:defRPr lang="en-US" sz="12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72727"/>
                </a:solidFill>
                <a:effectLst/>
                <a:latin typeface="Arial" panose="020B0604020202020204" pitchFamily="34" charset="0"/>
              </a:rPr>
              <a:t>Lorem ipsum dolor sit </a:t>
            </a:r>
            <a:r>
              <a:rPr lang="en-US" err="1">
                <a:solidFill>
                  <a:srgbClr val="272727"/>
                </a:solidFill>
                <a:effectLst/>
                <a:latin typeface="Arial" panose="020B0604020202020204" pitchFamily="34" charset="0"/>
              </a:rPr>
              <a:t>amet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consectetur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adipiscing</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elit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at </a:t>
            </a:r>
            <a:r>
              <a:rPr lang="en-US" err="1">
                <a:solidFill>
                  <a:srgbClr val="272727"/>
                </a:solidFill>
                <a:effectLst/>
                <a:latin typeface="Arial" panose="020B0604020202020204" pitchFamily="34" charset="0"/>
              </a:rPr>
              <a:t>nibh</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dignissim</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consequat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felis</a:t>
            </a:r>
            <a:r>
              <a:rPr lang="en-US">
                <a:solidFill>
                  <a:srgbClr val="272727"/>
                </a:solidFill>
                <a:effectLst/>
                <a:latin typeface="Arial" panose="020B0604020202020204" pitchFamily="34" charset="0"/>
              </a:rPr>
              <a:t> vitae, </a:t>
            </a:r>
            <a:r>
              <a:rPr lang="en-US" err="1">
                <a:solidFill>
                  <a:srgbClr val="272727"/>
                </a:solidFill>
                <a:effectLst/>
                <a:latin typeface="Arial" panose="020B0604020202020204" pitchFamily="34" charset="0"/>
              </a:rPr>
              <a:t>tincidunt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purus</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et </a:t>
            </a:r>
            <a:r>
              <a:rPr lang="en-US" err="1">
                <a:solidFill>
                  <a:srgbClr val="272727"/>
                </a:solidFill>
                <a:effectLst/>
                <a:latin typeface="Arial" panose="020B0604020202020204" pitchFamily="34" charset="0"/>
              </a:rPr>
              <a:t>sapien</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tempor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volutpat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odio</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eget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congue</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leo</a:t>
            </a:r>
            <a:r>
              <a:rPr lang="en-US">
                <a:solidFill>
                  <a:srgbClr val="272727"/>
                </a:solidFill>
                <a:effectLst/>
                <a:latin typeface="Arial" panose="020B0604020202020204" pitchFamily="34" charset="0"/>
              </a:rPr>
              <a:t>.</a:t>
            </a:r>
          </a:p>
        </p:txBody>
      </p:sp>
      <p:sp>
        <p:nvSpPr>
          <p:cNvPr id="8" name="Text Placeholder 9">
            <a:extLst>
              <a:ext uri="{FF2B5EF4-FFF2-40B4-BE49-F238E27FC236}">
                <a16:creationId xmlns:a16="http://schemas.microsoft.com/office/drawing/2014/main" id="{C9BEAF31-09E4-5249-8729-D541CBA39B9D}"/>
              </a:ext>
            </a:extLst>
          </p:cNvPr>
          <p:cNvSpPr>
            <a:spLocks noGrp="1"/>
          </p:cNvSpPr>
          <p:nvPr>
            <p:ph type="body" sz="quarter" idx="21" hasCustomPrompt="1"/>
          </p:nvPr>
        </p:nvSpPr>
        <p:spPr>
          <a:xfrm>
            <a:off x="6853627" y="728114"/>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9" name="Text Placeholder 3">
            <a:extLst>
              <a:ext uri="{FF2B5EF4-FFF2-40B4-BE49-F238E27FC236}">
                <a16:creationId xmlns:a16="http://schemas.microsoft.com/office/drawing/2014/main" id="{C04F4218-1C67-AB42-B2F8-5B9EB854BB22}"/>
              </a:ext>
            </a:extLst>
          </p:cNvPr>
          <p:cNvSpPr>
            <a:spLocks noGrp="1"/>
          </p:cNvSpPr>
          <p:nvPr>
            <p:ph type="body" sz="quarter" idx="22" hasCustomPrompt="1"/>
          </p:nvPr>
        </p:nvSpPr>
        <p:spPr>
          <a:xfrm>
            <a:off x="6853627" y="3208283"/>
            <a:ext cx="4604757" cy="946205"/>
          </a:xfrm>
        </p:spPr>
        <p:txBody>
          <a:bodyPr>
            <a:normAutofit/>
          </a:bodyPr>
          <a:lstStyle>
            <a:lvl1pPr marL="0" indent="0">
              <a:lnSpc>
                <a:spcPct val="150000"/>
              </a:lnSpc>
              <a:spcBef>
                <a:spcPts val="0"/>
              </a:spcBef>
              <a:buNone/>
              <a:defRPr lang="en-US" sz="12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72727"/>
                </a:solidFill>
                <a:effectLst/>
                <a:latin typeface="Arial" panose="020B0604020202020204" pitchFamily="34" charset="0"/>
              </a:rPr>
              <a:t>Lorem ipsum dolor sit </a:t>
            </a:r>
            <a:r>
              <a:rPr lang="en-US" err="1">
                <a:solidFill>
                  <a:srgbClr val="272727"/>
                </a:solidFill>
                <a:effectLst/>
                <a:latin typeface="Arial" panose="020B0604020202020204" pitchFamily="34" charset="0"/>
              </a:rPr>
              <a:t>amet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consectetur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adipiscing</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elit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at </a:t>
            </a:r>
            <a:r>
              <a:rPr lang="en-US" err="1">
                <a:solidFill>
                  <a:srgbClr val="272727"/>
                </a:solidFill>
                <a:effectLst/>
                <a:latin typeface="Arial" panose="020B0604020202020204" pitchFamily="34" charset="0"/>
              </a:rPr>
              <a:t>nibh</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dignissim</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consequat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felis</a:t>
            </a:r>
            <a:r>
              <a:rPr lang="en-US">
                <a:solidFill>
                  <a:srgbClr val="272727"/>
                </a:solidFill>
                <a:effectLst/>
                <a:latin typeface="Arial" panose="020B0604020202020204" pitchFamily="34" charset="0"/>
              </a:rPr>
              <a:t> vitae, </a:t>
            </a:r>
            <a:r>
              <a:rPr lang="en-US" err="1">
                <a:solidFill>
                  <a:srgbClr val="272727"/>
                </a:solidFill>
                <a:effectLst/>
                <a:latin typeface="Arial" panose="020B0604020202020204" pitchFamily="34" charset="0"/>
              </a:rPr>
              <a:t>tincidunt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purus</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et </a:t>
            </a:r>
            <a:r>
              <a:rPr lang="en-US" err="1">
                <a:solidFill>
                  <a:srgbClr val="272727"/>
                </a:solidFill>
                <a:effectLst/>
                <a:latin typeface="Arial" panose="020B0604020202020204" pitchFamily="34" charset="0"/>
              </a:rPr>
              <a:t>sapien</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tempor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volutpat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odio</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eget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congue</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leo</a:t>
            </a:r>
            <a:r>
              <a:rPr lang="en-US">
                <a:solidFill>
                  <a:srgbClr val="272727"/>
                </a:solidFill>
                <a:effectLst/>
                <a:latin typeface="Arial" panose="020B0604020202020204" pitchFamily="34" charset="0"/>
              </a:rPr>
              <a:t>.</a:t>
            </a:r>
          </a:p>
        </p:txBody>
      </p:sp>
      <p:sp>
        <p:nvSpPr>
          <p:cNvPr id="10" name="Text Placeholder 9">
            <a:extLst>
              <a:ext uri="{FF2B5EF4-FFF2-40B4-BE49-F238E27FC236}">
                <a16:creationId xmlns:a16="http://schemas.microsoft.com/office/drawing/2014/main" id="{31DE62B3-3C90-AA42-9C75-FA8DD364E05B}"/>
              </a:ext>
            </a:extLst>
          </p:cNvPr>
          <p:cNvSpPr>
            <a:spLocks noGrp="1"/>
          </p:cNvSpPr>
          <p:nvPr>
            <p:ph type="body" sz="quarter" idx="23" hasCustomPrompt="1"/>
          </p:nvPr>
        </p:nvSpPr>
        <p:spPr>
          <a:xfrm>
            <a:off x="6853627" y="2635633"/>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3">
            <a:extLst>
              <a:ext uri="{FF2B5EF4-FFF2-40B4-BE49-F238E27FC236}">
                <a16:creationId xmlns:a16="http://schemas.microsoft.com/office/drawing/2014/main" id="{F4190B07-0C1C-264D-9BF6-198CDF8BE9FE}"/>
              </a:ext>
            </a:extLst>
          </p:cNvPr>
          <p:cNvSpPr>
            <a:spLocks noGrp="1"/>
          </p:cNvSpPr>
          <p:nvPr>
            <p:ph type="body" sz="quarter" idx="24" hasCustomPrompt="1"/>
          </p:nvPr>
        </p:nvSpPr>
        <p:spPr>
          <a:xfrm>
            <a:off x="6853627" y="5115802"/>
            <a:ext cx="4604757" cy="946205"/>
          </a:xfrm>
        </p:spPr>
        <p:txBody>
          <a:bodyPr>
            <a:normAutofit/>
          </a:bodyPr>
          <a:lstStyle>
            <a:lvl1pPr marL="0" indent="0">
              <a:lnSpc>
                <a:spcPct val="150000"/>
              </a:lnSpc>
              <a:spcBef>
                <a:spcPts val="0"/>
              </a:spcBef>
              <a:buNone/>
              <a:defRPr lang="en-US" sz="12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72727"/>
                </a:solidFill>
                <a:effectLst/>
                <a:latin typeface="Arial" panose="020B0604020202020204" pitchFamily="34" charset="0"/>
              </a:rPr>
              <a:t>Lorem ipsum dolor sit </a:t>
            </a:r>
            <a:r>
              <a:rPr lang="en-US" err="1">
                <a:solidFill>
                  <a:srgbClr val="272727"/>
                </a:solidFill>
                <a:effectLst/>
                <a:latin typeface="Arial" panose="020B0604020202020204" pitchFamily="34" charset="0"/>
              </a:rPr>
              <a:t>amet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consectetur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adipiscing</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elit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at </a:t>
            </a:r>
            <a:r>
              <a:rPr lang="en-US" err="1">
                <a:solidFill>
                  <a:srgbClr val="272727"/>
                </a:solidFill>
                <a:effectLst/>
                <a:latin typeface="Arial" panose="020B0604020202020204" pitchFamily="34" charset="0"/>
              </a:rPr>
              <a:t>nibh</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dignissim</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consequat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felis</a:t>
            </a:r>
            <a:r>
              <a:rPr lang="en-US">
                <a:solidFill>
                  <a:srgbClr val="272727"/>
                </a:solidFill>
                <a:effectLst/>
                <a:latin typeface="Arial" panose="020B0604020202020204" pitchFamily="34" charset="0"/>
              </a:rPr>
              <a:t> vitae, </a:t>
            </a:r>
            <a:r>
              <a:rPr lang="en-US" err="1">
                <a:solidFill>
                  <a:srgbClr val="272727"/>
                </a:solidFill>
                <a:effectLst/>
                <a:latin typeface="Arial" panose="020B0604020202020204" pitchFamily="34" charset="0"/>
              </a:rPr>
              <a:t>tincidunt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purus</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et </a:t>
            </a:r>
            <a:r>
              <a:rPr lang="en-US" err="1">
                <a:solidFill>
                  <a:srgbClr val="272727"/>
                </a:solidFill>
                <a:effectLst/>
                <a:latin typeface="Arial" panose="020B0604020202020204" pitchFamily="34" charset="0"/>
              </a:rPr>
              <a:t>sapien</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tempor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volutpat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odio</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eget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congue</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leo</a:t>
            </a:r>
            <a:r>
              <a:rPr lang="en-US">
                <a:solidFill>
                  <a:srgbClr val="272727"/>
                </a:solidFill>
                <a:effectLst/>
                <a:latin typeface="Arial" panose="020B0604020202020204" pitchFamily="34" charset="0"/>
              </a:rPr>
              <a:t>.</a:t>
            </a:r>
          </a:p>
        </p:txBody>
      </p:sp>
      <p:sp>
        <p:nvSpPr>
          <p:cNvPr id="12" name="Text Placeholder 9">
            <a:extLst>
              <a:ext uri="{FF2B5EF4-FFF2-40B4-BE49-F238E27FC236}">
                <a16:creationId xmlns:a16="http://schemas.microsoft.com/office/drawing/2014/main" id="{802D1592-9840-C048-95FE-6129FA80F509}"/>
              </a:ext>
            </a:extLst>
          </p:cNvPr>
          <p:cNvSpPr>
            <a:spLocks noGrp="1"/>
          </p:cNvSpPr>
          <p:nvPr>
            <p:ph type="body" sz="quarter" idx="25" hasCustomPrompt="1"/>
          </p:nvPr>
        </p:nvSpPr>
        <p:spPr>
          <a:xfrm>
            <a:off x="6853627" y="4543152"/>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3" name="Text Placeholder 7">
            <a:extLst>
              <a:ext uri="{FF2B5EF4-FFF2-40B4-BE49-F238E27FC236}">
                <a16:creationId xmlns:a16="http://schemas.microsoft.com/office/drawing/2014/main" id="{1381255E-508E-8D4F-8DF0-2FDEEC1BF570}"/>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Tree>
    <p:extLst>
      <p:ext uri="{BB962C8B-B14F-4D97-AF65-F5344CB8AC3E}">
        <p14:creationId xmlns:p14="http://schemas.microsoft.com/office/powerpoint/2010/main" val="2443412020"/>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0352591-9B70-064B-9725-EEC9A9F0610C}"/>
              </a:ext>
            </a:extLst>
          </p:cNvPr>
          <p:cNvSpPr/>
          <p:nvPr userDrawn="1"/>
        </p:nvSpPr>
        <p:spPr>
          <a:xfrm>
            <a:off x="0" y="0"/>
            <a:ext cx="6096000" cy="68580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4" name="Text Placeholder 3">
            <a:extLst>
              <a:ext uri="{FF2B5EF4-FFF2-40B4-BE49-F238E27FC236}">
                <a16:creationId xmlns:a16="http://schemas.microsoft.com/office/drawing/2014/main" id="{3D359E6D-4368-BA40-92E5-5D84A8AF58FB}"/>
              </a:ext>
            </a:extLst>
          </p:cNvPr>
          <p:cNvSpPr>
            <a:spLocks noGrp="1"/>
          </p:cNvSpPr>
          <p:nvPr>
            <p:ph type="body" sz="quarter" idx="14" hasCustomPrompt="1"/>
          </p:nvPr>
        </p:nvSpPr>
        <p:spPr>
          <a:xfrm>
            <a:off x="6853627" y="1300765"/>
            <a:ext cx="4604757" cy="946205"/>
          </a:xfrm>
        </p:spPr>
        <p:txBody>
          <a:bodyPr>
            <a:normAutofit/>
          </a:bodyPr>
          <a:lstStyle>
            <a:lvl1pPr marL="0" indent="0">
              <a:lnSpc>
                <a:spcPct val="150000"/>
              </a:lnSpc>
              <a:spcBef>
                <a:spcPts val="0"/>
              </a:spcBef>
              <a:buNone/>
              <a:defRPr lang="en-US" sz="12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72727"/>
                </a:solidFill>
                <a:effectLst/>
                <a:latin typeface="Arial" panose="020B0604020202020204" pitchFamily="34" charset="0"/>
              </a:rPr>
              <a:t>Lorem ipsum dolor sit </a:t>
            </a:r>
            <a:r>
              <a:rPr lang="en-US" err="1">
                <a:solidFill>
                  <a:srgbClr val="272727"/>
                </a:solidFill>
                <a:effectLst/>
                <a:latin typeface="Arial" panose="020B0604020202020204" pitchFamily="34" charset="0"/>
              </a:rPr>
              <a:t>amet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consectetur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adipiscing</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elit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at </a:t>
            </a:r>
            <a:r>
              <a:rPr lang="en-US" err="1">
                <a:solidFill>
                  <a:srgbClr val="272727"/>
                </a:solidFill>
                <a:effectLst/>
                <a:latin typeface="Arial" panose="020B0604020202020204" pitchFamily="34" charset="0"/>
              </a:rPr>
              <a:t>nibh</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dignissim</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consequat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felis</a:t>
            </a:r>
            <a:r>
              <a:rPr lang="en-US">
                <a:solidFill>
                  <a:srgbClr val="272727"/>
                </a:solidFill>
                <a:effectLst/>
                <a:latin typeface="Arial" panose="020B0604020202020204" pitchFamily="34" charset="0"/>
              </a:rPr>
              <a:t> vitae, </a:t>
            </a:r>
            <a:r>
              <a:rPr lang="en-US" err="1">
                <a:solidFill>
                  <a:srgbClr val="272727"/>
                </a:solidFill>
                <a:effectLst/>
                <a:latin typeface="Arial" panose="020B0604020202020204" pitchFamily="34" charset="0"/>
              </a:rPr>
              <a:t>tincidunt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purus</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et </a:t>
            </a:r>
            <a:r>
              <a:rPr lang="en-US" err="1">
                <a:solidFill>
                  <a:srgbClr val="272727"/>
                </a:solidFill>
                <a:effectLst/>
                <a:latin typeface="Arial" panose="020B0604020202020204" pitchFamily="34" charset="0"/>
              </a:rPr>
              <a:t>sapien</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tempor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volutpat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odio</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eget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congue</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leo</a:t>
            </a:r>
            <a:r>
              <a:rPr lang="en-US">
                <a:solidFill>
                  <a:srgbClr val="272727"/>
                </a:solidFill>
                <a:effectLst/>
                <a:latin typeface="Arial" panose="020B0604020202020204" pitchFamily="34" charset="0"/>
              </a:rPr>
              <a:t>.</a:t>
            </a:r>
          </a:p>
        </p:txBody>
      </p:sp>
      <p:sp>
        <p:nvSpPr>
          <p:cNvPr id="8" name="Text Placeholder 9">
            <a:extLst>
              <a:ext uri="{FF2B5EF4-FFF2-40B4-BE49-F238E27FC236}">
                <a16:creationId xmlns:a16="http://schemas.microsoft.com/office/drawing/2014/main" id="{C9BEAF31-09E4-5249-8729-D541CBA39B9D}"/>
              </a:ext>
            </a:extLst>
          </p:cNvPr>
          <p:cNvSpPr>
            <a:spLocks noGrp="1"/>
          </p:cNvSpPr>
          <p:nvPr>
            <p:ph type="body" sz="quarter" idx="21" hasCustomPrompt="1"/>
          </p:nvPr>
        </p:nvSpPr>
        <p:spPr>
          <a:xfrm>
            <a:off x="6853627" y="728114"/>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9" name="Text Placeholder 3">
            <a:extLst>
              <a:ext uri="{FF2B5EF4-FFF2-40B4-BE49-F238E27FC236}">
                <a16:creationId xmlns:a16="http://schemas.microsoft.com/office/drawing/2014/main" id="{C04F4218-1C67-AB42-B2F8-5B9EB854BB22}"/>
              </a:ext>
            </a:extLst>
          </p:cNvPr>
          <p:cNvSpPr>
            <a:spLocks noGrp="1"/>
          </p:cNvSpPr>
          <p:nvPr>
            <p:ph type="body" sz="quarter" idx="22" hasCustomPrompt="1"/>
          </p:nvPr>
        </p:nvSpPr>
        <p:spPr>
          <a:xfrm>
            <a:off x="6853627" y="3208283"/>
            <a:ext cx="4604757" cy="946205"/>
          </a:xfrm>
        </p:spPr>
        <p:txBody>
          <a:bodyPr>
            <a:normAutofit/>
          </a:bodyPr>
          <a:lstStyle>
            <a:lvl1pPr marL="0" indent="0">
              <a:lnSpc>
                <a:spcPct val="150000"/>
              </a:lnSpc>
              <a:spcBef>
                <a:spcPts val="0"/>
              </a:spcBef>
              <a:buNone/>
              <a:defRPr lang="en-US" sz="12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72727"/>
                </a:solidFill>
                <a:effectLst/>
                <a:latin typeface="Arial" panose="020B0604020202020204" pitchFamily="34" charset="0"/>
              </a:rPr>
              <a:t>Lorem ipsum dolor sit </a:t>
            </a:r>
            <a:r>
              <a:rPr lang="en-US" err="1">
                <a:solidFill>
                  <a:srgbClr val="272727"/>
                </a:solidFill>
                <a:effectLst/>
                <a:latin typeface="Arial" panose="020B0604020202020204" pitchFamily="34" charset="0"/>
              </a:rPr>
              <a:t>amet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consectetur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adipiscing</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elit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at </a:t>
            </a:r>
            <a:r>
              <a:rPr lang="en-US" err="1">
                <a:solidFill>
                  <a:srgbClr val="272727"/>
                </a:solidFill>
                <a:effectLst/>
                <a:latin typeface="Arial" panose="020B0604020202020204" pitchFamily="34" charset="0"/>
              </a:rPr>
              <a:t>nibh</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dignissim</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consequat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felis</a:t>
            </a:r>
            <a:r>
              <a:rPr lang="en-US">
                <a:solidFill>
                  <a:srgbClr val="272727"/>
                </a:solidFill>
                <a:effectLst/>
                <a:latin typeface="Arial" panose="020B0604020202020204" pitchFamily="34" charset="0"/>
              </a:rPr>
              <a:t> vitae, </a:t>
            </a:r>
            <a:r>
              <a:rPr lang="en-US" err="1">
                <a:solidFill>
                  <a:srgbClr val="272727"/>
                </a:solidFill>
                <a:effectLst/>
                <a:latin typeface="Arial" panose="020B0604020202020204" pitchFamily="34" charset="0"/>
              </a:rPr>
              <a:t>tincidunt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purus</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et </a:t>
            </a:r>
            <a:r>
              <a:rPr lang="en-US" err="1">
                <a:solidFill>
                  <a:srgbClr val="272727"/>
                </a:solidFill>
                <a:effectLst/>
                <a:latin typeface="Arial" panose="020B0604020202020204" pitchFamily="34" charset="0"/>
              </a:rPr>
              <a:t>sapien</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tempor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volutpat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odio</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eget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congue</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leo</a:t>
            </a:r>
            <a:r>
              <a:rPr lang="en-US">
                <a:solidFill>
                  <a:srgbClr val="272727"/>
                </a:solidFill>
                <a:effectLst/>
                <a:latin typeface="Arial" panose="020B0604020202020204" pitchFamily="34" charset="0"/>
              </a:rPr>
              <a:t>.</a:t>
            </a:r>
          </a:p>
        </p:txBody>
      </p:sp>
      <p:sp>
        <p:nvSpPr>
          <p:cNvPr id="10" name="Text Placeholder 9">
            <a:extLst>
              <a:ext uri="{FF2B5EF4-FFF2-40B4-BE49-F238E27FC236}">
                <a16:creationId xmlns:a16="http://schemas.microsoft.com/office/drawing/2014/main" id="{31DE62B3-3C90-AA42-9C75-FA8DD364E05B}"/>
              </a:ext>
            </a:extLst>
          </p:cNvPr>
          <p:cNvSpPr>
            <a:spLocks noGrp="1"/>
          </p:cNvSpPr>
          <p:nvPr>
            <p:ph type="body" sz="quarter" idx="23" hasCustomPrompt="1"/>
          </p:nvPr>
        </p:nvSpPr>
        <p:spPr>
          <a:xfrm>
            <a:off x="6853627" y="2635633"/>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3">
            <a:extLst>
              <a:ext uri="{FF2B5EF4-FFF2-40B4-BE49-F238E27FC236}">
                <a16:creationId xmlns:a16="http://schemas.microsoft.com/office/drawing/2014/main" id="{F4190B07-0C1C-264D-9BF6-198CDF8BE9FE}"/>
              </a:ext>
            </a:extLst>
          </p:cNvPr>
          <p:cNvSpPr>
            <a:spLocks noGrp="1"/>
          </p:cNvSpPr>
          <p:nvPr>
            <p:ph type="body" sz="quarter" idx="24" hasCustomPrompt="1"/>
          </p:nvPr>
        </p:nvSpPr>
        <p:spPr>
          <a:xfrm>
            <a:off x="6853627" y="5115802"/>
            <a:ext cx="4604757" cy="946205"/>
          </a:xfrm>
        </p:spPr>
        <p:txBody>
          <a:bodyPr>
            <a:normAutofit/>
          </a:bodyPr>
          <a:lstStyle>
            <a:lvl1pPr marL="0" indent="0">
              <a:lnSpc>
                <a:spcPct val="150000"/>
              </a:lnSpc>
              <a:spcBef>
                <a:spcPts val="0"/>
              </a:spcBef>
              <a:buNone/>
              <a:defRPr lang="en-US" sz="1200" b="0" i="0" smtClean="0">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272727"/>
                </a:solidFill>
                <a:effectLst/>
                <a:latin typeface="Arial" panose="020B0604020202020204" pitchFamily="34" charset="0"/>
              </a:rPr>
              <a:t>Lorem ipsum dolor sit </a:t>
            </a:r>
            <a:r>
              <a:rPr lang="en-US" err="1">
                <a:solidFill>
                  <a:srgbClr val="272727"/>
                </a:solidFill>
                <a:effectLst/>
                <a:latin typeface="Arial" panose="020B0604020202020204" pitchFamily="34" charset="0"/>
              </a:rPr>
              <a:t>amet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consectetur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adipiscing</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elit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at </a:t>
            </a:r>
            <a:r>
              <a:rPr lang="en-US" err="1">
                <a:solidFill>
                  <a:srgbClr val="272727"/>
                </a:solidFill>
                <a:effectLst/>
                <a:latin typeface="Arial" panose="020B0604020202020204" pitchFamily="34" charset="0"/>
              </a:rPr>
              <a:t>nibh</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dignissim</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consequat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felis</a:t>
            </a:r>
            <a:r>
              <a:rPr lang="en-US">
                <a:solidFill>
                  <a:srgbClr val="272727"/>
                </a:solidFill>
                <a:effectLst/>
                <a:latin typeface="Arial" panose="020B0604020202020204" pitchFamily="34" charset="0"/>
              </a:rPr>
              <a:t> vitae, </a:t>
            </a:r>
            <a:r>
              <a:rPr lang="en-US" err="1">
                <a:solidFill>
                  <a:srgbClr val="272727"/>
                </a:solidFill>
                <a:effectLst/>
                <a:latin typeface="Arial" panose="020B0604020202020204" pitchFamily="34" charset="0"/>
              </a:rPr>
              <a:t>tincidunt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purus</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Quisque</a:t>
            </a:r>
            <a:r>
              <a:rPr lang="en-US">
                <a:solidFill>
                  <a:srgbClr val="272727"/>
                </a:solidFill>
                <a:effectLst/>
                <a:latin typeface="Arial" panose="020B0604020202020204" pitchFamily="34" charset="0"/>
              </a:rPr>
              <a:t> et </a:t>
            </a:r>
            <a:r>
              <a:rPr lang="en-US" err="1">
                <a:solidFill>
                  <a:srgbClr val="272727"/>
                </a:solidFill>
                <a:effectLst/>
                <a:latin typeface="Arial" panose="020B0604020202020204" pitchFamily="34" charset="0"/>
              </a:rPr>
              <a:t>sapien</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tempor</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volutpat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odio</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eget</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congue</a:t>
            </a:r>
            <a:r>
              <a:rPr lang="en-US">
                <a:solidFill>
                  <a:srgbClr val="272727"/>
                </a:solidFill>
                <a:effectLst/>
                <a:latin typeface="Arial" panose="020B0604020202020204" pitchFamily="34" charset="0"/>
              </a:rPr>
              <a:t> </a:t>
            </a:r>
            <a:r>
              <a:rPr lang="en-US" err="1">
                <a:solidFill>
                  <a:srgbClr val="272727"/>
                </a:solidFill>
                <a:effectLst/>
                <a:latin typeface="Arial" panose="020B0604020202020204" pitchFamily="34" charset="0"/>
              </a:rPr>
              <a:t>leo</a:t>
            </a:r>
            <a:r>
              <a:rPr lang="en-US">
                <a:solidFill>
                  <a:srgbClr val="272727"/>
                </a:solidFill>
                <a:effectLst/>
                <a:latin typeface="Arial" panose="020B0604020202020204" pitchFamily="34" charset="0"/>
              </a:rPr>
              <a:t>.</a:t>
            </a:r>
          </a:p>
        </p:txBody>
      </p:sp>
      <p:sp>
        <p:nvSpPr>
          <p:cNvPr id="12" name="Text Placeholder 9">
            <a:extLst>
              <a:ext uri="{FF2B5EF4-FFF2-40B4-BE49-F238E27FC236}">
                <a16:creationId xmlns:a16="http://schemas.microsoft.com/office/drawing/2014/main" id="{802D1592-9840-C048-95FE-6129FA80F509}"/>
              </a:ext>
            </a:extLst>
          </p:cNvPr>
          <p:cNvSpPr>
            <a:spLocks noGrp="1"/>
          </p:cNvSpPr>
          <p:nvPr>
            <p:ph type="body" sz="quarter" idx="25" hasCustomPrompt="1"/>
          </p:nvPr>
        </p:nvSpPr>
        <p:spPr>
          <a:xfrm>
            <a:off x="6853627" y="4543152"/>
            <a:ext cx="4597558" cy="420304"/>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pic>
        <p:nvPicPr>
          <p:cNvPr id="14" name="Picture 13">
            <a:extLst>
              <a:ext uri="{FF2B5EF4-FFF2-40B4-BE49-F238E27FC236}">
                <a16:creationId xmlns:a16="http://schemas.microsoft.com/office/drawing/2014/main" id="{C1D519F4-010A-A544-BE2A-6C0074F63BA3}"/>
              </a:ext>
            </a:extLst>
          </p:cNvPr>
          <p:cNvPicPr>
            <a:picLocks noChangeAspect="1"/>
          </p:cNvPicPr>
          <p:nvPr userDrawn="1"/>
        </p:nvPicPr>
        <p:blipFill>
          <a:blip r:embed="rId2"/>
          <a:stretch>
            <a:fillRect/>
          </a:stretch>
        </p:blipFill>
        <p:spPr>
          <a:xfrm>
            <a:off x="381000" y="6458903"/>
            <a:ext cx="453347" cy="160020"/>
          </a:xfrm>
          <a:prstGeom prst="rect">
            <a:avLst/>
          </a:prstGeom>
        </p:spPr>
      </p:pic>
      <p:pic>
        <p:nvPicPr>
          <p:cNvPr id="15" name="Picture 14">
            <a:extLst>
              <a:ext uri="{FF2B5EF4-FFF2-40B4-BE49-F238E27FC236}">
                <a16:creationId xmlns:a16="http://schemas.microsoft.com/office/drawing/2014/main" id="{A76AAB51-8F16-F949-B58D-671414FF1146}"/>
              </a:ext>
            </a:extLst>
          </p:cNvPr>
          <p:cNvPicPr>
            <a:picLocks noChangeAspect="1"/>
          </p:cNvPicPr>
          <p:nvPr userDrawn="1"/>
        </p:nvPicPr>
        <p:blipFill>
          <a:blip r:embed="rId3"/>
          <a:stretch>
            <a:fillRect/>
          </a:stretch>
        </p:blipFill>
        <p:spPr>
          <a:xfrm>
            <a:off x="381000" y="6458903"/>
            <a:ext cx="453347" cy="160020"/>
          </a:xfrm>
          <a:prstGeom prst="rect">
            <a:avLst/>
          </a:prstGeom>
        </p:spPr>
      </p:pic>
      <p:sp>
        <p:nvSpPr>
          <p:cNvPr id="16" name="Text Placeholder 7">
            <a:extLst>
              <a:ext uri="{FF2B5EF4-FFF2-40B4-BE49-F238E27FC236}">
                <a16:creationId xmlns:a16="http://schemas.microsoft.com/office/drawing/2014/main" id="{19F0FBC7-169F-0844-A6CA-C2BB8B0399BD}"/>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Tree>
    <p:extLst>
      <p:ext uri="{BB962C8B-B14F-4D97-AF65-F5344CB8AC3E}">
        <p14:creationId xmlns:p14="http://schemas.microsoft.com/office/powerpoint/2010/main" val="933364535"/>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40D253C-0215-E549-AC1D-BB0244024FB5}"/>
              </a:ext>
            </a:extLst>
          </p:cNvPr>
          <p:cNvSpPr/>
          <p:nvPr userDrawn="1"/>
        </p:nvSpPr>
        <p:spPr>
          <a:xfrm>
            <a:off x="0" y="0"/>
            <a:ext cx="12192000" cy="6858000"/>
          </a:xfrm>
          <a:prstGeom prst="rect">
            <a:avLst/>
          </a:prstGeom>
          <a:solidFill>
            <a:srgbClr val="FD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884548"/>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4" name="Text Placeholder 3">
            <a:extLst>
              <a:ext uri="{FF2B5EF4-FFF2-40B4-BE49-F238E27FC236}">
                <a16:creationId xmlns:a16="http://schemas.microsoft.com/office/drawing/2014/main" id="{3D359E6D-4368-BA40-92E5-5D84A8AF58FB}"/>
              </a:ext>
            </a:extLst>
          </p:cNvPr>
          <p:cNvSpPr>
            <a:spLocks noGrp="1"/>
          </p:cNvSpPr>
          <p:nvPr>
            <p:ph type="body" sz="quarter" idx="14" hasCustomPrompt="1"/>
          </p:nvPr>
        </p:nvSpPr>
        <p:spPr>
          <a:xfrm>
            <a:off x="6853627" y="1300765"/>
            <a:ext cx="4604757" cy="946205"/>
          </a:xfrm>
        </p:spPr>
        <p:txBody>
          <a:bodyPr>
            <a:normAutofit/>
          </a:bodyPr>
          <a:lstStyle>
            <a:lvl1pPr marL="0" indent="0">
              <a:lnSpc>
                <a:spcPct val="150000"/>
              </a:lnSpc>
              <a:spcBef>
                <a:spcPts val="0"/>
              </a:spcBef>
              <a:buNone/>
              <a:defRPr lang="en-US" sz="1200" b="0" i="0" smtClean="0">
                <a:solidFill>
                  <a:srgbClr val="884548"/>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884548"/>
                </a:solidFill>
                <a:effectLst/>
                <a:latin typeface="Arial" panose="020B0604020202020204" pitchFamily="34" charset="0"/>
              </a:rPr>
              <a:t>Lorem ipsum dolor sit </a:t>
            </a:r>
            <a:r>
              <a:rPr lang="en-US" err="1">
                <a:solidFill>
                  <a:srgbClr val="884548"/>
                </a:solidFill>
                <a:effectLst/>
                <a:latin typeface="Arial" panose="020B0604020202020204" pitchFamily="34" charset="0"/>
              </a:rPr>
              <a:t>amet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consectetur</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adipiscing</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elit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Quisque</a:t>
            </a:r>
            <a:r>
              <a:rPr lang="en-US">
                <a:solidFill>
                  <a:srgbClr val="884548"/>
                </a:solidFill>
                <a:effectLst/>
                <a:latin typeface="Arial" panose="020B0604020202020204" pitchFamily="34" charset="0"/>
              </a:rPr>
              <a:t> at </a:t>
            </a:r>
            <a:r>
              <a:rPr lang="en-US" err="1">
                <a:solidFill>
                  <a:srgbClr val="884548"/>
                </a:solidFill>
                <a:effectLst/>
                <a:latin typeface="Arial" panose="020B0604020202020204" pitchFamily="34" charset="0"/>
              </a:rPr>
              <a:t>nibh</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dignissim</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consequat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felis</a:t>
            </a:r>
            <a:r>
              <a:rPr lang="en-US">
                <a:solidFill>
                  <a:srgbClr val="884548"/>
                </a:solidFill>
                <a:effectLst/>
                <a:latin typeface="Arial" panose="020B0604020202020204" pitchFamily="34" charset="0"/>
              </a:rPr>
              <a:t> vitae, </a:t>
            </a:r>
            <a:r>
              <a:rPr lang="en-US" err="1">
                <a:solidFill>
                  <a:srgbClr val="884548"/>
                </a:solidFill>
                <a:effectLst/>
                <a:latin typeface="Arial" panose="020B0604020202020204" pitchFamily="34" charset="0"/>
              </a:rPr>
              <a:t>tincidunt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purus</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Quisque</a:t>
            </a:r>
            <a:r>
              <a:rPr lang="en-US">
                <a:solidFill>
                  <a:srgbClr val="884548"/>
                </a:solidFill>
                <a:effectLst/>
                <a:latin typeface="Arial" panose="020B0604020202020204" pitchFamily="34" charset="0"/>
              </a:rPr>
              <a:t> et </a:t>
            </a:r>
            <a:r>
              <a:rPr lang="en-US" err="1">
                <a:solidFill>
                  <a:srgbClr val="884548"/>
                </a:solidFill>
                <a:effectLst/>
                <a:latin typeface="Arial" panose="020B0604020202020204" pitchFamily="34" charset="0"/>
              </a:rPr>
              <a:t>sapien</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tempor</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volutpat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odio</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eget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congue</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leo</a:t>
            </a:r>
            <a:r>
              <a:rPr lang="en-US">
                <a:solidFill>
                  <a:srgbClr val="884548"/>
                </a:solidFill>
                <a:effectLst/>
                <a:latin typeface="Arial" panose="020B0604020202020204" pitchFamily="34" charset="0"/>
              </a:rPr>
              <a:t>.</a:t>
            </a:r>
          </a:p>
        </p:txBody>
      </p:sp>
      <p:sp>
        <p:nvSpPr>
          <p:cNvPr id="8" name="Text Placeholder 9">
            <a:extLst>
              <a:ext uri="{FF2B5EF4-FFF2-40B4-BE49-F238E27FC236}">
                <a16:creationId xmlns:a16="http://schemas.microsoft.com/office/drawing/2014/main" id="{C9BEAF31-09E4-5249-8729-D541CBA39B9D}"/>
              </a:ext>
            </a:extLst>
          </p:cNvPr>
          <p:cNvSpPr>
            <a:spLocks noGrp="1"/>
          </p:cNvSpPr>
          <p:nvPr>
            <p:ph type="body" sz="quarter" idx="21" hasCustomPrompt="1"/>
          </p:nvPr>
        </p:nvSpPr>
        <p:spPr>
          <a:xfrm>
            <a:off x="6853627" y="728114"/>
            <a:ext cx="4597558" cy="420304"/>
          </a:xfrm>
        </p:spPr>
        <p:txBody>
          <a:bodyPr anchor="ctr">
            <a:noAutofit/>
          </a:bodyPr>
          <a:lstStyle>
            <a:lvl1pPr marL="0" indent="0">
              <a:buNone/>
              <a:defRPr sz="2400" b="1">
                <a:solidFill>
                  <a:srgbClr val="884548"/>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9" name="Text Placeholder 3">
            <a:extLst>
              <a:ext uri="{FF2B5EF4-FFF2-40B4-BE49-F238E27FC236}">
                <a16:creationId xmlns:a16="http://schemas.microsoft.com/office/drawing/2014/main" id="{C04F4218-1C67-AB42-B2F8-5B9EB854BB22}"/>
              </a:ext>
            </a:extLst>
          </p:cNvPr>
          <p:cNvSpPr>
            <a:spLocks noGrp="1"/>
          </p:cNvSpPr>
          <p:nvPr>
            <p:ph type="body" sz="quarter" idx="22" hasCustomPrompt="1"/>
          </p:nvPr>
        </p:nvSpPr>
        <p:spPr>
          <a:xfrm>
            <a:off x="6853627" y="3208283"/>
            <a:ext cx="4604757" cy="946205"/>
          </a:xfrm>
        </p:spPr>
        <p:txBody>
          <a:bodyPr>
            <a:normAutofit/>
          </a:bodyPr>
          <a:lstStyle>
            <a:lvl1pPr marL="0" indent="0">
              <a:lnSpc>
                <a:spcPct val="150000"/>
              </a:lnSpc>
              <a:spcBef>
                <a:spcPts val="0"/>
              </a:spcBef>
              <a:buNone/>
              <a:defRPr lang="en-US" sz="1200" b="0" i="0" smtClean="0">
                <a:solidFill>
                  <a:srgbClr val="884548"/>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884548"/>
                </a:solidFill>
                <a:effectLst/>
                <a:latin typeface="Arial" panose="020B0604020202020204" pitchFamily="34" charset="0"/>
              </a:rPr>
              <a:t>Lorem ipsum dolor sit </a:t>
            </a:r>
            <a:r>
              <a:rPr lang="en-US" err="1">
                <a:solidFill>
                  <a:srgbClr val="884548"/>
                </a:solidFill>
                <a:effectLst/>
                <a:latin typeface="Arial" panose="020B0604020202020204" pitchFamily="34" charset="0"/>
              </a:rPr>
              <a:t>amet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consectetur</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adipiscing</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elit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Quisque</a:t>
            </a:r>
            <a:r>
              <a:rPr lang="en-US">
                <a:solidFill>
                  <a:srgbClr val="884548"/>
                </a:solidFill>
                <a:effectLst/>
                <a:latin typeface="Arial" panose="020B0604020202020204" pitchFamily="34" charset="0"/>
              </a:rPr>
              <a:t> at </a:t>
            </a:r>
            <a:r>
              <a:rPr lang="en-US" err="1">
                <a:solidFill>
                  <a:srgbClr val="884548"/>
                </a:solidFill>
                <a:effectLst/>
                <a:latin typeface="Arial" panose="020B0604020202020204" pitchFamily="34" charset="0"/>
              </a:rPr>
              <a:t>nibh</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dignissim</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consequat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felis</a:t>
            </a:r>
            <a:r>
              <a:rPr lang="en-US">
                <a:solidFill>
                  <a:srgbClr val="884548"/>
                </a:solidFill>
                <a:effectLst/>
                <a:latin typeface="Arial" panose="020B0604020202020204" pitchFamily="34" charset="0"/>
              </a:rPr>
              <a:t> vitae, </a:t>
            </a:r>
            <a:r>
              <a:rPr lang="en-US" err="1">
                <a:solidFill>
                  <a:srgbClr val="884548"/>
                </a:solidFill>
                <a:effectLst/>
                <a:latin typeface="Arial" panose="020B0604020202020204" pitchFamily="34" charset="0"/>
              </a:rPr>
              <a:t>tincidunt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purus</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Quisque</a:t>
            </a:r>
            <a:r>
              <a:rPr lang="en-US">
                <a:solidFill>
                  <a:srgbClr val="884548"/>
                </a:solidFill>
                <a:effectLst/>
                <a:latin typeface="Arial" panose="020B0604020202020204" pitchFamily="34" charset="0"/>
              </a:rPr>
              <a:t> et </a:t>
            </a:r>
            <a:r>
              <a:rPr lang="en-US" err="1">
                <a:solidFill>
                  <a:srgbClr val="884548"/>
                </a:solidFill>
                <a:effectLst/>
                <a:latin typeface="Arial" panose="020B0604020202020204" pitchFamily="34" charset="0"/>
              </a:rPr>
              <a:t>sapien</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tempor</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volutpat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odio</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eget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congue</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leo</a:t>
            </a:r>
            <a:r>
              <a:rPr lang="en-US">
                <a:solidFill>
                  <a:srgbClr val="884548"/>
                </a:solidFill>
                <a:effectLst/>
                <a:latin typeface="Arial" panose="020B0604020202020204" pitchFamily="34" charset="0"/>
              </a:rPr>
              <a:t>.</a:t>
            </a:r>
          </a:p>
        </p:txBody>
      </p:sp>
      <p:sp>
        <p:nvSpPr>
          <p:cNvPr id="10" name="Text Placeholder 9">
            <a:extLst>
              <a:ext uri="{FF2B5EF4-FFF2-40B4-BE49-F238E27FC236}">
                <a16:creationId xmlns:a16="http://schemas.microsoft.com/office/drawing/2014/main" id="{31DE62B3-3C90-AA42-9C75-FA8DD364E05B}"/>
              </a:ext>
            </a:extLst>
          </p:cNvPr>
          <p:cNvSpPr>
            <a:spLocks noGrp="1"/>
          </p:cNvSpPr>
          <p:nvPr>
            <p:ph type="body" sz="quarter" idx="23" hasCustomPrompt="1"/>
          </p:nvPr>
        </p:nvSpPr>
        <p:spPr>
          <a:xfrm>
            <a:off x="6853627" y="2635633"/>
            <a:ext cx="4597558" cy="420304"/>
          </a:xfrm>
        </p:spPr>
        <p:txBody>
          <a:bodyPr anchor="ctr">
            <a:noAutofit/>
          </a:bodyPr>
          <a:lstStyle>
            <a:lvl1pPr marL="0" indent="0">
              <a:buNone/>
              <a:defRPr sz="2400" b="1">
                <a:solidFill>
                  <a:srgbClr val="884548"/>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3">
            <a:extLst>
              <a:ext uri="{FF2B5EF4-FFF2-40B4-BE49-F238E27FC236}">
                <a16:creationId xmlns:a16="http://schemas.microsoft.com/office/drawing/2014/main" id="{F4190B07-0C1C-264D-9BF6-198CDF8BE9FE}"/>
              </a:ext>
            </a:extLst>
          </p:cNvPr>
          <p:cNvSpPr>
            <a:spLocks noGrp="1"/>
          </p:cNvSpPr>
          <p:nvPr>
            <p:ph type="body" sz="quarter" idx="24" hasCustomPrompt="1"/>
          </p:nvPr>
        </p:nvSpPr>
        <p:spPr>
          <a:xfrm>
            <a:off x="6853627" y="5115802"/>
            <a:ext cx="4604757" cy="946205"/>
          </a:xfrm>
        </p:spPr>
        <p:txBody>
          <a:bodyPr>
            <a:normAutofit/>
          </a:bodyPr>
          <a:lstStyle>
            <a:lvl1pPr marL="0" indent="0">
              <a:lnSpc>
                <a:spcPct val="150000"/>
              </a:lnSpc>
              <a:spcBef>
                <a:spcPts val="0"/>
              </a:spcBef>
              <a:buNone/>
              <a:defRPr lang="en-US" sz="1200" b="0" i="0" smtClean="0">
                <a:solidFill>
                  <a:srgbClr val="884548"/>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884548"/>
                </a:solidFill>
                <a:effectLst/>
                <a:latin typeface="Arial" panose="020B0604020202020204" pitchFamily="34" charset="0"/>
              </a:rPr>
              <a:t>Lorem ipsum dolor sit </a:t>
            </a:r>
            <a:r>
              <a:rPr lang="en-US" err="1">
                <a:solidFill>
                  <a:srgbClr val="884548"/>
                </a:solidFill>
                <a:effectLst/>
                <a:latin typeface="Arial" panose="020B0604020202020204" pitchFamily="34" charset="0"/>
              </a:rPr>
              <a:t>amet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consectetur</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adipiscing</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elit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Quisque</a:t>
            </a:r>
            <a:r>
              <a:rPr lang="en-US">
                <a:solidFill>
                  <a:srgbClr val="884548"/>
                </a:solidFill>
                <a:effectLst/>
                <a:latin typeface="Arial" panose="020B0604020202020204" pitchFamily="34" charset="0"/>
              </a:rPr>
              <a:t> at </a:t>
            </a:r>
            <a:r>
              <a:rPr lang="en-US" err="1">
                <a:solidFill>
                  <a:srgbClr val="884548"/>
                </a:solidFill>
                <a:effectLst/>
                <a:latin typeface="Arial" panose="020B0604020202020204" pitchFamily="34" charset="0"/>
              </a:rPr>
              <a:t>nibh</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dignissim</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consequat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felis</a:t>
            </a:r>
            <a:r>
              <a:rPr lang="en-US">
                <a:solidFill>
                  <a:srgbClr val="884548"/>
                </a:solidFill>
                <a:effectLst/>
                <a:latin typeface="Arial" panose="020B0604020202020204" pitchFamily="34" charset="0"/>
              </a:rPr>
              <a:t> vitae, </a:t>
            </a:r>
            <a:r>
              <a:rPr lang="en-US" err="1">
                <a:solidFill>
                  <a:srgbClr val="884548"/>
                </a:solidFill>
                <a:effectLst/>
                <a:latin typeface="Arial" panose="020B0604020202020204" pitchFamily="34" charset="0"/>
              </a:rPr>
              <a:t>tincidunt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purus</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Quisque</a:t>
            </a:r>
            <a:r>
              <a:rPr lang="en-US">
                <a:solidFill>
                  <a:srgbClr val="884548"/>
                </a:solidFill>
                <a:effectLst/>
                <a:latin typeface="Arial" panose="020B0604020202020204" pitchFamily="34" charset="0"/>
              </a:rPr>
              <a:t> et </a:t>
            </a:r>
            <a:r>
              <a:rPr lang="en-US" err="1">
                <a:solidFill>
                  <a:srgbClr val="884548"/>
                </a:solidFill>
                <a:effectLst/>
                <a:latin typeface="Arial" panose="020B0604020202020204" pitchFamily="34" charset="0"/>
              </a:rPr>
              <a:t>sapien</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tempor</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volutpat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odio</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eget</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congue</a:t>
            </a:r>
            <a:r>
              <a:rPr lang="en-US">
                <a:solidFill>
                  <a:srgbClr val="884548"/>
                </a:solidFill>
                <a:effectLst/>
                <a:latin typeface="Arial" panose="020B0604020202020204" pitchFamily="34" charset="0"/>
              </a:rPr>
              <a:t> </a:t>
            </a:r>
            <a:r>
              <a:rPr lang="en-US" err="1">
                <a:solidFill>
                  <a:srgbClr val="884548"/>
                </a:solidFill>
                <a:effectLst/>
                <a:latin typeface="Arial" panose="020B0604020202020204" pitchFamily="34" charset="0"/>
              </a:rPr>
              <a:t>leo</a:t>
            </a:r>
            <a:r>
              <a:rPr lang="en-US">
                <a:solidFill>
                  <a:srgbClr val="884548"/>
                </a:solidFill>
                <a:effectLst/>
                <a:latin typeface="Arial" panose="020B0604020202020204" pitchFamily="34" charset="0"/>
              </a:rPr>
              <a:t>.</a:t>
            </a:r>
          </a:p>
        </p:txBody>
      </p:sp>
      <p:sp>
        <p:nvSpPr>
          <p:cNvPr id="12" name="Text Placeholder 9">
            <a:extLst>
              <a:ext uri="{FF2B5EF4-FFF2-40B4-BE49-F238E27FC236}">
                <a16:creationId xmlns:a16="http://schemas.microsoft.com/office/drawing/2014/main" id="{802D1592-9840-C048-95FE-6129FA80F509}"/>
              </a:ext>
            </a:extLst>
          </p:cNvPr>
          <p:cNvSpPr>
            <a:spLocks noGrp="1"/>
          </p:cNvSpPr>
          <p:nvPr>
            <p:ph type="body" sz="quarter" idx="25" hasCustomPrompt="1"/>
          </p:nvPr>
        </p:nvSpPr>
        <p:spPr>
          <a:xfrm>
            <a:off x="6853627" y="4543152"/>
            <a:ext cx="4597558" cy="420304"/>
          </a:xfrm>
        </p:spPr>
        <p:txBody>
          <a:bodyPr anchor="ctr">
            <a:noAutofit/>
          </a:bodyPr>
          <a:lstStyle>
            <a:lvl1pPr marL="0" indent="0">
              <a:buNone/>
              <a:defRPr sz="2400" b="1">
                <a:solidFill>
                  <a:srgbClr val="884548"/>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5" name="Text Placeholder 7">
            <a:extLst>
              <a:ext uri="{FF2B5EF4-FFF2-40B4-BE49-F238E27FC236}">
                <a16:creationId xmlns:a16="http://schemas.microsoft.com/office/drawing/2014/main" id="{B97082AC-13A2-1A4D-B63A-EF5BA3FC2DA2}"/>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6" name="Picture 15">
            <a:extLst>
              <a:ext uri="{FF2B5EF4-FFF2-40B4-BE49-F238E27FC236}">
                <a16:creationId xmlns:a16="http://schemas.microsoft.com/office/drawing/2014/main" id="{579BF19A-80D5-0A47-A0CD-D3C5120A50D5}"/>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3442925799"/>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53BFCCD-AE90-400F-8869-E2E14C77152F}"/>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3" name="바닥글 개체 틀 2">
            <a:extLst>
              <a:ext uri="{FF2B5EF4-FFF2-40B4-BE49-F238E27FC236}">
                <a16:creationId xmlns:a16="http://schemas.microsoft.com/office/drawing/2014/main" id="{6C1981D7-FD25-43D3-8FDA-D648AC3CFBC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0F8D6D3-27F6-4C41-A0B2-30F73343633A}"/>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38873737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031058A-B73F-C649-B815-FF14860B276E}"/>
              </a:ext>
            </a:extLst>
          </p:cNvPr>
          <p:cNvSpPr/>
          <p:nvPr userDrawn="1"/>
        </p:nvSpPr>
        <p:spPr>
          <a:xfrm>
            <a:off x="0" y="0"/>
            <a:ext cx="12192000" cy="6858000"/>
          </a:xfrm>
          <a:prstGeom prst="rect">
            <a:avLst/>
          </a:prstGeom>
          <a:solidFill>
            <a:srgbClr val="FFF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AE785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4" name="Text Placeholder 3">
            <a:extLst>
              <a:ext uri="{FF2B5EF4-FFF2-40B4-BE49-F238E27FC236}">
                <a16:creationId xmlns:a16="http://schemas.microsoft.com/office/drawing/2014/main" id="{3D359E6D-4368-BA40-92E5-5D84A8AF58FB}"/>
              </a:ext>
            </a:extLst>
          </p:cNvPr>
          <p:cNvSpPr>
            <a:spLocks noGrp="1"/>
          </p:cNvSpPr>
          <p:nvPr>
            <p:ph type="body" sz="quarter" idx="14" hasCustomPrompt="1"/>
          </p:nvPr>
        </p:nvSpPr>
        <p:spPr>
          <a:xfrm>
            <a:off x="6853627" y="1300765"/>
            <a:ext cx="4604757" cy="946205"/>
          </a:xfrm>
        </p:spPr>
        <p:txBody>
          <a:bodyPr>
            <a:normAutofit/>
          </a:bodyPr>
          <a:lstStyle>
            <a:lvl1pPr marL="0" indent="0">
              <a:lnSpc>
                <a:spcPct val="150000"/>
              </a:lnSpc>
              <a:spcBef>
                <a:spcPts val="0"/>
              </a:spcBef>
              <a:buNone/>
              <a:defRPr lang="en-US" sz="1200" b="0" i="0" smtClean="0">
                <a:solidFill>
                  <a:srgbClr val="AE7857"/>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AE7857"/>
                </a:solidFill>
                <a:effectLst/>
                <a:latin typeface="Arial" panose="020B0604020202020204" pitchFamily="34" charset="0"/>
              </a:rPr>
              <a:t>Lorem ipsum dolor sit </a:t>
            </a:r>
            <a:r>
              <a:rPr lang="en-US" err="1">
                <a:solidFill>
                  <a:srgbClr val="AE7857"/>
                </a:solidFill>
                <a:effectLst/>
                <a:latin typeface="Arial" panose="020B0604020202020204" pitchFamily="34" charset="0"/>
              </a:rPr>
              <a:t>amet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consectetur</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adipiscing</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elit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Quisque</a:t>
            </a:r>
            <a:r>
              <a:rPr lang="en-US">
                <a:solidFill>
                  <a:srgbClr val="AE7857"/>
                </a:solidFill>
                <a:effectLst/>
                <a:latin typeface="Arial" panose="020B0604020202020204" pitchFamily="34" charset="0"/>
              </a:rPr>
              <a:t> at </a:t>
            </a:r>
            <a:r>
              <a:rPr lang="en-US" err="1">
                <a:solidFill>
                  <a:srgbClr val="AE7857"/>
                </a:solidFill>
                <a:effectLst/>
                <a:latin typeface="Arial" panose="020B0604020202020204" pitchFamily="34" charset="0"/>
              </a:rPr>
              <a:t>nibh</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dignissim</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consequat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felis</a:t>
            </a:r>
            <a:r>
              <a:rPr lang="en-US">
                <a:solidFill>
                  <a:srgbClr val="AE7857"/>
                </a:solidFill>
                <a:effectLst/>
                <a:latin typeface="Arial" panose="020B0604020202020204" pitchFamily="34" charset="0"/>
              </a:rPr>
              <a:t> vitae, </a:t>
            </a:r>
            <a:r>
              <a:rPr lang="en-US" err="1">
                <a:solidFill>
                  <a:srgbClr val="AE7857"/>
                </a:solidFill>
                <a:effectLst/>
                <a:latin typeface="Arial" panose="020B0604020202020204" pitchFamily="34" charset="0"/>
              </a:rPr>
              <a:t>tincidunt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purus</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Quisque</a:t>
            </a:r>
            <a:r>
              <a:rPr lang="en-US">
                <a:solidFill>
                  <a:srgbClr val="AE7857"/>
                </a:solidFill>
                <a:effectLst/>
                <a:latin typeface="Arial" panose="020B0604020202020204" pitchFamily="34" charset="0"/>
              </a:rPr>
              <a:t> et </a:t>
            </a:r>
            <a:r>
              <a:rPr lang="en-US" err="1">
                <a:solidFill>
                  <a:srgbClr val="AE7857"/>
                </a:solidFill>
                <a:effectLst/>
                <a:latin typeface="Arial" panose="020B0604020202020204" pitchFamily="34" charset="0"/>
              </a:rPr>
              <a:t>sapien</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tempor</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volutpat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odio</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eget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congue</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leo</a:t>
            </a:r>
            <a:r>
              <a:rPr lang="en-US">
                <a:solidFill>
                  <a:srgbClr val="AE7857"/>
                </a:solidFill>
                <a:effectLst/>
                <a:latin typeface="Arial" panose="020B0604020202020204" pitchFamily="34" charset="0"/>
              </a:rPr>
              <a:t>.</a:t>
            </a:r>
          </a:p>
        </p:txBody>
      </p:sp>
      <p:sp>
        <p:nvSpPr>
          <p:cNvPr id="8" name="Text Placeholder 9">
            <a:extLst>
              <a:ext uri="{FF2B5EF4-FFF2-40B4-BE49-F238E27FC236}">
                <a16:creationId xmlns:a16="http://schemas.microsoft.com/office/drawing/2014/main" id="{C9BEAF31-09E4-5249-8729-D541CBA39B9D}"/>
              </a:ext>
            </a:extLst>
          </p:cNvPr>
          <p:cNvSpPr>
            <a:spLocks noGrp="1"/>
          </p:cNvSpPr>
          <p:nvPr>
            <p:ph type="body" sz="quarter" idx="21" hasCustomPrompt="1"/>
          </p:nvPr>
        </p:nvSpPr>
        <p:spPr>
          <a:xfrm>
            <a:off x="6853627" y="728114"/>
            <a:ext cx="4597558" cy="420304"/>
          </a:xfrm>
        </p:spPr>
        <p:txBody>
          <a:bodyPr anchor="ctr">
            <a:noAutofit/>
          </a:bodyPr>
          <a:lstStyle>
            <a:lvl1pPr marL="0" indent="0">
              <a:buNone/>
              <a:defRPr sz="2400" b="1">
                <a:solidFill>
                  <a:srgbClr val="AE785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9" name="Text Placeholder 3">
            <a:extLst>
              <a:ext uri="{FF2B5EF4-FFF2-40B4-BE49-F238E27FC236}">
                <a16:creationId xmlns:a16="http://schemas.microsoft.com/office/drawing/2014/main" id="{C04F4218-1C67-AB42-B2F8-5B9EB854BB22}"/>
              </a:ext>
            </a:extLst>
          </p:cNvPr>
          <p:cNvSpPr>
            <a:spLocks noGrp="1"/>
          </p:cNvSpPr>
          <p:nvPr>
            <p:ph type="body" sz="quarter" idx="22" hasCustomPrompt="1"/>
          </p:nvPr>
        </p:nvSpPr>
        <p:spPr>
          <a:xfrm>
            <a:off x="6853627" y="3208283"/>
            <a:ext cx="4604757" cy="946205"/>
          </a:xfrm>
        </p:spPr>
        <p:txBody>
          <a:bodyPr>
            <a:normAutofit/>
          </a:bodyPr>
          <a:lstStyle>
            <a:lvl1pPr marL="0" indent="0">
              <a:lnSpc>
                <a:spcPct val="150000"/>
              </a:lnSpc>
              <a:spcBef>
                <a:spcPts val="0"/>
              </a:spcBef>
              <a:buNone/>
              <a:defRPr lang="en-US" sz="1200" b="0" i="0" smtClean="0">
                <a:solidFill>
                  <a:srgbClr val="AE7857"/>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AE7857"/>
                </a:solidFill>
                <a:effectLst/>
                <a:latin typeface="Arial" panose="020B0604020202020204" pitchFamily="34" charset="0"/>
              </a:rPr>
              <a:t>Lorem ipsum dolor sit </a:t>
            </a:r>
            <a:r>
              <a:rPr lang="en-US" err="1">
                <a:solidFill>
                  <a:srgbClr val="AE7857"/>
                </a:solidFill>
                <a:effectLst/>
                <a:latin typeface="Arial" panose="020B0604020202020204" pitchFamily="34" charset="0"/>
              </a:rPr>
              <a:t>amet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consectetur</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adipiscing</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elit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Quisque</a:t>
            </a:r>
            <a:r>
              <a:rPr lang="en-US">
                <a:solidFill>
                  <a:srgbClr val="AE7857"/>
                </a:solidFill>
                <a:effectLst/>
                <a:latin typeface="Arial" panose="020B0604020202020204" pitchFamily="34" charset="0"/>
              </a:rPr>
              <a:t> at </a:t>
            </a:r>
            <a:r>
              <a:rPr lang="en-US" err="1">
                <a:solidFill>
                  <a:srgbClr val="AE7857"/>
                </a:solidFill>
                <a:effectLst/>
                <a:latin typeface="Arial" panose="020B0604020202020204" pitchFamily="34" charset="0"/>
              </a:rPr>
              <a:t>nibh</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dignissim</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consequat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felis</a:t>
            </a:r>
            <a:r>
              <a:rPr lang="en-US">
                <a:solidFill>
                  <a:srgbClr val="AE7857"/>
                </a:solidFill>
                <a:effectLst/>
                <a:latin typeface="Arial" panose="020B0604020202020204" pitchFamily="34" charset="0"/>
              </a:rPr>
              <a:t> vitae, </a:t>
            </a:r>
            <a:r>
              <a:rPr lang="en-US" err="1">
                <a:solidFill>
                  <a:srgbClr val="AE7857"/>
                </a:solidFill>
                <a:effectLst/>
                <a:latin typeface="Arial" panose="020B0604020202020204" pitchFamily="34" charset="0"/>
              </a:rPr>
              <a:t>tincidunt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purus</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Quisque</a:t>
            </a:r>
            <a:r>
              <a:rPr lang="en-US">
                <a:solidFill>
                  <a:srgbClr val="AE7857"/>
                </a:solidFill>
                <a:effectLst/>
                <a:latin typeface="Arial" panose="020B0604020202020204" pitchFamily="34" charset="0"/>
              </a:rPr>
              <a:t> et </a:t>
            </a:r>
            <a:r>
              <a:rPr lang="en-US" err="1">
                <a:solidFill>
                  <a:srgbClr val="AE7857"/>
                </a:solidFill>
                <a:effectLst/>
                <a:latin typeface="Arial" panose="020B0604020202020204" pitchFamily="34" charset="0"/>
              </a:rPr>
              <a:t>sapien</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tempor</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volutpat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odio</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eget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congue</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leo</a:t>
            </a:r>
            <a:r>
              <a:rPr lang="en-US">
                <a:solidFill>
                  <a:srgbClr val="AE7857"/>
                </a:solidFill>
                <a:effectLst/>
                <a:latin typeface="Arial" panose="020B0604020202020204" pitchFamily="34" charset="0"/>
              </a:rPr>
              <a:t>.</a:t>
            </a:r>
          </a:p>
        </p:txBody>
      </p:sp>
      <p:sp>
        <p:nvSpPr>
          <p:cNvPr id="10" name="Text Placeholder 9">
            <a:extLst>
              <a:ext uri="{FF2B5EF4-FFF2-40B4-BE49-F238E27FC236}">
                <a16:creationId xmlns:a16="http://schemas.microsoft.com/office/drawing/2014/main" id="{31DE62B3-3C90-AA42-9C75-FA8DD364E05B}"/>
              </a:ext>
            </a:extLst>
          </p:cNvPr>
          <p:cNvSpPr>
            <a:spLocks noGrp="1"/>
          </p:cNvSpPr>
          <p:nvPr>
            <p:ph type="body" sz="quarter" idx="23" hasCustomPrompt="1"/>
          </p:nvPr>
        </p:nvSpPr>
        <p:spPr>
          <a:xfrm>
            <a:off x="6853627" y="2635633"/>
            <a:ext cx="4597558" cy="420304"/>
          </a:xfrm>
        </p:spPr>
        <p:txBody>
          <a:bodyPr anchor="ctr">
            <a:noAutofit/>
          </a:bodyPr>
          <a:lstStyle>
            <a:lvl1pPr marL="0" indent="0">
              <a:buNone/>
              <a:defRPr sz="2400" b="1">
                <a:solidFill>
                  <a:srgbClr val="AE785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3">
            <a:extLst>
              <a:ext uri="{FF2B5EF4-FFF2-40B4-BE49-F238E27FC236}">
                <a16:creationId xmlns:a16="http://schemas.microsoft.com/office/drawing/2014/main" id="{F4190B07-0C1C-264D-9BF6-198CDF8BE9FE}"/>
              </a:ext>
            </a:extLst>
          </p:cNvPr>
          <p:cNvSpPr>
            <a:spLocks noGrp="1"/>
          </p:cNvSpPr>
          <p:nvPr>
            <p:ph type="body" sz="quarter" idx="24" hasCustomPrompt="1"/>
          </p:nvPr>
        </p:nvSpPr>
        <p:spPr>
          <a:xfrm>
            <a:off x="6853627" y="5115802"/>
            <a:ext cx="4604757" cy="946205"/>
          </a:xfrm>
        </p:spPr>
        <p:txBody>
          <a:bodyPr>
            <a:normAutofit/>
          </a:bodyPr>
          <a:lstStyle>
            <a:lvl1pPr marL="0" indent="0">
              <a:lnSpc>
                <a:spcPct val="150000"/>
              </a:lnSpc>
              <a:spcBef>
                <a:spcPts val="0"/>
              </a:spcBef>
              <a:buNone/>
              <a:defRPr lang="en-US" sz="1200" b="0" i="0" smtClean="0">
                <a:solidFill>
                  <a:srgbClr val="AE7857"/>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AE7857"/>
                </a:solidFill>
                <a:effectLst/>
                <a:latin typeface="Arial" panose="020B0604020202020204" pitchFamily="34" charset="0"/>
              </a:rPr>
              <a:t>Lorem ipsum dolor sit </a:t>
            </a:r>
            <a:r>
              <a:rPr lang="en-US" err="1">
                <a:solidFill>
                  <a:srgbClr val="AE7857"/>
                </a:solidFill>
                <a:effectLst/>
                <a:latin typeface="Arial" panose="020B0604020202020204" pitchFamily="34" charset="0"/>
              </a:rPr>
              <a:t>amet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consectetur</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adipiscing</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elit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Quisque</a:t>
            </a:r>
            <a:r>
              <a:rPr lang="en-US">
                <a:solidFill>
                  <a:srgbClr val="AE7857"/>
                </a:solidFill>
                <a:effectLst/>
                <a:latin typeface="Arial" panose="020B0604020202020204" pitchFamily="34" charset="0"/>
              </a:rPr>
              <a:t> at </a:t>
            </a:r>
            <a:r>
              <a:rPr lang="en-US" err="1">
                <a:solidFill>
                  <a:srgbClr val="AE7857"/>
                </a:solidFill>
                <a:effectLst/>
                <a:latin typeface="Arial" panose="020B0604020202020204" pitchFamily="34" charset="0"/>
              </a:rPr>
              <a:t>nibh</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dignissim</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consequat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felis</a:t>
            </a:r>
            <a:r>
              <a:rPr lang="en-US">
                <a:solidFill>
                  <a:srgbClr val="AE7857"/>
                </a:solidFill>
                <a:effectLst/>
                <a:latin typeface="Arial" panose="020B0604020202020204" pitchFamily="34" charset="0"/>
              </a:rPr>
              <a:t> vitae, </a:t>
            </a:r>
            <a:r>
              <a:rPr lang="en-US" err="1">
                <a:solidFill>
                  <a:srgbClr val="AE7857"/>
                </a:solidFill>
                <a:effectLst/>
                <a:latin typeface="Arial" panose="020B0604020202020204" pitchFamily="34" charset="0"/>
              </a:rPr>
              <a:t>tincidunt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purus</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Quisque</a:t>
            </a:r>
            <a:r>
              <a:rPr lang="en-US">
                <a:solidFill>
                  <a:srgbClr val="AE7857"/>
                </a:solidFill>
                <a:effectLst/>
                <a:latin typeface="Arial" panose="020B0604020202020204" pitchFamily="34" charset="0"/>
              </a:rPr>
              <a:t> et </a:t>
            </a:r>
            <a:r>
              <a:rPr lang="en-US" err="1">
                <a:solidFill>
                  <a:srgbClr val="AE7857"/>
                </a:solidFill>
                <a:effectLst/>
                <a:latin typeface="Arial" panose="020B0604020202020204" pitchFamily="34" charset="0"/>
              </a:rPr>
              <a:t>sapien</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tempor</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volutpat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odio</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eget</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congue</a:t>
            </a:r>
            <a:r>
              <a:rPr lang="en-US">
                <a:solidFill>
                  <a:srgbClr val="AE7857"/>
                </a:solidFill>
                <a:effectLst/>
                <a:latin typeface="Arial" panose="020B0604020202020204" pitchFamily="34" charset="0"/>
              </a:rPr>
              <a:t> </a:t>
            </a:r>
            <a:r>
              <a:rPr lang="en-US" err="1">
                <a:solidFill>
                  <a:srgbClr val="AE7857"/>
                </a:solidFill>
                <a:effectLst/>
                <a:latin typeface="Arial" panose="020B0604020202020204" pitchFamily="34" charset="0"/>
              </a:rPr>
              <a:t>leo</a:t>
            </a:r>
            <a:r>
              <a:rPr lang="en-US">
                <a:solidFill>
                  <a:srgbClr val="AE7857"/>
                </a:solidFill>
                <a:effectLst/>
                <a:latin typeface="Arial" panose="020B0604020202020204" pitchFamily="34" charset="0"/>
              </a:rPr>
              <a:t>.</a:t>
            </a:r>
          </a:p>
        </p:txBody>
      </p:sp>
      <p:sp>
        <p:nvSpPr>
          <p:cNvPr id="12" name="Text Placeholder 9">
            <a:extLst>
              <a:ext uri="{FF2B5EF4-FFF2-40B4-BE49-F238E27FC236}">
                <a16:creationId xmlns:a16="http://schemas.microsoft.com/office/drawing/2014/main" id="{802D1592-9840-C048-95FE-6129FA80F509}"/>
              </a:ext>
            </a:extLst>
          </p:cNvPr>
          <p:cNvSpPr>
            <a:spLocks noGrp="1"/>
          </p:cNvSpPr>
          <p:nvPr>
            <p:ph type="body" sz="quarter" idx="25" hasCustomPrompt="1"/>
          </p:nvPr>
        </p:nvSpPr>
        <p:spPr>
          <a:xfrm>
            <a:off x="6853627" y="4543152"/>
            <a:ext cx="4597558" cy="420304"/>
          </a:xfrm>
        </p:spPr>
        <p:txBody>
          <a:bodyPr anchor="ctr">
            <a:noAutofit/>
          </a:bodyPr>
          <a:lstStyle>
            <a:lvl1pPr marL="0" indent="0">
              <a:buNone/>
              <a:defRPr sz="2400" b="1">
                <a:solidFill>
                  <a:srgbClr val="AE785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3" name="Text Placeholder 7">
            <a:extLst>
              <a:ext uri="{FF2B5EF4-FFF2-40B4-BE49-F238E27FC236}">
                <a16:creationId xmlns:a16="http://schemas.microsoft.com/office/drawing/2014/main" id="{4A579972-E478-5341-8C98-15BB7B1DF5CB}"/>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4" name="Picture 13">
            <a:extLst>
              <a:ext uri="{FF2B5EF4-FFF2-40B4-BE49-F238E27FC236}">
                <a16:creationId xmlns:a16="http://schemas.microsoft.com/office/drawing/2014/main" id="{F077040F-8D0E-6242-9C54-8C9B15216A51}"/>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2186945243"/>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2CC8610-2A4C-E148-AE60-C633D7AF4B8F}"/>
              </a:ext>
            </a:extLst>
          </p:cNvPr>
          <p:cNvSpPr/>
          <p:nvPr userDrawn="1"/>
        </p:nvSpPr>
        <p:spPr>
          <a:xfrm>
            <a:off x="0" y="0"/>
            <a:ext cx="12192000" cy="6858000"/>
          </a:xfrm>
          <a:prstGeom prst="rect">
            <a:avLst/>
          </a:prstGeom>
          <a:solidFill>
            <a:srgbClr val="F1F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7E824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4" name="Text Placeholder 3">
            <a:extLst>
              <a:ext uri="{FF2B5EF4-FFF2-40B4-BE49-F238E27FC236}">
                <a16:creationId xmlns:a16="http://schemas.microsoft.com/office/drawing/2014/main" id="{3D359E6D-4368-BA40-92E5-5D84A8AF58FB}"/>
              </a:ext>
            </a:extLst>
          </p:cNvPr>
          <p:cNvSpPr>
            <a:spLocks noGrp="1"/>
          </p:cNvSpPr>
          <p:nvPr>
            <p:ph type="body" sz="quarter" idx="14" hasCustomPrompt="1"/>
          </p:nvPr>
        </p:nvSpPr>
        <p:spPr>
          <a:xfrm>
            <a:off x="6853627" y="1300765"/>
            <a:ext cx="4604757" cy="946205"/>
          </a:xfrm>
        </p:spPr>
        <p:txBody>
          <a:bodyPr>
            <a:normAutofit/>
          </a:bodyPr>
          <a:lstStyle>
            <a:lvl1pPr marL="0" marR="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lang="en-US" sz="1200" b="0" i="0" smtClean="0">
                <a:solidFill>
                  <a:srgbClr val="7E824A"/>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7E824A"/>
                </a:solidFill>
                <a:effectLst/>
                <a:latin typeface="Arial" panose="020B0604020202020204" pitchFamily="34" charset="0"/>
              </a:rPr>
              <a:t>Lorem ipsum dolor sit </a:t>
            </a:r>
            <a:r>
              <a:rPr lang="en-US" err="1">
                <a:solidFill>
                  <a:srgbClr val="7E824A"/>
                </a:solidFill>
                <a:effectLst/>
                <a:latin typeface="Arial" panose="020B0604020202020204" pitchFamily="34" charset="0"/>
              </a:rPr>
              <a:t>amet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consectetur</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adipiscing</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elit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Quisque</a:t>
            </a:r>
            <a:r>
              <a:rPr lang="en-US">
                <a:solidFill>
                  <a:srgbClr val="7E824A"/>
                </a:solidFill>
                <a:effectLst/>
                <a:latin typeface="Arial" panose="020B0604020202020204" pitchFamily="34" charset="0"/>
              </a:rPr>
              <a:t> at </a:t>
            </a:r>
            <a:r>
              <a:rPr lang="en-US" err="1">
                <a:solidFill>
                  <a:srgbClr val="7E824A"/>
                </a:solidFill>
                <a:effectLst/>
                <a:latin typeface="Arial" panose="020B0604020202020204" pitchFamily="34" charset="0"/>
              </a:rPr>
              <a:t>nibh</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dignissim</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consequat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felis</a:t>
            </a:r>
            <a:r>
              <a:rPr lang="en-US">
                <a:solidFill>
                  <a:srgbClr val="7E824A"/>
                </a:solidFill>
                <a:effectLst/>
                <a:latin typeface="Arial" panose="020B0604020202020204" pitchFamily="34" charset="0"/>
              </a:rPr>
              <a:t> vitae, </a:t>
            </a:r>
            <a:r>
              <a:rPr lang="en-US" err="1">
                <a:solidFill>
                  <a:srgbClr val="7E824A"/>
                </a:solidFill>
                <a:effectLst/>
                <a:latin typeface="Arial" panose="020B0604020202020204" pitchFamily="34" charset="0"/>
              </a:rPr>
              <a:t>tincidunt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purus</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Quisque</a:t>
            </a:r>
            <a:r>
              <a:rPr lang="en-US">
                <a:solidFill>
                  <a:srgbClr val="7E824A"/>
                </a:solidFill>
                <a:effectLst/>
                <a:latin typeface="Arial" panose="020B0604020202020204" pitchFamily="34" charset="0"/>
              </a:rPr>
              <a:t> et </a:t>
            </a:r>
            <a:r>
              <a:rPr lang="en-US" err="1">
                <a:solidFill>
                  <a:srgbClr val="7E824A"/>
                </a:solidFill>
                <a:effectLst/>
                <a:latin typeface="Arial" panose="020B0604020202020204" pitchFamily="34" charset="0"/>
              </a:rPr>
              <a:t>sapien</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tempor</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volutpat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odio</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eget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congue</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leo</a:t>
            </a:r>
            <a:r>
              <a:rPr lang="en-US">
                <a:solidFill>
                  <a:srgbClr val="7E824A"/>
                </a:solidFill>
                <a:effectLst/>
                <a:latin typeface="Arial" panose="020B0604020202020204" pitchFamily="34" charset="0"/>
              </a:rPr>
              <a:t>.</a:t>
            </a:r>
          </a:p>
        </p:txBody>
      </p:sp>
      <p:sp>
        <p:nvSpPr>
          <p:cNvPr id="8" name="Text Placeholder 9">
            <a:extLst>
              <a:ext uri="{FF2B5EF4-FFF2-40B4-BE49-F238E27FC236}">
                <a16:creationId xmlns:a16="http://schemas.microsoft.com/office/drawing/2014/main" id="{C9BEAF31-09E4-5249-8729-D541CBA39B9D}"/>
              </a:ext>
            </a:extLst>
          </p:cNvPr>
          <p:cNvSpPr>
            <a:spLocks noGrp="1"/>
          </p:cNvSpPr>
          <p:nvPr>
            <p:ph type="body" sz="quarter" idx="21" hasCustomPrompt="1"/>
          </p:nvPr>
        </p:nvSpPr>
        <p:spPr>
          <a:xfrm>
            <a:off x="6853627" y="728114"/>
            <a:ext cx="4597558" cy="420304"/>
          </a:xfrm>
        </p:spPr>
        <p:txBody>
          <a:bodyPr anchor="ctr">
            <a:noAutofit/>
          </a:bodyPr>
          <a:lstStyle>
            <a:lvl1pPr marL="0" indent="0">
              <a:buNone/>
              <a:defRPr sz="2400" b="1">
                <a:solidFill>
                  <a:srgbClr val="7E824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0" name="Text Placeholder 9">
            <a:extLst>
              <a:ext uri="{FF2B5EF4-FFF2-40B4-BE49-F238E27FC236}">
                <a16:creationId xmlns:a16="http://schemas.microsoft.com/office/drawing/2014/main" id="{31DE62B3-3C90-AA42-9C75-FA8DD364E05B}"/>
              </a:ext>
            </a:extLst>
          </p:cNvPr>
          <p:cNvSpPr>
            <a:spLocks noGrp="1"/>
          </p:cNvSpPr>
          <p:nvPr>
            <p:ph type="body" sz="quarter" idx="23" hasCustomPrompt="1"/>
          </p:nvPr>
        </p:nvSpPr>
        <p:spPr>
          <a:xfrm>
            <a:off x="6853627" y="2635633"/>
            <a:ext cx="4597558" cy="420304"/>
          </a:xfrm>
        </p:spPr>
        <p:txBody>
          <a:bodyPr anchor="ctr">
            <a:noAutofit/>
          </a:bodyPr>
          <a:lstStyle>
            <a:lvl1pPr marL="0" indent="0">
              <a:buNone/>
              <a:defRPr sz="2400" b="1">
                <a:solidFill>
                  <a:srgbClr val="7E824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2" name="Text Placeholder 9">
            <a:extLst>
              <a:ext uri="{FF2B5EF4-FFF2-40B4-BE49-F238E27FC236}">
                <a16:creationId xmlns:a16="http://schemas.microsoft.com/office/drawing/2014/main" id="{802D1592-9840-C048-95FE-6129FA80F509}"/>
              </a:ext>
            </a:extLst>
          </p:cNvPr>
          <p:cNvSpPr>
            <a:spLocks noGrp="1"/>
          </p:cNvSpPr>
          <p:nvPr>
            <p:ph type="body" sz="quarter" idx="25" hasCustomPrompt="1"/>
          </p:nvPr>
        </p:nvSpPr>
        <p:spPr>
          <a:xfrm>
            <a:off x="6853627" y="4543152"/>
            <a:ext cx="4597558" cy="420304"/>
          </a:xfrm>
        </p:spPr>
        <p:txBody>
          <a:bodyPr anchor="ctr">
            <a:noAutofit/>
          </a:bodyPr>
          <a:lstStyle>
            <a:lvl1pPr marL="0" indent="0">
              <a:buNone/>
              <a:defRPr sz="2400" b="1">
                <a:solidFill>
                  <a:srgbClr val="7E824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8" name="Text Placeholder 3">
            <a:extLst>
              <a:ext uri="{FF2B5EF4-FFF2-40B4-BE49-F238E27FC236}">
                <a16:creationId xmlns:a16="http://schemas.microsoft.com/office/drawing/2014/main" id="{9B20FAB4-01B3-B242-84A1-35678841358E}"/>
              </a:ext>
            </a:extLst>
          </p:cNvPr>
          <p:cNvSpPr>
            <a:spLocks noGrp="1"/>
          </p:cNvSpPr>
          <p:nvPr>
            <p:ph type="body" sz="quarter" idx="27" hasCustomPrompt="1"/>
          </p:nvPr>
        </p:nvSpPr>
        <p:spPr>
          <a:xfrm>
            <a:off x="6853627" y="5115802"/>
            <a:ext cx="4604757" cy="946205"/>
          </a:xfrm>
        </p:spPr>
        <p:txBody>
          <a:bodyPr>
            <a:normAutofit/>
          </a:bodyPr>
          <a:lstStyle>
            <a:lvl1pPr marL="0" marR="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lang="en-US" sz="1200" b="0" i="0" smtClean="0">
                <a:solidFill>
                  <a:srgbClr val="7E824A"/>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7E824A"/>
                </a:solidFill>
                <a:effectLst/>
                <a:latin typeface="Arial" panose="020B0604020202020204" pitchFamily="34" charset="0"/>
              </a:rPr>
              <a:t>Lorem ipsum dolor sit </a:t>
            </a:r>
            <a:r>
              <a:rPr lang="en-US" err="1">
                <a:solidFill>
                  <a:srgbClr val="7E824A"/>
                </a:solidFill>
                <a:effectLst/>
                <a:latin typeface="Arial" panose="020B0604020202020204" pitchFamily="34" charset="0"/>
              </a:rPr>
              <a:t>amet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consectetur</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adipiscing</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elit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Quisque</a:t>
            </a:r>
            <a:r>
              <a:rPr lang="en-US">
                <a:solidFill>
                  <a:srgbClr val="7E824A"/>
                </a:solidFill>
                <a:effectLst/>
                <a:latin typeface="Arial" panose="020B0604020202020204" pitchFamily="34" charset="0"/>
              </a:rPr>
              <a:t> at </a:t>
            </a:r>
            <a:r>
              <a:rPr lang="en-US" err="1">
                <a:solidFill>
                  <a:srgbClr val="7E824A"/>
                </a:solidFill>
                <a:effectLst/>
                <a:latin typeface="Arial" panose="020B0604020202020204" pitchFamily="34" charset="0"/>
              </a:rPr>
              <a:t>nibh</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dignissim</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consequat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felis</a:t>
            </a:r>
            <a:r>
              <a:rPr lang="en-US">
                <a:solidFill>
                  <a:srgbClr val="7E824A"/>
                </a:solidFill>
                <a:effectLst/>
                <a:latin typeface="Arial" panose="020B0604020202020204" pitchFamily="34" charset="0"/>
              </a:rPr>
              <a:t> vitae, </a:t>
            </a:r>
            <a:r>
              <a:rPr lang="en-US" err="1">
                <a:solidFill>
                  <a:srgbClr val="7E824A"/>
                </a:solidFill>
                <a:effectLst/>
                <a:latin typeface="Arial" panose="020B0604020202020204" pitchFamily="34" charset="0"/>
              </a:rPr>
              <a:t>tincidunt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purus</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Quisque</a:t>
            </a:r>
            <a:r>
              <a:rPr lang="en-US">
                <a:solidFill>
                  <a:srgbClr val="7E824A"/>
                </a:solidFill>
                <a:effectLst/>
                <a:latin typeface="Arial" panose="020B0604020202020204" pitchFamily="34" charset="0"/>
              </a:rPr>
              <a:t> et </a:t>
            </a:r>
            <a:r>
              <a:rPr lang="en-US" err="1">
                <a:solidFill>
                  <a:srgbClr val="7E824A"/>
                </a:solidFill>
                <a:effectLst/>
                <a:latin typeface="Arial" panose="020B0604020202020204" pitchFamily="34" charset="0"/>
              </a:rPr>
              <a:t>sapien</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tempor</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volutpat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odio</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eget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congue</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leo</a:t>
            </a:r>
            <a:r>
              <a:rPr lang="en-US">
                <a:solidFill>
                  <a:srgbClr val="7E824A"/>
                </a:solidFill>
                <a:effectLst/>
                <a:latin typeface="Arial" panose="020B0604020202020204" pitchFamily="34" charset="0"/>
              </a:rPr>
              <a:t>.</a:t>
            </a:r>
          </a:p>
        </p:txBody>
      </p:sp>
      <p:sp>
        <p:nvSpPr>
          <p:cNvPr id="20" name="Text Placeholder 3">
            <a:extLst>
              <a:ext uri="{FF2B5EF4-FFF2-40B4-BE49-F238E27FC236}">
                <a16:creationId xmlns:a16="http://schemas.microsoft.com/office/drawing/2014/main" id="{21F8213E-C507-DC49-8E9A-B34D0EF6EAE2}"/>
              </a:ext>
            </a:extLst>
          </p:cNvPr>
          <p:cNvSpPr>
            <a:spLocks noGrp="1"/>
          </p:cNvSpPr>
          <p:nvPr>
            <p:ph type="body" sz="quarter" idx="26" hasCustomPrompt="1"/>
          </p:nvPr>
        </p:nvSpPr>
        <p:spPr>
          <a:xfrm>
            <a:off x="6853627" y="3208282"/>
            <a:ext cx="4611957" cy="946205"/>
          </a:xfrm>
        </p:spPr>
        <p:txBody>
          <a:bodyPr>
            <a:normAutofit/>
          </a:bodyPr>
          <a:lstStyle>
            <a:lvl1pPr marL="0" marR="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lang="en-US" sz="1200" b="0" i="0" smtClean="0">
                <a:solidFill>
                  <a:srgbClr val="7E824A"/>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a:solidFill>
                  <a:srgbClr val="7E824A"/>
                </a:solidFill>
                <a:effectLst/>
                <a:latin typeface="Arial" panose="020B0604020202020204" pitchFamily="34" charset="0"/>
              </a:rPr>
              <a:t>Lorem ipsum dolor sit </a:t>
            </a:r>
            <a:r>
              <a:rPr lang="en-US" err="1">
                <a:solidFill>
                  <a:srgbClr val="7E824A"/>
                </a:solidFill>
                <a:effectLst/>
                <a:latin typeface="Arial" panose="020B0604020202020204" pitchFamily="34" charset="0"/>
              </a:rPr>
              <a:t>amet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consectetur</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adipiscing</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elit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Quisque</a:t>
            </a:r>
            <a:r>
              <a:rPr lang="en-US">
                <a:solidFill>
                  <a:srgbClr val="7E824A"/>
                </a:solidFill>
                <a:effectLst/>
                <a:latin typeface="Arial" panose="020B0604020202020204" pitchFamily="34" charset="0"/>
              </a:rPr>
              <a:t> at </a:t>
            </a:r>
            <a:r>
              <a:rPr lang="en-US" err="1">
                <a:solidFill>
                  <a:srgbClr val="7E824A"/>
                </a:solidFill>
                <a:effectLst/>
                <a:latin typeface="Arial" panose="020B0604020202020204" pitchFamily="34" charset="0"/>
              </a:rPr>
              <a:t>nibh</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dignissim</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consequat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felis</a:t>
            </a:r>
            <a:r>
              <a:rPr lang="en-US">
                <a:solidFill>
                  <a:srgbClr val="7E824A"/>
                </a:solidFill>
                <a:effectLst/>
                <a:latin typeface="Arial" panose="020B0604020202020204" pitchFamily="34" charset="0"/>
              </a:rPr>
              <a:t> vitae, </a:t>
            </a:r>
            <a:r>
              <a:rPr lang="en-US" err="1">
                <a:solidFill>
                  <a:srgbClr val="7E824A"/>
                </a:solidFill>
                <a:effectLst/>
                <a:latin typeface="Arial" panose="020B0604020202020204" pitchFamily="34" charset="0"/>
              </a:rPr>
              <a:t>tincidunt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purus</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Quisque</a:t>
            </a:r>
            <a:r>
              <a:rPr lang="en-US">
                <a:solidFill>
                  <a:srgbClr val="7E824A"/>
                </a:solidFill>
                <a:effectLst/>
                <a:latin typeface="Arial" panose="020B0604020202020204" pitchFamily="34" charset="0"/>
              </a:rPr>
              <a:t> et </a:t>
            </a:r>
            <a:r>
              <a:rPr lang="en-US" err="1">
                <a:solidFill>
                  <a:srgbClr val="7E824A"/>
                </a:solidFill>
                <a:effectLst/>
                <a:latin typeface="Arial" panose="020B0604020202020204" pitchFamily="34" charset="0"/>
              </a:rPr>
              <a:t>sapien</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tempor</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volutpat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odio</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eget</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congue</a:t>
            </a:r>
            <a:r>
              <a:rPr lang="en-US">
                <a:solidFill>
                  <a:srgbClr val="7E824A"/>
                </a:solidFill>
                <a:effectLst/>
                <a:latin typeface="Arial" panose="020B0604020202020204" pitchFamily="34" charset="0"/>
              </a:rPr>
              <a:t> </a:t>
            </a:r>
            <a:r>
              <a:rPr lang="en-US" err="1">
                <a:solidFill>
                  <a:srgbClr val="7E824A"/>
                </a:solidFill>
                <a:effectLst/>
                <a:latin typeface="Arial" panose="020B0604020202020204" pitchFamily="34" charset="0"/>
              </a:rPr>
              <a:t>leo</a:t>
            </a:r>
            <a:r>
              <a:rPr lang="en-US">
                <a:solidFill>
                  <a:srgbClr val="7E824A"/>
                </a:solidFill>
                <a:effectLst/>
                <a:latin typeface="Arial" panose="020B0604020202020204" pitchFamily="34" charset="0"/>
              </a:rPr>
              <a:t>.</a:t>
            </a:r>
          </a:p>
        </p:txBody>
      </p:sp>
      <p:sp>
        <p:nvSpPr>
          <p:cNvPr id="15" name="Text Placeholder 7">
            <a:extLst>
              <a:ext uri="{FF2B5EF4-FFF2-40B4-BE49-F238E27FC236}">
                <a16:creationId xmlns:a16="http://schemas.microsoft.com/office/drawing/2014/main" id="{4CD8B9B1-673A-B047-9D94-2C79F93D5FF9}"/>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6" name="Picture 15">
            <a:extLst>
              <a:ext uri="{FF2B5EF4-FFF2-40B4-BE49-F238E27FC236}">
                <a16:creationId xmlns:a16="http://schemas.microsoft.com/office/drawing/2014/main" id="{7BFCC309-966A-1944-A4D7-4240674F823B}"/>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3544507058"/>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766B81C-DE27-1B43-AE68-F7B98CF3012F}"/>
              </a:ext>
            </a:extLst>
          </p:cNvPr>
          <p:cNvSpPr/>
          <p:nvPr userDrawn="1"/>
        </p:nvSpPr>
        <p:spPr>
          <a:xfrm>
            <a:off x="0" y="0"/>
            <a:ext cx="12192000" cy="6858000"/>
          </a:xfrm>
          <a:prstGeom prst="rect">
            <a:avLst/>
          </a:prstGeom>
          <a:solidFill>
            <a:srgbClr val="E9F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3C717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4" name="Text Placeholder 3">
            <a:extLst>
              <a:ext uri="{FF2B5EF4-FFF2-40B4-BE49-F238E27FC236}">
                <a16:creationId xmlns:a16="http://schemas.microsoft.com/office/drawing/2014/main" id="{3D359E6D-4368-BA40-92E5-5D84A8AF58FB}"/>
              </a:ext>
            </a:extLst>
          </p:cNvPr>
          <p:cNvSpPr>
            <a:spLocks noGrp="1"/>
          </p:cNvSpPr>
          <p:nvPr>
            <p:ph type="body" sz="quarter" idx="14" hasCustomPrompt="1"/>
          </p:nvPr>
        </p:nvSpPr>
        <p:spPr>
          <a:xfrm>
            <a:off x="6853627" y="1300765"/>
            <a:ext cx="4604757" cy="946205"/>
          </a:xfrm>
        </p:spPr>
        <p:txBody>
          <a:bodyPr>
            <a:normAutofit/>
          </a:bodyPr>
          <a:lstStyle>
            <a:lvl1pPr marL="0" indent="0">
              <a:lnSpc>
                <a:spcPct val="150000"/>
              </a:lnSpc>
              <a:spcBef>
                <a:spcPts val="0"/>
              </a:spcBef>
              <a:buNone/>
              <a:defRPr lang="en-US" sz="1200" b="0" i="0" smtClean="0">
                <a:solidFill>
                  <a:srgbClr val="3B6F75"/>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sz="1200">
                <a:solidFill>
                  <a:srgbClr val="3B6F75"/>
                </a:solidFill>
                <a:effectLst/>
                <a:latin typeface="Arial" panose="020B0604020202020204" pitchFamily="34" charset="0"/>
              </a:rPr>
              <a:t>Lorem ipsum dolor sit </a:t>
            </a:r>
            <a:r>
              <a:rPr lang="en-US" sz="1200" err="1">
                <a:solidFill>
                  <a:srgbClr val="3B6F75"/>
                </a:solidFill>
                <a:effectLst/>
                <a:latin typeface="Arial" panose="020B0604020202020204" pitchFamily="34" charset="0"/>
              </a:rPr>
              <a:t>amet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consectetur</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adipiscing</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elit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Quisque</a:t>
            </a:r>
            <a:r>
              <a:rPr lang="en-US" sz="1200">
                <a:solidFill>
                  <a:srgbClr val="3B6F75"/>
                </a:solidFill>
                <a:effectLst/>
                <a:latin typeface="Arial" panose="020B0604020202020204" pitchFamily="34" charset="0"/>
              </a:rPr>
              <a:t> at </a:t>
            </a:r>
            <a:r>
              <a:rPr lang="en-US" sz="1200" err="1">
                <a:solidFill>
                  <a:srgbClr val="3B6F75"/>
                </a:solidFill>
                <a:effectLst/>
                <a:latin typeface="Arial" panose="020B0604020202020204" pitchFamily="34" charset="0"/>
              </a:rPr>
              <a:t>nibh</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dignissim</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consequat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felis</a:t>
            </a:r>
            <a:r>
              <a:rPr lang="en-US" sz="1200">
                <a:solidFill>
                  <a:srgbClr val="3B6F75"/>
                </a:solidFill>
                <a:effectLst/>
                <a:latin typeface="Arial" panose="020B0604020202020204" pitchFamily="34" charset="0"/>
              </a:rPr>
              <a:t> vitae, </a:t>
            </a:r>
            <a:r>
              <a:rPr lang="en-US" sz="1200" err="1">
                <a:solidFill>
                  <a:srgbClr val="3B6F75"/>
                </a:solidFill>
                <a:effectLst/>
                <a:latin typeface="Arial" panose="020B0604020202020204" pitchFamily="34" charset="0"/>
              </a:rPr>
              <a:t>tincidunt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purus</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Quisque</a:t>
            </a:r>
            <a:r>
              <a:rPr lang="en-US" sz="1200">
                <a:solidFill>
                  <a:srgbClr val="3B6F75"/>
                </a:solidFill>
                <a:effectLst/>
                <a:latin typeface="Arial" panose="020B0604020202020204" pitchFamily="34" charset="0"/>
              </a:rPr>
              <a:t> et </a:t>
            </a:r>
            <a:r>
              <a:rPr lang="en-US" sz="1200" err="1">
                <a:solidFill>
                  <a:srgbClr val="3B6F75"/>
                </a:solidFill>
                <a:effectLst/>
                <a:latin typeface="Arial" panose="020B0604020202020204" pitchFamily="34" charset="0"/>
              </a:rPr>
              <a:t>sapien</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tempor</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volutpat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odio</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eget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congue</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leo</a:t>
            </a:r>
            <a:r>
              <a:rPr lang="en-US" sz="1200">
                <a:solidFill>
                  <a:srgbClr val="3B6F75"/>
                </a:solidFill>
                <a:effectLst/>
                <a:latin typeface="Arial" panose="020B0604020202020204" pitchFamily="34" charset="0"/>
              </a:rPr>
              <a:t>.</a:t>
            </a:r>
          </a:p>
        </p:txBody>
      </p:sp>
      <p:sp>
        <p:nvSpPr>
          <p:cNvPr id="8" name="Text Placeholder 9">
            <a:extLst>
              <a:ext uri="{FF2B5EF4-FFF2-40B4-BE49-F238E27FC236}">
                <a16:creationId xmlns:a16="http://schemas.microsoft.com/office/drawing/2014/main" id="{C9BEAF31-09E4-5249-8729-D541CBA39B9D}"/>
              </a:ext>
            </a:extLst>
          </p:cNvPr>
          <p:cNvSpPr>
            <a:spLocks noGrp="1"/>
          </p:cNvSpPr>
          <p:nvPr>
            <p:ph type="body" sz="quarter" idx="21" hasCustomPrompt="1"/>
          </p:nvPr>
        </p:nvSpPr>
        <p:spPr>
          <a:xfrm>
            <a:off x="6853627" y="728114"/>
            <a:ext cx="4597558" cy="420304"/>
          </a:xfrm>
        </p:spPr>
        <p:txBody>
          <a:bodyPr anchor="ctr">
            <a:noAutofit/>
          </a:bodyPr>
          <a:lstStyle>
            <a:lvl1pPr marL="0" indent="0">
              <a:buNone/>
              <a:defRPr sz="2400" b="1">
                <a:solidFill>
                  <a:srgbClr val="3B6F7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9" name="Text Placeholder 3">
            <a:extLst>
              <a:ext uri="{FF2B5EF4-FFF2-40B4-BE49-F238E27FC236}">
                <a16:creationId xmlns:a16="http://schemas.microsoft.com/office/drawing/2014/main" id="{C04F4218-1C67-AB42-B2F8-5B9EB854BB22}"/>
              </a:ext>
            </a:extLst>
          </p:cNvPr>
          <p:cNvSpPr>
            <a:spLocks noGrp="1"/>
          </p:cNvSpPr>
          <p:nvPr>
            <p:ph type="body" sz="quarter" idx="22" hasCustomPrompt="1"/>
          </p:nvPr>
        </p:nvSpPr>
        <p:spPr>
          <a:xfrm>
            <a:off x="6853627" y="3208283"/>
            <a:ext cx="4604757" cy="946205"/>
          </a:xfrm>
        </p:spPr>
        <p:txBody>
          <a:bodyPr>
            <a:normAutofit/>
          </a:bodyPr>
          <a:lstStyle>
            <a:lvl1pPr marL="0" indent="0">
              <a:lnSpc>
                <a:spcPct val="150000"/>
              </a:lnSpc>
              <a:spcBef>
                <a:spcPts val="0"/>
              </a:spcBef>
              <a:buNone/>
              <a:defRPr lang="en-US" sz="1200" b="0" i="0" smtClean="0">
                <a:solidFill>
                  <a:srgbClr val="3B6F75"/>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sz="1200">
                <a:solidFill>
                  <a:srgbClr val="3B6F75"/>
                </a:solidFill>
                <a:effectLst/>
                <a:latin typeface="Arial" panose="020B0604020202020204" pitchFamily="34" charset="0"/>
              </a:rPr>
              <a:t>Lorem ipsum dolor sit </a:t>
            </a:r>
            <a:r>
              <a:rPr lang="en-US" sz="1200" err="1">
                <a:solidFill>
                  <a:srgbClr val="3B6F75"/>
                </a:solidFill>
                <a:effectLst/>
                <a:latin typeface="Arial" panose="020B0604020202020204" pitchFamily="34" charset="0"/>
              </a:rPr>
              <a:t>amet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consectetur</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adipiscing</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elit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Quisque</a:t>
            </a:r>
            <a:r>
              <a:rPr lang="en-US" sz="1200">
                <a:solidFill>
                  <a:srgbClr val="3B6F75"/>
                </a:solidFill>
                <a:effectLst/>
                <a:latin typeface="Arial" panose="020B0604020202020204" pitchFamily="34" charset="0"/>
              </a:rPr>
              <a:t> at </a:t>
            </a:r>
            <a:r>
              <a:rPr lang="en-US" sz="1200" err="1">
                <a:solidFill>
                  <a:srgbClr val="3B6F75"/>
                </a:solidFill>
                <a:effectLst/>
                <a:latin typeface="Arial" panose="020B0604020202020204" pitchFamily="34" charset="0"/>
              </a:rPr>
              <a:t>nibh</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dignissim</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consequat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felis</a:t>
            </a:r>
            <a:r>
              <a:rPr lang="en-US" sz="1200">
                <a:solidFill>
                  <a:srgbClr val="3B6F75"/>
                </a:solidFill>
                <a:effectLst/>
                <a:latin typeface="Arial" panose="020B0604020202020204" pitchFamily="34" charset="0"/>
              </a:rPr>
              <a:t> vitae, </a:t>
            </a:r>
            <a:r>
              <a:rPr lang="en-US" sz="1200" err="1">
                <a:solidFill>
                  <a:srgbClr val="3B6F75"/>
                </a:solidFill>
                <a:effectLst/>
                <a:latin typeface="Arial" panose="020B0604020202020204" pitchFamily="34" charset="0"/>
              </a:rPr>
              <a:t>tincidunt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purus</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Quisque</a:t>
            </a:r>
            <a:r>
              <a:rPr lang="en-US" sz="1200">
                <a:solidFill>
                  <a:srgbClr val="3B6F75"/>
                </a:solidFill>
                <a:effectLst/>
                <a:latin typeface="Arial" panose="020B0604020202020204" pitchFamily="34" charset="0"/>
              </a:rPr>
              <a:t> et </a:t>
            </a:r>
            <a:r>
              <a:rPr lang="en-US" sz="1200" err="1">
                <a:solidFill>
                  <a:srgbClr val="3B6F75"/>
                </a:solidFill>
                <a:effectLst/>
                <a:latin typeface="Arial" panose="020B0604020202020204" pitchFamily="34" charset="0"/>
              </a:rPr>
              <a:t>sapien</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tempor</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volutpat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odio</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eget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congue</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leo</a:t>
            </a:r>
            <a:r>
              <a:rPr lang="en-US" sz="1200">
                <a:solidFill>
                  <a:srgbClr val="3B6F75"/>
                </a:solidFill>
                <a:effectLst/>
                <a:latin typeface="Arial" panose="020B0604020202020204" pitchFamily="34" charset="0"/>
              </a:rPr>
              <a:t>.</a:t>
            </a:r>
          </a:p>
        </p:txBody>
      </p:sp>
      <p:sp>
        <p:nvSpPr>
          <p:cNvPr id="10" name="Text Placeholder 9">
            <a:extLst>
              <a:ext uri="{FF2B5EF4-FFF2-40B4-BE49-F238E27FC236}">
                <a16:creationId xmlns:a16="http://schemas.microsoft.com/office/drawing/2014/main" id="{31DE62B3-3C90-AA42-9C75-FA8DD364E05B}"/>
              </a:ext>
            </a:extLst>
          </p:cNvPr>
          <p:cNvSpPr>
            <a:spLocks noGrp="1"/>
          </p:cNvSpPr>
          <p:nvPr>
            <p:ph type="body" sz="quarter" idx="23" hasCustomPrompt="1"/>
          </p:nvPr>
        </p:nvSpPr>
        <p:spPr>
          <a:xfrm>
            <a:off x="6853627" y="2635633"/>
            <a:ext cx="4597558" cy="420304"/>
          </a:xfrm>
        </p:spPr>
        <p:txBody>
          <a:bodyPr anchor="ctr">
            <a:noAutofit/>
          </a:bodyPr>
          <a:lstStyle>
            <a:lvl1pPr marL="0" indent="0">
              <a:buNone/>
              <a:defRPr sz="2400" b="1">
                <a:solidFill>
                  <a:srgbClr val="3B6F7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3">
            <a:extLst>
              <a:ext uri="{FF2B5EF4-FFF2-40B4-BE49-F238E27FC236}">
                <a16:creationId xmlns:a16="http://schemas.microsoft.com/office/drawing/2014/main" id="{F4190B07-0C1C-264D-9BF6-198CDF8BE9FE}"/>
              </a:ext>
            </a:extLst>
          </p:cNvPr>
          <p:cNvSpPr>
            <a:spLocks noGrp="1"/>
          </p:cNvSpPr>
          <p:nvPr>
            <p:ph type="body" sz="quarter" idx="24" hasCustomPrompt="1"/>
          </p:nvPr>
        </p:nvSpPr>
        <p:spPr>
          <a:xfrm>
            <a:off x="6853627" y="5115802"/>
            <a:ext cx="4604757" cy="946205"/>
          </a:xfrm>
        </p:spPr>
        <p:txBody>
          <a:bodyPr>
            <a:normAutofit/>
          </a:bodyPr>
          <a:lstStyle>
            <a:lvl1pPr marL="0" indent="0">
              <a:lnSpc>
                <a:spcPct val="150000"/>
              </a:lnSpc>
              <a:spcBef>
                <a:spcPts val="0"/>
              </a:spcBef>
              <a:buNone/>
              <a:defRPr lang="en-US" sz="1200" b="0" i="0" smtClean="0">
                <a:solidFill>
                  <a:srgbClr val="3B6F75"/>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r>
              <a:rPr lang="en-US" sz="1200">
                <a:solidFill>
                  <a:srgbClr val="3B6F75"/>
                </a:solidFill>
                <a:effectLst/>
                <a:latin typeface="Arial" panose="020B0604020202020204" pitchFamily="34" charset="0"/>
              </a:rPr>
              <a:t>Lorem ipsum dolor sit </a:t>
            </a:r>
            <a:r>
              <a:rPr lang="en-US" sz="1200" err="1">
                <a:solidFill>
                  <a:srgbClr val="3B6F75"/>
                </a:solidFill>
                <a:effectLst/>
                <a:latin typeface="Arial" panose="020B0604020202020204" pitchFamily="34" charset="0"/>
              </a:rPr>
              <a:t>amet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consectetur</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adipiscing</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elit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Quisque</a:t>
            </a:r>
            <a:r>
              <a:rPr lang="en-US" sz="1200">
                <a:solidFill>
                  <a:srgbClr val="3B6F75"/>
                </a:solidFill>
                <a:effectLst/>
                <a:latin typeface="Arial" panose="020B0604020202020204" pitchFamily="34" charset="0"/>
              </a:rPr>
              <a:t> at </a:t>
            </a:r>
            <a:r>
              <a:rPr lang="en-US" sz="1200" err="1">
                <a:solidFill>
                  <a:srgbClr val="3B6F75"/>
                </a:solidFill>
                <a:effectLst/>
                <a:latin typeface="Arial" panose="020B0604020202020204" pitchFamily="34" charset="0"/>
              </a:rPr>
              <a:t>nibh</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dignissim</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consequat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felis</a:t>
            </a:r>
            <a:r>
              <a:rPr lang="en-US" sz="1200">
                <a:solidFill>
                  <a:srgbClr val="3B6F75"/>
                </a:solidFill>
                <a:effectLst/>
                <a:latin typeface="Arial" panose="020B0604020202020204" pitchFamily="34" charset="0"/>
              </a:rPr>
              <a:t> vitae, </a:t>
            </a:r>
            <a:r>
              <a:rPr lang="en-US" sz="1200" err="1">
                <a:solidFill>
                  <a:srgbClr val="3B6F75"/>
                </a:solidFill>
                <a:effectLst/>
                <a:latin typeface="Arial" panose="020B0604020202020204" pitchFamily="34" charset="0"/>
              </a:rPr>
              <a:t>tincidunt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purus</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Quisque</a:t>
            </a:r>
            <a:r>
              <a:rPr lang="en-US" sz="1200">
                <a:solidFill>
                  <a:srgbClr val="3B6F75"/>
                </a:solidFill>
                <a:effectLst/>
                <a:latin typeface="Arial" panose="020B0604020202020204" pitchFamily="34" charset="0"/>
              </a:rPr>
              <a:t> et </a:t>
            </a:r>
            <a:r>
              <a:rPr lang="en-US" sz="1200" err="1">
                <a:solidFill>
                  <a:srgbClr val="3B6F75"/>
                </a:solidFill>
                <a:effectLst/>
                <a:latin typeface="Arial" panose="020B0604020202020204" pitchFamily="34" charset="0"/>
              </a:rPr>
              <a:t>sapien</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tempor</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volutpat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odio</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eget</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congue</a:t>
            </a:r>
            <a:r>
              <a:rPr lang="en-US" sz="1200">
                <a:solidFill>
                  <a:srgbClr val="3B6F75"/>
                </a:solidFill>
                <a:effectLst/>
                <a:latin typeface="Arial" panose="020B0604020202020204" pitchFamily="34" charset="0"/>
              </a:rPr>
              <a:t> </a:t>
            </a:r>
            <a:r>
              <a:rPr lang="en-US" sz="1200" err="1">
                <a:solidFill>
                  <a:srgbClr val="3B6F75"/>
                </a:solidFill>
                <a:effectLst/>
                <a:latin typeface="Arial" panose="020B0604020202020204" pitchFamily="34" charset="0"/>
              </a:rPr>
              <a:t>leo</a:t>
            </a:r>
            <a:r>
              <a:rPr lang="en-US" sz="1200">
                <a:solidFill>
                  <a:srgbClr val="3B6F75"/>
                </a:solidFill>
                <a:effectLst/>
                <a:latin typeface="Arial" panose="020B0604020202020204" pitchFamily="34" charset="0"/>
              </a:rPr>
              <a:t>.</a:t>
            </a:r>
          </a:p>
        </p:txBody>
      </p:sp>
      <p:sp>
        <p:nvSpPr>
          <p:cNvPr id="12" name="Text Placeholder 9">
            <a:extLst>
              <a:ext uri="{FF2B5EF4-FFF2-40B4-BE49-F238E27FC236}">
                <a16:creationId xmlns:a16="http://schemas.microsoft.com/office/drawing/2014/main" id="{802D1592-9840-C048-95FE-6129FA80F509}"/>
              </a:ext>
            </a:extLst>
          </p:cNvPr>
          <p:cNvSpPr>
            <a:spLocks noGrp="1"/>
          </p:cNvSpPr>
          <p:nvPr>
            <p:ph type="body" sz="quarter" idx="25" hasCustomPrompt="1"/>
          </p:nvPr>
        </p:nvSpPr>
        <p:spPr>
          <a:xfrm>
            <a:off x="6853627" y="4543152"/>
            <a:ext cx="4597558" cy="420304"/>
          </a:xfrm>
        </p:spPr>
        <p:txBody>
          <a:bodyPr anchor="ctr">
            <a:noAutofit/>
          </a:bodyPr>
          <a:lstStyle>
            <a:lvl1pPr marL="0" indent="0">
              <a:buNone/>
              <a:defRPr sz="2400" b="1">
                <a:solidFill>
                  <a:srgbClr val="3B6F7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8" name="Text Placeholder 7">
            <a:extLst>
              <a:ext uri="{FF2B5EF4-FFF2-40B4-BE49-F238E27FC236}">
                <a16:creationId xmlns:a16="http://schemas.microsoft.com/office/drawing/2014/main" id="{130BC794-4A21-894E-97A5-9CA4F7C0FD40}"/>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3" name="Picture 12">
            <a:extLst>
              <a:ext uri="{FF2B5EF4-FFF2-40B4-BE49-F238E27FC236}">
                <a16:creationId xmlns:a16="http://schemas.microsoft.com/office/drawing/2014/main" id="{A195650B-9C5F-CA49-A5F2-B7D43DE06E1C}"/>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3899780340"/>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4106DC-617D-2140-90BD-F1ED1F018055}"/>
              </a:ext>
            </a:extLst>
          </p:cNvPr>
          <p:cNvSpPr/>
          <p:nvPr userDrawn="1"/>
        </p:nvSpPr>
        <p:spPr>
          <a:xfrm>
            <a:off x="0" y="0"/>
            <a:ext cx="12192000" cy="6858000"/>
          </a:xfrm>
          <a:prstGeom prst="rect">
            <a:avLst/>
          </a:prstGeom>
          <a:solidFill>
            <a:srgbClr val="F8F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AB398BB6-C986-BD4C-9D2D-521B8A8F93C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8" name="Text Placeholder 3">
            <a:extLst>
              <a:ext uri="{FF2B5EF4-FFF2-40B4-BE49-F238E27FC236}">
                <a16:creationId xmlns:a16="http://schemas.microsoft.com/office/drawing/2014/main" id="{D23830E0-6FA3-8241-924C-A71324FF0C88}"/>
              </a:ext>
            </a:extLst>
          </p:cNvPr>
          <p:cNvSpPr>
            <a:spLocks noGrp="1"/>
          </p:cNvSpPr>
          <p:nvPr>
            <p:ph type="body" sz="quarter" idx="14" hasCustomPrompt="1"/>
          </p:nvPr>
        </p:nvSpPr>
        <p:spPr>
          <a:xfrm>
            <a:off x="6853627" y="1300765"/>
            <a:ext cx="4604757" cy="946205"/>
          </a:xfrm>
        </p:spPr>
        <p:txBody>
          <a:bodyPr>
            <a:normAutofit/>
          </a:bodyPr>
          <a:lstStyle>
            <a:lvl1pPr marL="0" marR="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lang="en-US" sz="1200" b="0" i="0" smtClean="0">
                <a:solidFill>
                  <a:srgbClr val="6D6D65"/>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marL="0" marR="0" lvl="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solidFill>
                  <a:srgbClr val="6D6D65"/>
                </a:solidFill>
                <a:effectLst/>
                <a:latin typeface="Arial" panose="020B0604020202020204" pitchFamily="34" charset="0"/>
              </a:rPr>
              <a:t>Lorem ipsum dolor sit </a:t>
            </a:r>
            <a:r>
              <a:rPr lang="en-US" err="1">
                <a:solidFill>
                  <a:srgbClr val="6D6D65"/>
                </a:solidFill>
                <a:effectLst/>
                <a:latin typeface="Arial" panose="020B0604020202020204" pitchFamily="34" charset="0"/>
              </a:rPr>
              <a:t>amet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consectetur</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adipiscing</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elit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Quisque</a:t>
            </a:r>
            <a:r>
              <a:rPr lang="en-US">
                <a:solidFill>
                  <a:srgbClr val="6D6D65"/>
                </a:solidFill>
                <a:effectLst/>
                <a:latin typeface="Arial" panose="020B0604020202020204" pitchFamily="34" charset="0"/>
              </a:rPr>
              <a:t> at </a:t>
            </a:r>
            <a:r>
              <a:rPr lang="en-US" err="1">
                <a:solidFill>
                  <a:srgbClr val="6D6D65"/>
                </a:solidFill>
                <a:effectLst/>
                <a:latin typeface="Arial" panose="020B0604020202020204" pitchFamily="34" charset="0"/>
              </a:rPr>
              <a:t>nibh</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dignissim</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consequat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felis</a:t>
            </a:r>
            <a:r>
              <a:rPr lang="en-US">
                <a:solidFill>
                  <a:srgbClr val="6D6D65"/>
                </a:solidFill>
                <a:effectLst/>
                <a:latin typeface="Arial" panose="020B0604020202020204" pitchFamily="34" charset="0"/>
              </a:rPr>
              <a:t> vitae, </a:t>
            </a:r>
            <a:r>
              <a:rPr lang="en-US" err="1">
                <a:solidFill>
                  <a:srgbClr val="6D6D65"/>
                </a:solidFill>
                <a:effectLst/>
                <a:latin typeface="Arial" panose="020B0604020202020204" pitchFamily="34" charset="0"/>
              </a:rPr>
              <a:t>tincidunt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purus</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Quisque</a:t>
            </a:r>
            <a:r>
              <a:rPr lang="en-US">
                <a:solidFill>
                  <a:srgbClr val="6D6D65"/>
                </a:solidFill>
                <a:effectLst/>
                <a:latin typeface="Arial" panose="020B0604020202020204" pitchFamily="34" charset="0"/>
              </a:rPr>
              <a:t> et </a:t>
            </a:r>
            <a:r>
              <a:rPr lang="en-US" err="1">
                <a:solidFill>
                  <a:srgbClr val="6D6D65"/>
                </a:solidFill>
                <a:effectLst/>
                <a:latin typeface="Arial" panose="020B0604020202020204" pitchFamily="34" charset="0"/>
              </a:rPr>
              <a:t>sapien</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tempor</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volutpat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odio</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eget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congue</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leo</a:t>
            </a:r>
            <a:r>
              <a:rPr lang="en-US">
                <a:solidFill>
                  <a:srgbClr val="6D6D65"/>
                </a:solidFill>
                <a:effectLst/>
                <a:latin typeface="Arial" panose="020B0604020202020204" pitchFamily="34" charset="0"/>
              </a:rPr>
              <a:t>.</a:t>
            </a:r>
          </a:p>
        </p:txBody>
      </p:sp>
      <p:sp>
        <p:nvSpPr>
          <p:cNvPr id="9" name="Text Placeholder 9">
            <a:extLst>
              <a:ext uri="{FF2B5EF4-FFF2-40B4-BE49-F238E27FC236}">
                <a16:creationId xmlns:a16="http://schemas.microsoft.com/office/drawing/2014/main" id="{73A3BD28-1AC5-BE4F-AF09-DBC02905C76E}"/>
              </a:ext>
            </a:extLst>
          </p:cNvPr>
          <p:cNvSpPr>
            <a:spLocks noGrp="1"/>
          </p:cNvSpPr>
          <p:nvPr>
            <p:ph type="body" sz="quarter" idx="21" hasCustomPrompt="1"/>
          </p:nvPr>
        </p:nvSpPr>
        <p:spPr>
          <a:xfrm>
            <a:off x="6853627" y="728114"/>
            <a:ext cx="4597558" cy="420304"/>
          </a:xfrm>
        </p:spPr>
        <p:txBody>
          <a:bodyPr anchor="ctr">
            <a:noAutofit/>
          </a:bodyPr>
          <a:lstStyle>
            <a:lvl1pPr marL="0" indent="0">
              <a:buNone/>
              <a:defRPr sz="2400" b="1">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4" name="Text Placeholder 9">
            <a:extLst>
              <a:ext uri="{FF2B5EF4-FFF2-40B4-BE49-F238E27FC236}">
                <a16:creationId xmlns:a16="http://schemas.microsoft.com/office/drawing/2014/main" id="{F67327F2-2E32-F74E-96C8-17CF87DC6F79}"/>
              </a:ext>
            </a:extLst>
          </p:cNvPr>
          <p:cNvSpPr>
            <a:spLocks noGrp="1"/>
          </p:cNvSpPr>
          <p:nvPr>
            <p:ph type="body" sz="quarter" idx="23" hasCustomPrompt="1"/>
          </p:nvPr>
        </p:nvSpPr>
        <p:spPr>
          <a:xfrm>
            <a:off x="6853627" y="2635633"/>
            <a:ext cx="4597558" cy="420304"/>
          </a:xfrm>
        </p:spPr>
        <p:txBody>
          <a:bodyPr anchor="ctr">
            <a:noAutofit/>
          </a:bodyPr>
          <a:lstStyle>
            <a:lvl1pPr marL="0" marR="0" indent="0" algn="l" defTabSz="914172"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marL="0" marR="0" lvl="0" indent="0" algn="l" defTabSz="91417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Subhead</a:t>
            </a:r>
          </a:p>
        </p:txBody>
      </p:sp>
      <p:sp>
        <p:nvSpPr>
          <p:cNvPr id="16" name="Text Placeholder 9">
            <a:extLst>
              <a:ext uri="{FF2B5EF4-FFF2-40B4-BE49-F238E27FC236}">
                <a16:creationId xmlns:a16="http://schemas.microsoft.com/office/drawing/2014/main" id="{87222A32-0DD0-5845-B03C-B7EF9A84EA69}"/>
              </a:ext>
            </a:extLst>
          </p:cNvPr>
          <p:cNvSpPr>
            <a:spLocks noGrp="1"/>
          </p:cNvSpPr>
          <p:nvPr>
            <p:ph type="body" sz="quarter" idx="25" hasCustomPrompt="1"/>
          </p:nvPr>
        </p:nvSpPr>
        <p:spPr>
          <a:xfrm>
            <a:off x="6853627" y="4543152"/>
            <a:ext cx="4597558" cy="420304"/>
          </a:xfrm>
        </p:spPr>
        <p:txBody>
          <a:bodyPr anchor="ctr">
            <a:noAutofit/>
          </a:bodyPr>
          <a:lstStyle>
            <a:lvl1pPr marL="0" indent="0">
              <a:buNone/>
              <a:defRPr sz="2400" b="1">
                <a:solidFill>
                  <a:srgbClr val="6D6D65"/>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8" name="Text Placeholder 3">
            <a:extLst>
              <a:ext uri="{FF2B5EF4-FFF2-40B4-BE49-F238E27FC236}">
                <a16:creationId xmlns:a16="http://schemas.microsoft.com/office/drawing/2014/main" id="{FFE59461-28A6-E44C-A0EE-D25A4D45DD45}"/>
              </a:ext>
            </a:extLst>
          </p:cNvPr>
          <p:cNvSpPr>
            <a:spLocks noGrp="1"/>
          </p:cNvSpPr>
          <p:nvPr>
            <p:ph type="body" sz="quarter" idx="26" hasCustomPrompt="1"/>
          </p:nvPr>
        </p:nvSpPr>
        <p:spPr>
          <a:xfrm>
            <a:off x="6853627" y="3208282"/>
            <a:ext cx="4604757" cy="946205"/>
          </a:xfrm>
        </p:spPr>
        <p:txBody>
          <a:bodyPr>
            <a:normAutofit/>
          </a:bodyPr>
          <a:lstStyle>
            <a:lvl1pPr marL="0" marR="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lang="en-US" sz="1200" b="0" i="0" smtClean="0">
                <a:solidFill>
                  <a:srgbClr val="6D6D65"/>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marL="0" marR="0" lvl="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solidFill>
                  <a:srgbClr val="6D6D65"/>
                </a:solidFill>
                <a:effectLst/>
                <a:latin typeface="Arial" panose="020B0604020202020204" pitchFamily="34" charset="0"/>
              </a:rPr>
              <a:t>Lorem ipsum dolor sit </a:t>
            </a:r>
            <a:r>
              <a:rPr lang="en-US" err="1">
                <a:solidFill>
                  <a:srgbClr val="6D6D65"/>
                </a:solidFill>
                <a:effectLst/>
                <a:latin typeface="Arial" panose="020B0604020202020204" pitchFamily="34" charset="0"/>
              </a:rPr>
              <a:t>amet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consectetur</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adipiscing</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elit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Quisque</a:t>
            </a:r>
            <a:r>
              <a:rPr lang="en-US">
                <a:solidFill>
                  <a:srgbClr val="6D6D65"/>
                </a:solidFill>
                <a:effectLst/>
                <a:latin typeface="Arial" panose="020B0604020202020204" pitchFamily="34" charset="0"/>
              </a:rPr>
              <a:t> at </a:t>
            </a:r>
            <a:r>
              <a:rPr lang="en-US" err="1">
                <a:solidFill>
                  <a:srgbClr val="6D6D65"/>
                </a:solidFill>
                <a:effectLst/>
                <a:latin typeface="Arial" panose="020B0604020202020204" pitchFamily="34" charset="0"/>
              </a:rPr>
              <a:t>nibh</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dignissim</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consequat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felis</a:t>
            </a:r>
            <a:r>
              <a:rPr lang="en-US">
                <a:solidFill>
                  <a:srgbClr val="6D6D65"/>
                </a:solidFill>
                <a:effectLst/>
                <a:latin typeface="Arial" panose="020B0604020202020204" pitchFamily="34" charset="0"/>
              </a:rPr>
              <a:t> vitae, </a:t>
            </a:r>
            <a:r>
              <a:rPr lang="en-US" err="1">
                <a:solidFill>
                  <a:srgbClr val="6D6D65"/>
                </a:solidFill>
                <a:effectLst/>
                <a:latin typeface="Arial" panose="020B0604020202020204" pitchFamily="34" charset="0"/>
              </a:rPr>
              <a:t>tincidunt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purus</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Quisque</a:t>
            </a:r>
            <a:r>
              <a:rPr lang="en-US">
                <a:solidFill>
                  <a:srgbClr val="6D6D65"/>
                </a:solidFill>
                <a:effectLst/>
                <a:latin typeface="Arial" panose="020B0604020202020204" pitchFamily="34" charset="0"/>
              </a:rPr>
              <a:t> et </a:t>
            </a:r>
            <a:r>
              <a:rPr lang="en-US" err="1">
                <a:solidFill>
                  <a:srgbClr val="6D6D65"/>
                </a:solidFill>
                <a:effectLst/>
                <a:latin typeface="Arial" panose="020B0604020202020204" pitchFamily="34" charset="0"/>
              </a:rPr>
              <a:t>sapien</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tempor</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volutpat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odio</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eget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congue</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leo</a:t>
            </a:r>
            <a:r>
              <a:rPr lang="en-US">
                <a:solidFill>
                  <a:srgbClr val="6D6D65"/>
                </a:solidFill>
                <a:effectLst/>
                <a:latin typeface="Arial" panose="020B0604020202020204" pitchFamily="34" charset="0"/>
              </a:rPr>
              <a:t>.</a:t>
            </a:r>
          </a:p>
        </p:txBody>
      </p:sp>
      <p:sp>
        <p:nvSpPr>
          <p:cNvPr id="20" name="Text Placeholder 3">
            <a:extLst>
              <a:ext uri="{FF2B5EF4-FFF2-40B4-BE49-F238E27FC236}">
                <a16:creationId xmlns:a16="http://schemas.microsoft.com/office/drawing/2014/main" id="{C98B0EFD-B502-FF4A-97C5-B43EAE572724}"/>
              </a:ext>
            </a:extLst>
          </p:cNvPr>
          <p:cNvSpPr>
            <a:spLocks noGrp="1"/>
          </p:cNvSpPr>
          <p:nvPr>
            <p:ph type="body" sz="quarter" idx="27" hasCustomPrompt="1"/>
          </p:nvPr>
        </p:nvSpPr>
        <p:spPr>
          <a:xfrm>
            <a:off x="6853627" y="5115802"/>
            <a:ext cx="4604757" cy="946205"/>
          </a:xfrm>
        </p:spPr>
        <p:txBody>
          <a:bodyPr>
            <a:normAutofit/>
          </a:bodyPr>
          <a:lstStyle>
            <a:lvl1pPr marL="0" marR="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lang="en-US" sz="1200" b="0" i="0" smtClean="0">
                <a:solidFill>
                  <a:srgbClr val="6D6D65"/>
                </a:solidFill>
                <a:effectLst/>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marL="0" marR="0" lvl="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a:pPr>
            <a:r>
              <a:rPr lang="en-US">
                <a:solidFill>
                  <a:srgbClr val="6D6D65"/>
                </a:solidFill>
                <a:effectLst/>
                <a:latin typeface="Arial" panose="020B0604020202020204" pitchFamily="34" charset="0"/>
              </a:rPr>
              <a:t>Lorem ipsum dolor sit </a:t>
            </a:r>
            <a:r>
              <a:rPr lang="en-US" err="1">
                <a:solidFill>
                  <a:srgbClr val="6D6D65"/>
                </a:solidFill>
                <a:effectLst/>
                <a:latin typeface="Arial" panose="020B0604020202020204" pitchFamily="34" charset="0"/>
              </a:rPr>
              <a:t>amet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consectetur</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adipiscing</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elit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Quisque</a:t>
            </a:r>
            <a:r>
              <a:rPr lang="en-US">
                <a:solidFill>
                  <a:srgbClr val="6D6D65"/>
                </a:solidFill>
                <a:effectLst/>
                <a:latin typeface="Arial" panose="020B0604020202020204" pitchFamily="34" charset="0"/>
              </a:rPr>
              <a:t> at </a:t>
            </a:r>
            <a:r>
              <a:rPr lang="en-US" err="1">
                <a:solidFill>
                  <a:srgbClr val="6D6D65"/>
                </a:solidFill>
                <a:effectLst/>
                <a:latin typeface="Arial" panose="020B0604020202020204" pitchFamily="34" charset="0"/>
              </a:rPr>
              <a:t>nibh</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dignissim</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consequat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felis</a:t>
            </a:r>
            <a:r>
              <a:rPr lang="en-US">
                <a:solidFill>
                  <a:srgbClr val="6D6D65"/>
                </a:solidFill>
                <a:effectLst/>
                <a:latin typeface="Arial" panose="020B0604020202020204" pitchFamily="34" charset="0"/>
              </a:rPr>
              <a:t> vitae, </a:t>
            </a:r>
            <a:r>
              <a:rPr lang="en-US" err="1">
                <a:solidFill>
                  <a:srgbClr val="6D6D65"/>
                </a:solidFill>
                <a:effectLst/>
                <a:latin typeface="Arial" panose="020B0604020202020204" pitchFamily="34" charset="0"/>
              </a:rPr>
              <a:t>tincidunt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purus</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Quisque</a:t>
            </a:r>
            <a:r>
              <a:rPr lang="en-US">
                <a:solidFill>
                  <a:srgbClr val="6D6D65"/>
                </a:solidFill>
                <a:effectLst/>
                <a:latin typeface="Arial" panose="020B0604020202020204" pitchFamily="34" charset="0"/>
              </a:rPr>
              <a:t> et </a:t>
            </a:r>
            <a:r>
              <a:rPr lang="en-US" err="1">
                <a:solidFill>
                  <a:srgbClr val="6D6D65"/>
                </a:solidFill>
                <a:effectLst/>
                <a:latin typeface="Arial" panose="020B0604020202020204" pitchFamily="34" charset="0"/>
              </a:rPr>
              <a:t>sapien</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tempor</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volutpat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odio</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eget</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congue</a:t>
            </a:r>
            <a:r>
              <a:rPr lang="en-US">
                <a:solidFill>
                  <a:srgbClr val="6D6D65"/>
                </a:solidFill>
                <a:effectLst/>
                <a:latin typeface="Arial" panose="020B0604020202020204" pitchFamily="34" charset="0"/>
              </a:rPr>
              <a:t> </a:t>
            </a:r>
            <a:r>
              <a:rPr lang="en-US" err="1">
                <a:solidFill>
                  <a:srgbClr val="6D6D65"/>
                </a:solidFill>
                <a:effectLst/>
                <a:latin typeface="Arial" panose="020B0604020202020204" pitchFamily="34" charset="0"/>
              </a:rPr>
              <a:t>leo</a:t>
            </a:r>
            <a:r>
              <a:rPr lang="en-US">
                <a:solidFill>
                  <a:srgbClr val="6D6D65"/>
                </a:solidFill>
                <a:effectLst/>
                <a:latin typeface="Arial" panose="020B0604020202020204" pitchFamily="34" charset="0"/>
              </a:rPr>
              <a:t>.</a:t>
            </a:r>
          </a:p>
        </p:txBody>
      </p:sp>
      <p:sp>
        <p:nvSpPr>
          <p:cNvPr id="13" name="Text Placeholder 7">
            <a:extLst>
              <a:ext uri="{FF2B5EF4-FFF2-40B4-BE49-F238E27FC236}">
                <a16:creationId xmlns:a16="http://schemas.microsoft.com/office/drawing/2014/main" id="{42687D6A-C280-8843-936D-DC36A9FFADDE}"/>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pic>
        <p:nvPicPr>
          <p:cNvPr id="15" name="Picture 14">
            <a:extLst>
              <a:ext uri="{FF2B5EF4-FFF2-40B4-BE49-F238E27FC236}">
                <a16:creationId xmlns:a16="http://schemas.microsoft.com/office/drawing/2014/main" id="{D1AD8C0F-48A6-A741-BBC5-33DF6BE00E75}"/>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2535913702"/>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4106DC-617D-2140-90BD-F1ED1F018055}"/>
              </a:ext>
            </a:extLst>
          </p:cNvPr>
          <p:cNvSpPr/>
          <p:nvPr userDrawn="1"/>
        </p:nvSpPr>
        <p:spPr>
          <a:xfrm>
            <a:off x="0" y="0"/>
            <a:ext cx="12192000" cy="6858000"/>
          </a:xfrm>
          <a:prstGeom prst="rect">
            <a:avLst/>
          </a:prstGeom>
          <a:solidFill>
            <a:srgbClr val="F1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10" name="Text Placeholder 9">
            <a:extLst>
              <a:ext uri="{FF2B5EF4-FFF2-40B4-BE49-F238E27FC236}">
                <a16:creationId xmlns:a16="http://schemas.microsoft.com/office/drawing/2014/main" id="{AB398BB6-C986-BD4C-9D2D-521B8A8F93C8}"/>
              </a:ext>
            </a:extLst>
          </p:cNvPr>
          <p:cNvSpPr>
            <a:spLocks noGrp="1"/>
          </p:cNvSpPr>
          <p:nvPr>
            <p:ph type="body" sz="quarter" idx="13" hasCustomPrompt="1"/>
          </p:nvPr>
        </p:nvSpPr>
        <p:spPr>
          <a:xfrm>
            <a:off x="811423" y="3121570"/>
            <a:ext cx="4597558" cy="662152"/>
          </a:xfrm>
        </p:spPr>
        <p:txBody>
          <a:bodyPr anchor="ctr">
            <a:noAutofit/>
          </a:bodyPr>
          <a:lstStyle>
            <a:lvl1pPr marL="0" indent="0">
              <a:buNone/>
              <a:defRPr sz="48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9" name="Text Placeholder 9">
            <a:extLst>
              <a:ext uri="{FF2B5EF4-FFF2-40B4-BE49-F238E27FC236}">
                <a16:creationId xmlns:a16="http://schemas.microsoft.com/office/drawing/2014/main" id="{73A3BD28-1AC5-BE4F-AF09-DBC02905C76E}"/>
              </a:ext>
            </a:extLst>
          </p:cNvPr>
          <p:cNvSpPr>
            <a:spLocks noGrp="1"/>
          </p:cNvSpPr>
          <p:nvPr>
            <p:ph type="body" sz="quarter" idx="21" hasCustomPrompt="1"/>
          </p:nvPr>
        </p:nvSpPr>
        <p:spPr>
          <a:xfrm>
            <a:off x="6853627" y="728114"/>
            <a:ext cx="4597558" cy="420304"/>
          </a:xfrm>
        </p:spPr>
        <p:txBody>
          <a:bodyPr anchor="ctr">
            <a:noAutofit/>
          </a:bodyPr>
          <a:lstStyle>
            <a:lvl1pPr marL="0" indent="0">
              <a:buNone/>
              <a:defRPr sz="24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4" name="Text Placeholder 9">
            <a:extLst>
              <a:ext uri="{FF2B5EF4-FFF2-40B4-BE49-F238E27FC236}">
                <a16:creationId xmlns:a16="http://schemas.microsoft.com/office/drawing/2014/main" id="{F67327F2-2E32-F74E-96C8-17CF87DC6F79}"/>
              </a:ext>
            </a:extLst>
          </p:cNvPr>
          <p:cNvSpPr>
            <a:spLocks noGrp="1"/>
          </p:cNvSpPr>
          <p:nvPr>
            <p:ph type="body" sz="quarter" idx="23" hasCustomPrompt="1"/>
          </p:nvPr>
        </p:nvSpPr>
        <p:spPr>
          <a:xfrm>
            <a:off x="6853627" y="2635633"/>
            <a:ext cx="4597558" cy="420304"/>
          </a:xfrm>
        </p:spPr>
        <p:txBody>
          <a:bodyPr anchor="ctr">
            <a:noAutofit/>
          </a:bodyPr>
          <a:lstStyle>
            <a:lvl1pPr marL="0" marR="0" indent="0" algn="l" defTabSz="914172"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marL="0" marR="0" lvl="0" indent="0" algn="l" defTabSz="914172"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Subhead</a:t>
            </a:r>
          </a:p>
        </p:txBody>
      </p:sp>
      <p:sp>
        <p:nvSpPr>
          <p:cNvPr id="16" name="Text Placeholder 9">
            <a:extLst>
              <a:ext uri="{FF2B5EF4-FFF2-40B4-BE49-F238E27FC236}">
                <a16:creationId xmlns:a16="http://schemas.microsoft.com/office/drawing/2014/main" id="{87222A32-0DD0-5845-B03C-B7EF9A84EA69}"/>
              </a:ext>
            </a:extLst>
          </p:cNvPr>
          <p:cNvSpPr>
            <a:spLocks noGrp="1"/>
          </p:cNvSpPr>
          <p:nvPr>
            <p:ph type="body" sz="quarter" idx="25" hasCustomPrompt="1"/>
          </p:nvPr>
        </p:nvSpPr>
        <p:spPr>
          <a:xfrm>
            <a:off x="6853627" y="4543152"/>
            <a:ext cx="4597558" cy="420304"/>
          </a:xfrm>
        </p:spPr>
        <p:txBody>
          <a:bodyPr anchor="ctr">
            <a:noAutofit/>
          </a:bodyPr>
          <a:lstStyle>
            <a:lvl1pPr marL="0" indent="0">
              <a:buNone/>
              <a:defRPr sz="24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3" name="Text Placeholder 7">
            <a:extLst>
              <a:ext uri="{FF2B5EF4-FFF2-40B4-BE49-F238E27FC236}">
                <a16:creationId xmlns:a16="http://schemas.microsoft.com/office/drawing/2014/main" id="{42687D6A-C280-8843-936D-DC36A9FFADDE}"/>
              </a:ext>
            </a:extLst>
          </p:cNvPr>
          <p:cNvSpPr>
            <a:spLocks noGrp="1"/>
          </p:cNvSpPr>
          <p:nvPr>
            <p:ph type="body" sz="quarter" idx="15"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2" name="Rectangle 1">
            <a:extLst>
              <a:ext uri="{FF2B5EF4-FFF2-40B4-BE49-F238E27FC236}">
                <a16:creationId xmlns:a16="http://schemas.microsoft.com/office/drawing/2014/main" id="{EAE733E3-63C6-DF4F-976D-59676E7E6120}"/>
              </a:ext>
            </a:extLst>
          </p:cNvPr>
          <p:cNvSpPr/>
          <p:nvPr userDrawn="1"/>
        </p:nvSpPr>
        <p:spPr>
          <a:xfrm>
            <a:off x="6853627" y="1300764"/>
            <a:ext cx="4604757" cy="889154"/>
          </a:xfrm>
          <a:prstGeom prst="rect">
            <a:avLst/>
          </a:prstGeom>
        </p:spPr>
        <p:txBody>
          <a:bodyPr wrap="square">
            <a:spAutoFit/>
          </a:bodyPr>
          <a:lstStyle/>
          <a:p>
            <a:pPr marL="0" marR="0" lvl="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a:solidFill>
                  <a:srgbClr val="38539A"/>
                </a:solidFill>
                <a:effectLst/>
                <a:latin typeface="Arial" panose="020B0604020202020204" pitchFamily="34" charset="0"/>
              </a:rPr>
              <a:t>Lorem ipsum dolor sit </a:t>
            </a:r>
            <a:r>
              <a:rPr lang="en-US" sz="1200" err="1">
                <a:solidFill>
                  <a:srgbClr val="38539A"/>
                </a:solidFill>
                <a:effectLst/>
                <a:latin typeface="Arial" panose="020B0604020202020204" pitchFamily="34" charset="0"/>
              </a:rPr>
              <a:t>amet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consectetur</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adipiscing</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elit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Quisque</a:t>
            </a:r>
            <a:r>
              <a:rPr lang="en-US" sz="1200">
                <a:solidFill>
                  <a:srgbClr val="38539A"/>
                </a:solidFill>
                <a:effectLst/>
                <a:latin typeface="Arial" panose="020B0604020202020204" pitchFamily="34" charset="0"/>
              </a:rPr>
              <a:t> at </a:t>
            </a:r>
            <a:r>
              <a:rPr lang="en-US" sz="1200" err="1">
                <a:solidFill>
                  <a:srgbClr val="38539A"/>
                </a:solidFill>
                <a:effectLst/>
                <a:latin typeface="Arial" panose="020B0604020202020204" pitchFamily="34" charset="0"/>
              </a:rPr>
              <a:t>nibh</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dignissim</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consequat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felis</a:t>
            </a:r>
            <a:r>
              <a:rPr lang="en-US" sz="1200">
                <a:solidFill>
                  <a:srgbClr val="38539A"/>
                </a:solidFill>
                <a:effectLst/>
                <a:latin typeface="Arial" panose="020B0604020202020204" pitchFamily="34" charset="0"/>
              </a:rPr>
              <a:t> vitae, </a:t>
            </a:r>
            <a:r>
              <a:rPr lang="en-US" sz="1200" err="1">
                <a:solidFill>
                  <a:srgbClr val="38539A"/>
                </a:solidFill>
                <a:effectLst/>
                <a:latin typeface="Arial" panose="020B0604020202020204" pitchFamily="34" charset="0"/>
              </a:rPr>
              <a:t>tincidunt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purus</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Quisque</a:t>
            </a:r>
            <a:r>
              <a:rPr lang="en-US" sz="1200">
                <a:solidFill>
                  <a:srgbClr val="38539A"/>
                </a:solidFill>
                <a:effectLst/>
                <a:latin typeface="Arial" panose="020B0604020202020204" pitchFamily="34" charset="0"/>
              </a:rPr>
              <a:t> et </a:t>
            </a:r>
            <a:r>
              <a:rPr lang="en-US" sz="1200" err="1">
                <a:solidFill>
                  <a:srgbClr val="38539A"/>
                </a:solidFill>
                <a:effectLst/>
                <a:latin typeface="Arial" panose="020B0604020202020204" pitchFamily="34" charset="0"/>
              </a:rPr>
              <a:t>sapien</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tempor</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volutpat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odio</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eget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congue</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leo</a:t>
            </a:r>
            <a:r>
              <a:rPr lang="en-US" sz="1200">
                <a:solidFill>
                  <a:srgbClr val="38539A"/>
                </a:solidFill>
                <a:effectLst/>
                <a:latin typeface="Arial" panose="020B0604020202020204" pitchFamily="34" charset="0"/>
              </a:rPr>
              <a:t>.</a:t>
            </a:r>
          </a:p>
        </p:txBody>
      </p:sp>
      <p:sp>
        <p:nvSpPr>
          <p:cNvPr id="15" name="Rectangle 14">
            <a:extLst>
              <a:ext uri="{FF2B5EF4-FFF2-40B4-BE49-F238E27FC236}">
                <a16:creationId xmlns:a16="http://schemas.microsoft.com/office/drawing/2014/main" id="{E5398417-DA67-1A45-A80F-2B2B21A94A29}"/>
              </a:ext>
            </a:extLst>
          </p:cNvPr>
          <p:cNvSpPr/>
          <p:nvPr userDrawn="1"/>
        </p:nvSpPr>
        <p:spPr>
          <a:xfrm>
            <a:off x="6853627" y="3208283"/>
            <a:ext cx="4604757" cy="889154"/>
          </a:xfrm>
          <a:prstGeom prst="rect">
            <a:avLst/>
          </a:prstGeom>
        </p:spPr>
        <p:txBody>
          <a:bodyPr wrap="square">
            <a:spAutoFit/>
          </a:bodyPr>
          <a:lstStyle/>
          <a:p>
            <a:pPr marL="0" marR="0" lvl="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a:solidFill>
                  <a:srgbClr val="38539A"/>
                </a:solidFill>
                <a:effectLst/>
                <a:latin typeface="Arial" panose="020B0604020202020204" pitchFamily="34" charset="0"/>
              </a:rPr>
              <a:t>Lorem ipsum dolor sit </a:t>
            </a:r>
            <a:r>
              <a:rPr lang="en-US" sz="1200" err="1">
                <a:solidFill>
                  <a:srgbClr val="38539A"/>
                </a:solidFill>
                <a:effectLst/>
                <a:latin typeface="Arial" panose="020B0604020202020204" pitchFamily="34" charset="0"/>
              </a:rPr>
              <a:t>amet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consectetur</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adipiscing</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elit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Quisque</a:t>
            </a:r>
            <a:r>
              <a:rPr lang="en-US" sz="1200">
                <a:solidFill>
                  <a:srgbClr val="38539A"/>
                </a:solidFill>
                <a:effectLst/>
                <a:latin typeface="Arial" panose="020B0604020202020204" pitchFamily="34" charset="0"/>
              </a:rPr>
              <a:t> at </a:t>
            </a:r>
            <a:r>
              <a:rPr lang="en-US" sz="1200" err="1">
                <a:solidFill>
                  <a:srgbClr val="38539A"/>
                </a:solidFill>
                <a:effectLst/>
                <a:latin typeface="Arial" panose="020B0604020202020204" pitchFamily="34" charset="0"/>
              </a:rPr>
              <a:t>nibh</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dignissim</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consequat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felis</a:t>
            </a:r>
            <a:r>
              <a:rPr lang="en-US" sz="1200">
                <a:solidFill>
                  <a:srgbClr val="38539A"/>
                </a:solidFill>
                <a:effectLst/>
                <a:latin typeface="Arial" panose="020B0604020202020204" pitchFamily="34" charset="0"/>
              </a:rPr>
              <a:t> vitae, </a:t>
            </a:r>
            <a:r>
              <a:rPr lang="en-US" sz="1200" err="1">
                <a:solidFill>
                  <a:srgbClr val="38539A"/>
                </a:solidFill>
                <a:effectLst/>
                <a:latin typeface="Arial" panose="020B0604020202020204" pitchFamily="34" charset="0"/>
              </a:rPr>
              <a:t>tincidunt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purus</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Quisque</a:t>
            </a:r>
            <a:r>
              <a:rPr lang="en-US" sz="1200">
                <a:solidFill>
                  <a:srgbClr val="38539A"/>
                </a:solidFill>
                <a:effectLst/>
                <a:latin typeface="Arial" panose="020B0604020202020204" pitchFamily="34" charset="0"/>
              </a:rPr>
              <a:t> et </a:t>
            </a:r>
            <a:r>
              <a:rPr lang="en-US" sz="1200" err="1">
                <a:solidFill>
                  <a:srgbClr val="38539A"/>
                </a:solidFill>
                <a:effectLst/>
                <a:latin typeface="Arial" panose="020B0604020202020204" pitchFamily="34" charset="0"/>
              </a:rPr>
              <a:t>sapien</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tempor</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volutpat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odio</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eget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congue</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leo</a:t>
            </a:r>
            <a:r>
              <a:rPr lang="en-US" sz="1200">
                <a:solidFill>
                  <a:srgbClr val="38539A"/>
                </a:solidFill>
                <a:effectLst/>
                <a:latin typeface="Arial" panose="020B0604020202020204" pitchFamily="34" charset="0"/>
              </a:rPr>
              <a:t>.</a:t>
            </a:r>
          </a:p>
        </p:txBody>
      </p:sp>
      <p:sp>
        <p:nvSpPr>
          <p:cNvPr id="17" name="Rectangle 16">
            <a:extLst>
              <a:ext uri="{FF2B5EF4-FFF2-40B4-BE49-F238E27FC236}">
                <a16:creationId xmlns:a16="http://schemas.microsoft.com/office/drawing/2014/main" id="{4F4D5D21-D4F8-AB48-813B-BE8E50986945}"/>
              </a:ext>
            </a:extLst>
          </p:cNvPr>
          <p:cNvSpPr/>
          <p:nvPr userDrawn="1"/>
        </p:nvSpPr>
        <p:spPr>
          <a:xfrm>
            <a:off x="6828220" y="5115801"/>
            <a:ext cx="4604757" cy="889154"/>
          </a:xfrm>
          <a:prstGeom prst="rect">
            <a:avLst/>
          </a:prstGeom>
        </p:spPr>
        <p:txBody>
          <a:bodyPr wrap="square">
            <a:spAutoFit/>
          </a:bodyPr>
          <a:lstStyle/>
          <a:p>
            <a:pPr marL="0" marR="0" lvl="0" indent="0" algn="l" defTabSz="914172"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1200">
                <a:solidFill>
                  <a:srgbClr val="38539A"/>
                </a:solidFill>
                <a:effectLst/>
                <a:latin typeface="Arial" panose="020B0604020202020204" pitchFamily="34" charset="0"/>
              </a:rPr>
              <a:t>Lorem ipsum dolor sit </a:t>
            </a:r>
            <a:r>
              <a:rPr lang="en-US" sz="1200" err="1">
                <a:solidFill>
                  <a:srgbClr val="38539A"/>
                </a:solidFill>
                <a:effectLst/>
                <a:latin typeface="Arial" panose="020B0604020202020204" pitchFamily="34" charset="0"/>
              </a:rPr>
              <a:t>amet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consectetur</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adipiscing</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elit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Quisque</a:t>
            </a:r>
            <a:r>
              <a:rPr lang="en-US" sz="1200">
                <a:solidFill>
                  <a:srgbClr val="38539A"/>
                </a:solidFill>
                <a:effectLst/>
                <a:latin typeface="Arial" panose="020B0604020202020204" pitchFamily="34" charset="0"/>
              </a:rPr>
              <a:t> at </a:t>
            </a:r>
            <a:r>
              <a:rPr lang="en-US" sz="1200" err="1">
                <a:solidFill>
                  <a:srgbClr val="38539A"/>
                </a:solidFill>
                <a:effectLst/>
                <a:latin typeface="Arial" panose="020B0604020202020204" pitchFamily="34" charset="0"/>
              </a:rPr>
              <a:t>nibh</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dignissim</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consequat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felis</a:t>
            </a:r>
            <a:r>
              <a:rPr lang="en-US" sz="1200">
                <a:solidFill>
                  <a:srgbClr val="38539A"/>
                </a:solidFill>
                <a:effectLst/>
                <a:latin typeface="Arial" panose="020B0604020202020204" pitchFamily="34" charset="0"/>
              </a:rPr>
              <a:t> vitae, </a:t>
            </a:r>
            <a:r>
              <a:rPr lang="en-US" sz="1200" err="1">
                <a:solidFill>
                  <a:srgbClr val="38539A"/>
                </a:solidFill>
                <a:effectLst/>
                <a:latin typeface="Arial" panose="020B0604020202020204" pitchFamily="34" charset="0"/>
              </a:rPr>
              <a:t>tincidunt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purus</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Quisque</a:t>
            </a:r>
            <a:r>
              <a:rPr lang="en-US" sz="1200">
                <a:solidFill>
                  <a:srgbClr val="38539A"/>
                </a:solidFill>
                <a:effectLst/>
                <a:latin typeface="Arial" panose="020B0604020202020204" pitchFamily="34" charset="0"/>
              </a:rPr>
              <a:t> et </a:t>
            </a:r>
            <a:r>
              <a:rPr lang="en-US" sz="1200" err="1">
                <a:solidFill>
                  <a:srgbClr val="38539A"/>
                </a:solidFill>
                <a:effectLst/>
                <a:latin typeface="Arial" panose="020B0604020202020204" pitchFamily="34" charset="0"/>
              </a:rPr>
              <a:t>sapien</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tempor</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volutpat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odio</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eget</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congue</a:t>
            </a:r>
            <a:r>
              <a:rPr lang="en-US" sz="1200">
                <a:solidFill>
                  <a:srgbClr val="38539A"/>
                </a:solidFill>
                <a:effectLst/>
                <a:latin typeface="Arial" panose="020B0604020202020204" pitchFamily="34" charset="0"/>
              </a:rPr>
              <a:t> </a:t>
            </a:r>
            <a:r>
              <a:rPr lang="en-US" sz="1200" err="1">
                <a:solidFill>
                  <a:srgbClr val="38539A"/>
                </a:solidFill>
                <a:effectLst/>
                <a:latin typeface="Arial" panose="020B0604020202020204" pitchFamily="34" charset="0"/>
              </a:rPr>
              <a:t>leo</a:t>
            </a:r>
            <a:r>
              <a:rPr lang="en-US" sz="1200">
                <a:solidFill>
                  <a:srgbClr val="38539A"/>
                </a:solidFill>
                <a:effectLst/>
                <a:latin typeface="Arial" panose="020B0604020202020204" pitchFamily="34" charset="0"/>
              </a:rPr>
              <a:t>.</a:t>
            </a:r>
          </a:p>
        </p:txBody>
      </p:sp>
      <p:pic>
        <p:nvPicPr>
          <p:cNvPr id="19" name="Picture 18">
            <a:extLst>
              <a:ext uri="{FF2B5EF4-FFF2-40B4-BE49-F238E27FC236}">
                <a16:creationId xmlns:a16="http://schemas.microsoft.com/office/drawing/2014/main" id="{60FB816F-04C8-3243-B503-7BE7398AF54D}"/>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1731188589"/>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Blank Slide with logo">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00B81-EF91-DE44-B403-F49AF00005A4}"/>
              </a:ext>
            </a:extLst>
          </p:cNvPr>
          <p:cNvSpPr/>
          <p:nvPr userDrawn="1"/>
        </p:nvSpPr>
        <p:spPr>
          <a:xfrm>
            <a:off x="0" y="0"/>
            <a:ext cx="12192000" cy="6858000"/>
          </a:xfrm>
          <a:prstGeom prst="rect">
            <a:avLst/>
          </a:prstGeom>
          <a:solidFill>
            <a:srgbClr val="F1F2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Date Placeholder 1"/>
          <p:cNvSpPr>
            <a:spLocks noGrp="1"/>
          </p:cNvSpPr>
          <p:nvPr>
            <p:ph type="dt" sz="half" idx="10"/>
          </p:nvPr>
        </p:nvSpPr>
        <p:spPr/>
        <p:txBody>
          <a:bodyPr/>
          <a:lstStyle/>
          <a:p>
            <a:fld id="{26096090-DD98-014C-84AD-41169F9F89DB}"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6" name="Picture 5">
            <a:extLst>
              <a:ext uri="{FF2B5EF4-FFF2-40B4-BE49-F238E27FC236}">
                <a16:creationId xmlns:a16="http://schemas.microsoft.com/office/drawing/2014/main" id="{7CEAE3F0-C229-7F44-9C5B-946EF9F45577}"/>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8" name="Text Placeholder 7">
            <a:extLst>
              <a:ext uri="{FF2B5EF4-FFF2-40B4-BE49-F238E27FC236}">
                <a16:creationId xmlns:a16="http://schemas.microsoft.com/office/drawing/2014/main" id="{83EF9A49-5334-B74F-9141-2E00606BAFEF}"/>
              </a:ext>
            </a:extLst>
          </p:cNvPr>
          <p:cNvSpPr>
            <a:spLocks noGrp="1"/>
          </p:cNvSpPr>
          <p:nvPr>
            <p:ph type="body" sz="quarter" idx="13"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9" name="Picture Placeholder 8">
            <a:extLst>
              <a:ext uri="{FF2B5EF4-FFF2-40B4-BE49-F238E27FC236}">
                <a16:creationId xmlns:a16="http://schemas.microsoft.com/office/drawing/2014/main" id="{C3B7FE81-4F85-BB4E-BC46-08608ED67A3E}"/>
              </a:ext>
            </a:extLst>
          </p:cNvPr>
          <p:cNvSpPr>
            <a:spLocks noGrp="1"/>
          </p:cNvSpPr>
          <p:nvPr>
            <p:ph type="pic" sz="quarter" idx="14"/>
          </p:nvPr>
        </p:nvSpPr>
        <p:spPr>
          <a:xfrm>
            <a:off x="3930673" y="510861"/>
            <a:ext cx="7719641" cy="5842794"/>
          </a:xfrm>
        </p:spPr>
        <p:txBody>
          <a:bodyPr>
            <a:normAutofit/>
          </a:bodyPr>
          <a:lstStyle>
            <a:lvl1pPr marL="0" indent="0">
              <a:buNone/>
              <a:defRPr sz="1600">
                <a:latin typeface="Arial" panose="020B0604020202020204" pitchFamily="34" charset="0"/>
                <a:cs typeface="Arial" panose="020B0604020202020204" pitchFamily="34" charset="0"/>
              </a:defRPr>
            </a:lvl1pPr>
          </a:lstStyle>
          <a:p>
            <a:endParaRPr lang="en-US"/>
          </a:p>
        </p:txBody>
      </p:sp>
      <p:sp>
        <p:nvSpPr>
          <p:cNvPr id="12" name="Text Placeholder 9">
            <a:extLst>
              <a:ext uri="{FF2B5EF4-FFF2-40B4-BE49-F238E27FC236}">
                <a16:creationId xmlns:a16="http://schemas.microsoft.com/office/drawing/2014/main" id="{C7454745-0F26-A445-9280-4E026E8D5894}"/>
              </a:ext>
            </a:extLst>
          </p:cNvPr>
          <p:cNvSpPr>
            <a:spLocks noGrp="1"/>
          </p:cNvSpPr>
          <p:nvPr>
            <p:ph type="body" sz="quarter" idx="15" hasCustomPrompt="1"/>
          </p:nvPr>
        </p:nvSpPr>
        <p:spPr>
          <a:xfrm>
            <a:off x="693864" y="2579090"/>
            <a:ext cx="2444291" cy="457198"/>
          </a:xfrm>
        </p:spPr>
        <p:txBody>
          <a:bodyPr anchor="ctr">
            <a:noAutofit/>
          </a:bodyPr>
          <a:lstStyle>
            <a:lvl1pPr marL="0" indent="0">
              <a:buNone/>
              <a:defRPr sz="2400" b="1">
                <a:solidFill>
                  <a:srgbClr val="2B547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6" name="Text Placeholder 15">
            <a:extLst>
              <a:ext uri="{FF2B5EF4-FFF2-40B4-BE49-F238E27FC236}">
                <a16:creationId xmlns:a16="http://schemas.microsoft.com/office/drawing/2014/main" id="{08DC947F-331C-A940-AF6A-F63D19D2EC07}"/>
              </a:ext>
            </a:extLst>
          </p:cNvPr>
          <p:cNvSpPr>
            <a:spLocks noGrp="1"/>
          </p:cNvSpPr>
          <p:nvPr>
            <p:ph type="body" sz="quarter" idx="16" hasCustomPrompt="1"/>
          </p:nvPr>
        </p:nvSpPr>
        <p:spPr>
          <a:xfrm>
            <a:off x="693864" y="3229021"/>
            <a:ext cx="2444291" cy="1150938"/>
          </a:xfrm>
        </p:spPr>
        <p:txBody>
          <a:bodyPr>
            <a:normAutofit/>
          </a:bodyPr>
          <a:lstStyle>
            <a:lvl1pPr marL="0" indent="0">
              <a:lnSpc>
                <a:spcPct val="150000"/>
              </a:lnSpc>
              <a:spcBef>
                <a:spcPts val="0"/>
              </a:spcBef>
              <a:buNone/>
              <a:defRPr sz="800">
                <a:solidFill>
                  <a:srgbClr val="2B547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at </a:t>
            </a:r>
            <a:r>
              <a:rPr lang="en-US" err="1"/>
              <a:t>nibh</a:t>
            </a:r>
            <a:r>
              <a:rPr lang="en-US"/>
              <a:t> </a:t>
            </a:r>
            <a:r>
              <a:rPr lang="en-US" err="1"/>
              <a:t>dignissim</a:t>
            </a:r>
            <a:r>
              <a:rPr lang="en-US"/>
              <a:t>, </a:t>
            </a:r>
            <a:r>
              <a:rPr lang="en-US" err="1"/>
              <a:t>consequat</a:t>
            </a:r>
            <a:r>
              <a:rPr lang="en-US"/>
              <a:t> </a:t>
            </a:r>
            <a:r>
              <a:rPr lang="en-US" err="1"/>
              <a:t>felis</a:t>
            </a:r>
            <a:r>
              <a:rPr lang="en-US"/>
              <a:t> vitae, </a:t>
            </a:r>
            <a:r>
              <a:rPr lang="en-US" err="1"/>
              <a:t>tincidunt</a:t>
            </a:r>
            <a:r>
              <a:rPr lang="en-US"/>
              <a:t> </a:t>
            </a:r>
            <a:r>
              <a:rPr lang="en-US" err="1"/>
              <a:t>purus</a:t>
            </a:r>
            <a:r>
              <a:rPr lang="en-US"/>
              <a:t>. </a:t>
            </a:r>
            <a:r>
              <a:rPr lang="en-US" err="1"/>
              <a:t>Quisque</a:t>
            </a:r>
            <a:r>
              <a:rPr lang="en-US"/>
              <a:t> et </a:t>
            </a:r>
            <a:r>
              <a:rPr lang="en-US" err="1"/>
              <a:t>sapien</a:t>
            </a:r>
            <a:r>
              <a:rPr lang="en-US"/>
              <a:t> </a:t>
            </a:r>
            <a:r>
              <a:rPr lang="en-US" err="1"/>
              <a:t>tempor</a:t>
            </a:r>
            <a:r>
              <a:rPr lang="en-US"/>
              <a:t>, </a:t>
            </a:r>
            <a:r>
              <a:rPr lang="en-US" err="1"/>
              <a:t>volutpat</a:t>
            </a:r>
            <a:r>
              <a:rPr lang="en-US"/>
              <a:t> </a:t>
            </a:r>
            <a:r>
              <a:rPr lang="en-US" err="1"/>
              <a:t>odio</a:t>
            </a:r>
            <a:r>
              <a:rPr lang="en-US"/>
              <a:t> </a:t>
            </a:r>
            <a:r>
              <a:rPr lang="en-US" err="1"/>
              <a:t>eget</a:t>
            </a:r>
            <a:r>
              <a:rPr lang="en-US"/>
              <a:t>, </a:t>
            </a:r>
            <a:r>
              <a:rPr lang="en-US" err="1"/>
              <a:t>congue</a:t>
            </a:r>
            <a:r>
              <a:rPr lang="en-US"/>
              <a:t> </a:t>
            </a:r>
            <a:r>
              <a:rPr lang="en-US" err="1"/>
              <a:t>leo</a:t>
            </a:r>
            <a:r>
              <a:rPr lang="en-US"/>
              <a:t>. </a:t>
            </a:r>
            <a:r>
              <a:rPr lang="en-US" err="1"/>
              <a:t>Fusce</a:t>
            </a:r>
            <a:r>
              <a:rPr lang="en-US"/>
              <a:t> </a:t>
            </a:r>
            <a:r>
              <a:rPr lang="en-US" err="1"/>
              <a:t>congue</a:t>
            </a:r>
            <a:r>
              <a:rPr lang="en-US"/>
              <a:t> </a:t>
            </a:r>
            <a:r>
              <a:rPr lang="en-US" err="1"/>
              <a:t>eget</a:t>
            </a:r>
            <a:r>
              <a:rPr lang="en-US"/>
              <a:t> </a:t>
            </a:r>
            <a:r>
              <a:rPr lang="en-US" err="1"/>
              <a:t>odio</a:t>
            </a:r>
            <a:r>
              <a:rPr lang="en-US"/>
              <a:t> id </a:t>
            </a:r>
            <a:r>
              <a:rPr lang="en-US" err="1"/>
              <a:t>veneatis</a:t>
            </a:r>
            <a:r>
              <a:rPr lang="en-US"/>
              <a:t>. Nunc </a:t>
            </a:r>
            <a:r>
              <a:rPr lang="en-US" err="1"/>
              <a:t>tincidunt</a:t>
            </a:r>
            <a:r>
              <a:rPr lang="en-US"/>
              <a:t> ex et </a:t>
            </a:r>
            <a:r>
              <a:rPr lang="en-US" err="1"/>
              <a:t>nunc</a:t>
            </a:r>
            <a:r>
              <a:rPr lang="en-US"/>
              <a:t> </a:t>
            </a:r>
            <a:r>
              <a:rPr lang="en-US" err="1"/>
              <a:t>viverra</a:t>
            </a:r>
            <a:r>
              <a:rPr lang="en-US"/>
              <a:t> </a:t>
            </a:r>
            <a:r>
              <a:rPr lang="en-US" err="1"/>
              <a:t>elit</a:t>
            </a:r>
            <a:r>
              <a:rPr lang="en-US"/>
              <a:t> </a:t>
            </a:r>
            <a:r>
              <a:rPr lang="en-US" err="1"/>
              <a:t>vulputate</a:t>
            </a:r>
            <a:r>
              <a:rPr lang="en-US"/>
              <a:t>. </a:t>
            </a:r>
          </a:p>
        </p:txBody>
      </p:sp>
    </p:spTree>
    <p:extLst>
      <p:ext uri="{BB962C8B-B14F-4D97-AF65-F5344CB8AC3E}">
        <p14:creationId xmlns:p14="http://schemas.microsoft.com/office/powerpoint/2010/main" val="2164722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Blank Slide with logo">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00B81-EF91-DE44-B403-F49AF00005A4}"/>
              </a:ext>
            </a:extLst>
          </p:cNvPr>
          <p:cNvSpPr/>
          <p:nvPr userDrawn="1"/>
        </p:nvSpPr>
        <p:spPr>
          <a:xfrm>
            <a:off x="0" y="0"/>
            <a:ext cx="12192000" cy="6858000"/>
          </a:xfrm>
          <a:prstGeom prst="rect">
            <a:avLst/>
          </a:prstGeom>
          <a:solidFill>
            <a:srgbClr val="F2F3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Date Placeholder 1"/>
          <p:cNvSpPr>
            <a:spLocks noGrp="1"/>
          </p:cNvSpPr>
          <p:nvPr>
            <p:ph type="dt" sz="half" idx="10"/>
          </p:nvPr>
        </p:nvSpPr>
        <p:spPr/>
        <p:txBody>
          <a:bodyPr/>
          <a:lstStyle/>
          <a:p>
            <a:fld id="{26096090-DD98-014C-84AD-41169F9F89DB}"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6" name="Picture 5">
            <a:extLst>
              <a:ext uri="{FF2B5EF4-FFF2-40B4-BE49-F238E27FC236}">
                <a16:creationId xmlns:a16="http://schemas.microsoft.com/office/drawing/2014/main" id="{7CEAE3F0-C229-7F44-9C5B-946EF9F45577}"/>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8" name="Text Placeholder 7">
            <a:extLst>
              <a:ext uri="{FF2B5EF4-FFF2-40B4-BE49-F238E27FC236}">
                <a16:creationId xmlns:a16="http://schemas.microsoft.com/office/drawing/2014/main" id="{83EF9A49-5334-B74F-9141-2E00606BAFEF}"/>
              </a:ext>
            </a:extLst>
          </p:cNvPr>
          <p:cNvSpPr>
            <a:spLocks noGrp="1"/>
          </p:cNvSpPr>
          <p:nvPr>
            <p:ph type="body" sz="quarter" idx="13"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9" name="Picture Placeholder 8">
            <a:extLst>
              <a:ext uri="{FF2B5EF4-FFF2-40B4-BE49-F238E27FC236}">
                <a16:creationId xmlns:a16="http://schemas.microsoft.com/office/drawing/2014/main" id="{C3B7FE81-4F85-BB4E-BC46-08608ED67A3E}"/>
              </a:ext>
            </a:extLst>
          </p:cNvPr>
          <p:cNvSpPr>
            <a:spLocks noGrp="1"/>
          </p:cNvSpPr>
          <p:nvPr>
            <p:ph type="pic" sz="quarter" idx="14"/>
          </p:nvPr>
        </p:nvSpPr>
        <p:spPr>
          <a:xfrm>
            <a:off x="551937" y="507604"/>
            <a:ext cx="7719641" cy="5842794"/>
          </a:xfrm>
        </p:spPr>
        <p:txBody>
          <a:bodyPr>
            <a:normAutofit/>
          </a:bodyPr>
          <a:lstStyle>
            <a:lvl1pPr marL="0" indent="0">
              <a:buNone/>
              <a:defRPr sz="1600">
                <a:latin typeface="Arial" panose="020B0604020202020204" pitchFamily="34" charset="0"/>
                <a:cs typeface="Arial" panose="020B0604020202020204" pitchFamily="34" charset="0"/>
              </a:defRPr>
            </a:lvl1pPr>
          </a:lstStyle>
          <a:p>
            <a:endParaRPr lang="en-US"/>
          </a:p>
        </p:txBody>
      </p:sp>
      <p:sp>
        <p:nvSpPr>
          <p:cNvPr id="12" name="Text Placeholder 9">
            <a:extLst>
              <a:ext uri="{FF2B5EF4-FFF2-40B4-BE49-F238E27FC236}">
                <a16:creationId xmlns:a16="http://schemas.microsoft.com/office/drawing/2014/main" id="{C7454745-0F26-A445-9280-4E026E8D5894}"/>
              </a:ext>
            </a:extLst>
          </p:cNvPr>
          <p:cNvSpPr>
            <a:spLocks noGrp="1"/>
          </p:cNvSpPr>
          <p:nvPr>
            <p:ph type="body" sz="quarter" idx="15" hasCustomPrompt="1"/>
          </p:nvPr>
        </p:nvSpPr>
        <p:spPr>
          <a:xfrm>
            <a:off x="9057694" y="2594854"/>
            <a:ext cx="2444291" cy="457198"/>
          </a:xfrm>
        </p:spPr>
        <p:txBody>
          <a:bodyPr anchor="ctr">
            <a:noAutofit/>
          </a:bodyPr>
          <a:lstStyle>
            <a:lvl1pPr marL="0" indent="0">
              <a:buNone/>
              <a:defRPr sz="2400" b="1">
                <a:solidFill>
                  <a:srgbClr val="4C714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6" name="Text Placeholder 15">
            <a:extLst>
              <a:ext uri="{FF2B5EF4-FFF2-40B4-BE49-F238E27FC236}">
                <a16:creationId xmlns:a16="http://schemas.microsoft.com/office/drawing/2014/main" id="{08DC947F-331C-A940-AF6A-F63D19D2EC07}"/>
              </a:ext>
            </a:extLst>
          </p:cNvPr>
          <p:cNvSpPr>
            <a:spLocks noGrp="1"/>
          </p:cNvSpPr>
          <p:nvPr>
            <p:ph type="body" sz="quarter" idx="16" hasCustomPrompt="1"/>
          </p:nvPr>
        </p:nvSpPr>
        <p:spPr>
          <a:xfrm>
            <a:off x="9057695" y="3244786"/>
            <a:ext cx="2444291" cy="1150938"/>
          </a:xfrm>
        </p:spPr>
        <p:txBody>
          <a:bodyPr>
            <a:normAutofit/>
          </a:bodyPr>
          <a:lstStyle>
            <a:lvl1pPr marL="0" indent="0">
              <a:lnSpc>
                <a:spcPct val="150000"/>
              </a:lnSpc>
              <a:spcBef>
                <a:spcPts val="0"/>
              </a:spcBef>
              <a:buNone/>
              <a:defRPr sz="800">
                <a:solidFill>
                  <a:srgbClr val="4C714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at </a:t>
            </a:r>
            <a:r>
              <a:rPr lang="en-US" err="1"/>
              <a:t>nibh</a:t>
            </a:r>
            <a:r>
              <a:rPr lang="en-US"/>
              <a:t> </a:t>
            </a:r>
            <a:r>
              <a:rPr lang="en-US" err="1"/>
              <a:t>dignissim</a:t>
            </a:r>
            <a:r>
              <a:rPr lang="en-US"/>
              <a:t>, </a:t>
            </a:r>
            <a:r>
              <a:rPr lang="en-US" err="1"/>
              <a:t>consequat</a:t>
            </a:r>
            <a:r>
              <a:rPr lang="en-US"/>
              <a:t> </a:t>
            </a:r>
            <a:r>
              <a:rPr lang="en-US" err="1"/>
              <a:t>felis</a:t>
            </a:r>
            <a:r>
              <a:rPr lang="en-US"/>
              <a:t> vitae, </a:t>
            </a:r>
            <a:r>
              <a:rPr lang="en-US" err="1"/>
              <a:t>tincidunt</a:t>
            </a:r>
            <a:r>
              <a:rPr lang="en-US"/>
              <a:t> </a:t>
            </a:r>
            <a:r>
              <a:rPr lang="en-US" err="1"/>
              <a:t>purus</a:t>
            </a:r>
            <a:r>
              <a:rPr lang="en-US"/>
              <a:t>. </a:t>
            </a:r>
            <a:r>
              <a:rPr lang="en-US" err="1"/>
              <a:t>Quisque</a:t>
            </a:r>
            <a:r>
              <a:rPr lang="en-US"/>
              <a:t> et </a:t>
            </a:r>
            <a:r>
              <a:rPr lang="en-US" err="1"/>
              <a:t>sapien</a:t>
            </a:r>
            <a:r>
              <a:rPr lang="en-US"/>
              <a:t> </a:t>
            </a:r>
            <a:r>
              <a:rPr lang="en-US" err="1"/>
              <a:t>tempor</a:t>
            </a:r>
            <a:r>
              <a:rPr lang="en-US"/>
              <a:t>, </a:t>
            </a:r>
            <a:r>
              <a:rPr lang="en-US" err="1"/>
              <a:t>volutpat</a:t>
            </a:r>
            <a:r>
              <a:rPr lang="en-US"/>
              <a:t> </a:t>
            </a:r>
            <a:r>
              <a:rPr lang="en-US" err="1"/>
              <a:t>odio</a:t>
            </a:r>
            <a:r>
              <a:rPr lang="en-US"/>
              <a:t> </a:t>
            </a:r>
            <a:r>
              <a:rPr lang="en-US" err="1"/>
              <a:t>eget</a:t>
            </a:r>
            <a:r>
              <a:rPr lang="en-US"/>
              <a:t>, </a:t>
            </a:r>
            <a:r>
              <a:rPr lang="en-US" err="1"/>
              <a:t>congue</a:t>
            </a:r>
            <a:r>
              <a:rPr lang="en-US"/>
              <a:t> </a:t>
            </a:r>
            <a:r>
              <a:rPr lang="en-US" err="1"/>
              <a:t>leo</a:t>
            </a:r>
            <a:r>
              <a:rPr lang="en-US"/>
              <a:t>. </a:t>
            </a:r>
            <a:r>
              <a:rPr lang="en-US" err="1"/>
              <a:t>Fusce</a:t>
            </a:r>
            <a:r>
              <a:rPr lang="en-US"/>
              <a:t> </a:t>
            </a:r>
            <a:r>
              <a:rPr lang="en-US" err="1"/>
              <a:t>congue</a:t>
            </a:r>
            <a:r>
              <a:rPr lang="en-US"/>
              <a:t> </a:t>
            </a:r>
            <a:r>
              <a:rPr lang="en-US" err="1"/>
              <a:t>eget</a:t>
            </a:r>
            <a:r>
              <a:rPr lang="en-US"/>
              <a:t> </a:t>
            </a:r>
            <a:r>
              <a:rPr lang="en-US" err="1"/>
              <a:t>odio</a:t>
            </a:r>
            <a:r>
              <a:rPr lang="en-US"/>
              <a:t> id </a:t>
            </a:r>
            <a:r>
              <a:rPr lang="en-US" err="1"/>
              <a:t>veneatis</a:t>
            </a:r>
            <a:r>
              <a:rPr lang="en-US"/>
              <a:t>. Nunc </a:t>
            </a:r>
            <a:r>
              <a:rPr lang="en-US" err="1"/>
              <a:t>tincidunt</a:t>
            </a:r>
            <a:r>
              <a:rPr lang="en-US"/>
              <a:t> ex et </a:t>
            </a:r>
            <a:r>
              <a:rPr lang="en-US" err="1"/>
              <a:t>nunc</a:t>
            </a:r>
            <a:r>
              <a:rPr lang="en-US"/>
              <a:t> </a:t>
            </a:r>
            <a:r>
              <a:rPr lang="en-US" err="1"/>
              <a:t>viverra</a:t>
            </a:r>
            <a:r>
              <a:rPr lang="en-US"/>
              <a:t> </a:t>
            </a:r>
            <a:r>
              <a:rPr lang="en-US" err="1"/>
              <a:t>elit</a:t>
            </a:r>
            <a:r>
              <a:rPr lang="en-US"/>
              <a:t> </a:t>
            </a:r>
            <a:r>
              <a:rPr lang="en-US" err="1"/>
              <a:t>vulputate</a:t>
            </a:r>
            <a:r>
              <a:rPr lang="en-US"/>
              <a:t>. </a:t>
            </a:r>
          </a:p>
        </p:txBody>
      </p:sp>
    </p:spTree>
    <p:extLst>
      <p:ext uri="{BB962C8B-B14F-4D97-AF65-F5344CB8AC3E}">
        <p14:creationId xmlns:p14="http://schemas.microsoft.com/office/powerpoint/2010/main" val="17639515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Blank Slide with logo">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00B81-EF91-DE44-B403-F49AF00005A4}"/>
              </a:ext>
            </a:extLst>
          </p:cNvPr>
          <p:cNvSpPr/>
          <p:nvPr userDrawn="1"/>
        </p:nvSpPr>
        <p:spPr>
          <a:xfrm>
            <a:off x="0" y="0"/>
            <a:ext cx="12192000" cy="6858000"/>
          </a:xfrm>
          <a:prstGeom prst="rect">
            <a:avLst/>
          </a:prstGeom>
          <a:solidFill>
            <a:srgbClr val="E7E8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Date Placeholder 1"/>
          <p:cNvSpPr>
            <a:spLocks noGrp="1"/>
          </p:cNvSpPr>
          <p:nvPr>
            <p:ph type="dt" sz="half" idx="10"/>
          </p:nvPr>
        </p:nvSpPr>
        <p:spPr/>
        <p:txBody>
          <a:bodyPr/>
          <a:lstStyle/>
          <a:p>
            <a:fld id="{26096090-DD98-014C-84AD-41169F9F89DB}"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6" name="Picture 5">
            <a:extLst>
              <a:ext uri="{FF2B5EF4-FFF2-40B4-BE49-F238E27FC236}">
                <a16:creationId xmlns:a16="http://schemas.microsoft.com/office/drawing/2014/main" id="{7CEAE3F0-C229-7F44-9C5B-946EF9F45577}"/>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9" name="Picture Placeholder 8">
            <a:extLst>
              <a:ext uri="{FF2B5EF4-FFF2-40B4-BE49-F238E27FC236}">
                <a16:creationId xmlns:a16="http://schemas.microsoft.com/office/drawing/2014/main" id="{C3B7FE81-4F85-BB4E-BC46-08608ED67A3E}"/>
              </a:ext>
            </a:extLst>
          </p:cNvPr>
          <p:cNvSpPr>
            <a:spLocks noGrp="1"/>
          </p:cNvSpPr>
          <p:nvPr>
            <p:ph type="pic" sz="quarter" idx="14"/>
          </p:nvPr>
        </p:nvSpPr>
        <p:spPr>
          <a:xfrm>
            <a:off x="3930673" y="0"/>
            <a:ext cx="8261327" cy="6858000"/>
          </a:xfrm>
        </p:spPr>
        <p:txBody>
          <a:bodyPr>
            <a:normAutofit/>
          </a:bodyPr>
          <a:lstStyle>
            <a:lvl1pPr marL="0" indent="0">
              <a:buNone/>
              <a:defRPr sz="1600">
                <a:latin typeface="Arial" panose="020B0604020202020204" pitchFamily="34" charset="0"/>
                <a:cs typeface="Arial" panose="020B0604020202020204" pitchFamily="34" charset="0"/>
              </a:defRPr>
            </a:lvl1pPr>
          </a:lstStyle>
          <a:p>
            <a:endParaRPr lang="en-US"/>
          </a:p>
        </p:txBody>
      </p:sp>
      <p:sp>
        <p:nvSpPr>
          <p:cNvPr id="12" name="Text Placeholder 9">
            <a:extLst>
              <a:ext uri="{FF2B5EF4-FFF2-40B4-BE49-F238E27FC236}">
                <a16:creationId xmlns:a16="http://schemas.microsoft.com/office/drawing/2014/main" id="{C7454745-0F26-A445-9280-4E026E8D5894}"/>
              </a:ext>
            </a:extLst>
          </p:cNvPr>
          <p:cNvSpPr>
            <a:spLocks noGrp="1"/>
          </p:cNvSpPr>
          <p:nvPr>
            <p:ph type="body" sz="quarter" idx="15" hasCustomPrompt="1"/>
          </p:nvPr>
        </p:nvSpPr>
        <p:spPr>
          <a:xfrm>
            <a:off x="693864" y="2579090"/>
            <a:ext cx="2444291" cy="457198"/>
          </a:xfrm>
        </p:spPr>
        <p:txBody>
          <a:bodyPr anchor="ctr">
            <a:noAutofit/>
          </a:bodyPr>
          <a:lstStyle>
            <a:lvl1pPr marL="0" indent="0">
              <a:buNone/>
              <a:defRPr sz="2400" b="1">
                <a:solidFill>
                  <a:srgbClr val="6A6A73"/>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6" name="Text Placeholder 15">
            <a:extLst>
              <a:ext uri="{FF2B5EF4-FFF2-40B4-BE49-F238E27FC236}">
                <a16:creationId xmlns:a16="http://schemas.microsoft.com/office/drawing/2014/main" id="{08DC947F-331C-A940-AF6A-F63D19D2EC07}"/>
              </a:ext>
            </a:extLst>
          </p:cNvPr>
          <p:cNvSpPr>
            <a:spLocks noGrp="1"/>
          </p:cNvSpPr>
          <p:nvPr>
            <p:ph type="body" sz="quarter" idx="16" hasCustomPrompt="1"/>
          </p:nvPr>
        </p:nvSpPr>
        <p:spPr>
          <a:xfrm>
            <a:off x="693864" y="3229021"/>
            <a:ext cx="2444291" cy="1150938"/>
          </a:xfrm>
        </p:spPr>
        <p:txBody>
          <a:bodyPr>
            <a:normAutofit/>
          </a:bodyPr>
          <a:lstStyle>
            <a:lvl1pPr marL="0" indent="0">
              <a:lnSpc>
                <a:spcPct val="150000"/>
              </a:lnSpc>
              <a:spcBef>
                <a:spcPts val="0"/>
              </a:spcBef>
              <a:buNone/>
              <a:defRPr sz="800">
                <a:solidFill>
                  <a:srgbClr val="6A6A73"/>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at </a:t>
            </a:r>
            <a:r>
              <a:rPr lang="en-US" err="1"/>
              <a:t>nibh</a:t>
            </a:r>
            <a:r>
              <a:rPr lang="en-US"/>
              <a:t> </a:t>
            </a:r>
            <a:r>
              <a:rPr lang="en-US" err="1"/>
              <a:t>dignissim</a:t>
            </a:r>
            <a:r>
              <a:rPr lang="en-US"/>
              <a:t>, </a:t>
            </a:r>
            <a:r>
              <a:rPr lang="en-US" err="1"/>
              <a:t>consequat</a:t>
            </a:r>
            <a:r>
              <a:rPr lang="en-US"/>
              <a:t> </a:t>
            </a:r>
            <a:r>
              <a:rPr lang="en-US" err="1"/>
              <a:t>felis</a:t>
            </a:r>
            <a:r>
              <a:rPr lang="en-US"/>
              <a:t> vitae, </a:t>
            </a:r>
            <a:r>
              <a:rPr lang="en-US" err="1"/>
              <a:t>tincidunt</a:t>
            </a:r>
            <a:r>
              <a:rPr lang="en-US"/>
              <a:t> </a:t>
            </a:r>
            <a:r>
              <a:rPr lang="en-US" err="1"/>
              <a:t>purus</a:t>
            </a:r>
            <a:r>
              <a:rPr lang="en-US"/>
              <a:t>. </a:t>
            </a:r>
            <a:r>
              <a:rPr lang="en-US" err="1"/>
              <a:t>Quisque</a:t>
            </a:r>
            <a:r>
              <a:rPr lang="en-US"/>
              <a:t> et </a:t>
            </a:r>
            <a:r>
              <a:rPr lang="en-US" err="1"/>
              <a:t>sapien</a:t>
            </a:r>
            <a:r>
              <a:rPr lang="en-US"/>
              <a:t> </a:t>
            </a:r>
            <a:r>
              <a:rPr lang="en-US" err="1"/>
              <a:t>tempor</a:t>
            </a:r>
            <a:r>
              <a:rPr lang="en-US"/>
              <a:t>, </a:t>
            </a:r>
            <a:r>
              <a:rPr lang="en-US" err="1"/>
              <a:t>volutpat</a:t>
            </a:r>
            <a:r>
              <a:rPr lang="en-US"/>
              <a:t> </a:t>
            </a:r>
            <a:r>
              <a:rPr lang="en-US" err="1"/>
              <a:t>odio</a:t>
            </a:r>
            <a:r>
              <a:rPr lang="en-US"/>
              <a:t> </a:t>
            </a:r>
            <a:r>
              <a:rPr lang="en-US" err="1"/>
              <a:t>eget</a:t>
            </a:r>
            <a:r>
              <a:rPr lang="en-US"/>
              <a:t>, </a:t>
            </a:r>
            <a:r>
              <a:rPr lang="en-US" err="1"/>
              <a:t>congue</a:t>
            </a:r>
            <a:r>
              <a:rPr lang="en-US"/>
              <a:t> </a:t>
            </a:r>
            <a:r>
              <a:rPr lang="en-US" err="1"/>
              <a:t>leo</a:t>
            </a:r>
            <a:r>
              <a:rPr lang="en-US"/>
              <a:t>. </a:t>
            </a:r>
            <a:r>
              <a:rPr lang="en-US" err="1"/>
              <a:t>Fusce</a:t>
            </a:r>
            <a:r>
              <a:rPr lang="en-US"/>
              <a:t> </a:t>
            </a:r>
            <a:r>
              <a:rPr lang="en-US" err="1"/>
              <a:t>congue</a:t>
            </a:r>
            <a:r>
              <a:rPr lang="en-US"/>
              <a:t> </a:t>
            </a:r>
            <a:r>
              <a:rPr lang="en-US" err="1"/>
              <a:t>eget</a:t>
            </a:r>
            <a:r>
              <a:rPr lang="en-US"/>
              <a:t> </a:t>
            </a:r>
            <a:r>
              <a:rPr lang="en-US" err="1"/>
              <a:t>odio</a:t>
            </a:r>
            <a:r>
              <a:rPr lang="en-US"/>
              <a:t> id </a:t>
            </a:r>
            <a:r>
              <a:rPr lang="en-US" err="1"/>
              <a:t>veneatis</a:t>
            </a:r>
            <a:r>
              <a:rPr lang="en-US"/>
              <a:t>. Nunc </a:t>
            </a:r>
            <a:r>
              <a:rPr lang="en-US" err="1"/>
              <a:t>tincidunt</a:t>
            </a:r>
            <a:r>
              <a:rPr lang="en-US"/>
              <a:t> ex et </a:t>
            </a:r>
            <a:r>
              <a:rPr lang="en-US" err="1"/>
              <a:t>nunc</a:t>
            </a:r>
            <a:r>
              <a:rPr lang="en-US"/>
              <a:t> </a:t>
            </a:r>
            <a:r>
              <a:rPr lang="en-US" err="1"/>
              <a:t>viverra</a:t>
            </a:r>
            <a:r>
              <a:rPr lang="en-US"/>
              <a:t> </a:t>
            </a:r>
            <a:r>
              <a:rPr lang="en-US" err="1"/>
              <a:t>elit</a:t>
            </a:r>
            <a:r>
              <a:rPr lang="en-US"/>
              <a:t> </a:t>
            </a:r>
            <a:r>
              <a:rPr lang="en-US" err="1"/>
              <a:t>vulputate</a:t>
            </a:r>
            <a:r>
              <a:rPr lang="en-US"/>
              <a:t>. </a:t>
            </a:r>
          </a:p>
        </p:txBody>
      </p:sp>
    </p:spTree>
    <p:extLst>
      <p:ext uri="{BB962C8B-B14F-4D97-AF65-F5344CB8AC3E}">
        <p14:creationId xmlns:p14="http://schemas.microsoft.com/office/powerpoint/2010/main" val="95543365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_Blank Slide with logo">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00B81-EF91-DE44-B403-F49AF00005A4}"/>
              </a:ext>
            </a:extLst>
          </p:cNvPr>
          <p:cNvSpPr/>
          <p:nvPr userDrawn="1"/>
        </p:nvSpPr>
        <p:spPr>
          <a:xfrm>
            <a:off x="0" y="0"/>
            <a:ext cx="12192000" cy="6858000"/>
          </a:xfrm>
          <a:prstGeom prst="rect">
            <a:avLst/>
          </a:prstGeom>
          <a:solidFill>
            <a:srgbClr val="FAF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Date Placeholder 1"/>
          <p:cNvSpPr>
            <a:spLocks noGrp="1"/>
          </p:cNvSpPr>
          <p:nvPr>
            <p:ph type="dt" sz="half" idx="10"/>
          </p:nvPr>
        </p:nvSpPr>
        <p:spPr/>
        <p:txBody>
          <a:bodyPr/>
          <a:lstStyle/>
          <a:p>
            <a:fld id="{26096090-DD98-014C-84AD-41169F9F89DB}"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8" name="Text Placeholder 7">
            <a:extLst>
              <a:ext uri="{FF2B5EF4-FFF2-40B4-BE49-F238E27FC236}">
                <a16:creationId xmlns:a16="http://schemas.microsoft.com/office/drawing/2014/main" id="{83EF9A49-5334-B74F-9141-2E00606BAFEF}"/>
              </a:ext>
            </a:extLst>
          </p:cNvPr>
          <p:cNvSpPr>
            <a:spLocks noGrp="1"/>
          </p:cNvSpPr>
          <p:nvPr>
            <p:ph type="body" sz="quarter" idx="13"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9" name="Picture Placeholder 8">
            <a:extLst>
              <a:ext uri="{FF2B5EF4-FFF2-40B4-BE49-F238E27FC236}">
                <a16:creationId xmlns:a16="http://schemas.microsoft.com/office/drawing/2014/main" id="{C3B7FE81-4F85-BB4E-BC46-08608ED67A3E}"/>
              </a:ext>
            </a:extLst>
          </p:cNvPr>
          <p:cNvSpPr>
            <a:spLocks noGrp="1"/>
          </p:cNvSpPr>
          <p:nvPr>
            <p:ph type="pic" sz="quarter" idx="14"/>
          </p:nvPr>
        </p:nvSpPr>
        <p:spPr>
          <a:xfrm>
            <a:off x="0" y="0"/>
            <a:ext cx="8271578" cy="6858000"/>
          </a:xfrm>
        </p:spPr>
        <p:txBody>
          <a:bodyPr>
            <a:normAutofit/>
          </a:bodyPr>
          <a:lstStyle>
            <a:lvl1pPr marL="0" indent="0">
              <a:buNone/>
              <a:defRPr sz="1600">
                <a:latin typeface="Arial" panose="020B0604020202020204" pitchFamily="34" charset="0"/>
                <a:cs typeface="Arial" panose="020B0604020202020204" pitchFamily="34" charset="0"/>
              </a:defRPr>
            </a:lvl1pPr>
          </a:lstStyle>
          <a:p>
            <a:endParaRPr lang="en-US"/>
          </a:p>
        </p:txBody>
      </p:sp>
      <p:sp>
        <p:nvSpPr>
          <p:cNvPr id="12" name="Text Placeholder 9">
            <a:extLst>
              <a:ext uri="{FF2B5EF4-FFF2-40B4-BE49-F238E27FC236}">
                <a16:creationId xmlns:a16="http://schemas.microsoft.com/office/drawing/2014/main" id="{C7454745-0F26-A445-9280-4E026E8D5894}"/>
              </a:ext>
            </a:extLst>
          </p:cNvPr>
          <p:cNvSpPr>
            <a:spLocks noGrp="1"/>
          </p:cNvSpPr>
          <p:nvPr>
            <p:ph type="body" sz="quarter" idx="15" hasCustomPrompt="1"/>
          </p:nvPr>
        </p:nvSpPr>
        <p:spPr>
          <a:xfrm>
            <a:off x="9057694" y="2594854"/>
            <a:ext cx="2444291" cy="457198"/>
          </a:xfrm>
        </p:spPr>
        <p:txBody>
          <a:bodyPr anchor="ctr">
            <a:noAutofit/>
          </a:bodyPr>
          <a:lstStyle>
            <a:lvl1pPr marL="0" indent="0">
              <a:buNone/>
              <a:defRPr sz="2400" b="1">
                <a:solidFill>
                  <a:srgbClr val="6D6D66"/>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6" name="Text Placeholder 15">
            <a:extLst>
              <a:ext uri="{FF2B5EF4-FFF2-40B4-BE49-F238E27FC236}">
                <a16:creationId xmlns:a16="http://schemas.microsoft.com/office/drawing/2014/main" id="{08DC947F-331C-A940-AF6A-F63D19D2EC07}"/>
              </a:ext>
            </a:extLst>
          </p:cNvPr>
          <p:cNvSpPr>
            <a:spLocks noGrp="1"/>
          </p:cNvSpPr>
          <p:nvPr>
            <p:ph type="body" sz="quarter" idx="16" hasCustomPrompt="1"/>
          </p:nvPr>
        </p:nvSpPr>
        <p:spPr>
          <a:xfrm>
            <a:off x="9057695" y="3244786"/>
            <a:ext cx="2444291" cy="1150938"/>
          </a:xfrm>
        </p:spPr>
        <p:txBody>
          <a:bodyPr>
            <a:normAutofit/>
          </a:bodyPr>
          <a:lstStyle>
            <a:lvl1pPr marL="0" indent="0">
              <a:lnSpc>
                <a:spcPct val="150000"/>
              </a:lnSpc>
              <a:spcBef>
                <a:spcPts val="0"/>
              </a:spcBef>
              <a:buNone/>
              <a:defRPr sz="800">
                <a:solidFill>
                  <a:srgbClr val="6A6A73"/>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at </a:t>
            </a:r>
            <a:r>
              <a:rPr lang="en-US" err="1"/>
              <a:t>nibh</a:t>
            </a:r>
            <a:r>
              <a:rPr lang="en-US"/>
              <a:t> </a:t>
            </a:r>
            <a:r>
              <a:rPr lang="en-US" err="1"/>
              <a:t>dignissim</a:t>
            </a:r>
            <a:r>
              <a:rPr lang="en-US"/>
              <a:t>, </a:t>
            </a:r>
            <a:r>
              <a:rPr lang="en-US" err="1"/>
              <a:t>consequat</a:t>
            </a:r>
            <a:r>
              <a:rPr lang="en-US"/>
              <a:t> </a:t>
            </a:r>
            <a:r>
              <a:rPr lang="en-US" err="1"/>
              <a:t>felis</a:t>
            </a:r>
            <a:r>
              <a:rPr lang="en-US"/>
              <a:t> vitae, </a:t>
            </a:r>
            <a:r>
              <a:rPr lang="en-US" err="1"/>
              <a:t>tincidunt</a:t>
            </a:r>
            <a:r>
              <a:rPr lang="en-US"/>
              <a:t> </a:t>
            </a:r>
            <a:r>
              <a:rPr lang="en-US" err="1"/>
              <a:t>purus</a:t>
            </a:r>
            <a:r>
              <a:rPr lang="en-US"/>
              <a:t>. </a:t>
            </a:r>
            <a:r>
              <a:rPr lang="en-US" err="1"/>
              <a:t>Quisque</a:t>
            </a:r>
            <a:r>
              <a:rPr lang="en-US"/>
              <a:t> et </a:t>
            </a:r>
            <a:r>
              <a:rPr lang="en-US" err="1"/>
              <a:t>sapien</a:t>
            </a:r>
            <a:r>
              <a:rPr lang="en-US"/>
              <a:t> </a:t>
            </a:r>
            <a:r>
              <a:rPr lang="en-US" err="1"/>
              <a:t>tempor</a:t>
            </a:r>
            <a:r>
              <a:rPr lang="en-US"/>
              <a:t>, </a:t>
            </a:r>
            <a:r>
              <a:rPr lang="en-US" err="1"/>
              <a:t>volutpat</a:t>
            </a:r>
            <a:r>
              <a:rPr lang="en-US"/>
              <a:t> </a:t>
            </a:r>
            <a:r>
              <a:rPr lang="en-US" err="1"/>
              <a:t>odio</a:t>
            </a:r>
            <a:r>
              <a:rPr lang="en-US"/>
              <a:t> </a:t>
            </a:r>
            <a:r>
              <a:rPr lang="en-US" err="1"/>
              <a:t>eget</a:t>
            </a:r>
            <a:r>
              <a:rPr lang="en-US"/>
              <a:t>, </a:t>
            </a:r>
            <a:r>
              <a:rPr lang="en-US" err="1"/>
              <a:t>congue</a:t>
            </a:r>
            <a:r>
              <a:rPr lang="en-US"/>
              <a:t> </a:t>
            </a:r>
            <a:r>
              <a:rPr lang="en-US" err="1"/>
              <a:t>leo</a:t>
            </a:r>
            <a:r>
              <a:rPr lang="en-US"/>
              <a:t>. </a:t>
            </a:r>
            <a:r>
              <a:rPr lang="en-US" err="1"/>
              <a:t>Fusce</a:t>
            </a:r>
            <a:r>
              <a:rPr lang="en-US"/>
              <a:t> </a:t>
            </a:r>
            <a:r>
              <a:rPr lang="en-US" err="1"/>
              <a:t>congue</a:t>
            </a:r>
            <a:r>
              <a:rPr lang="en-US"/>
              <a:t> </a:t>
            </a:r>
            <a:r>
              <a:rPr lang="en-US" err="1"/>
              <a:t>eget</a:t>
            </a:r>
            <a:r>
              <a:rPr lang="en-US"/>
              <a:t> </a:t>
            </a:r>
            <a:r>
              <a:rPr lang="en-US" err="1"/>
              <a:t>odio</a:t>
            </a:r>
            <a:r>
              <a:rPr lang="en-US"/>
              <a:t> id </a:t>
            </a:r>
            <a:r>
              <a:rPr lang="en-US" err="1"/>
              <a:t>veneatis</a:t>
            </a:r>
            <a:r>
              <a:rPr lang="en-US"/>
              <a:t>. Nunc </a:t>
            </a:r>
            <a:r>
              <a:rPr lang="en-US" err="1"/>
              <a:t>tincidunt</a:t>
            </a:r>
            <a:r>
              <a:rPr lang="en-US"/>
              <a:t> ex et </a:t>
            </a:r>
            <a:r>
              <a:rPr lang="en-US" err="1"/>
              <a:t>nunc</a:t>
            </a:r>
            <a:r>
              <a:rPr lang="en-US"/>
              <a:t> </a:t>
            </a:r>
            <a:r>
              <a:rPr lang="en-US" err="1"/>
              <a:t>viverra</a:t>
            </a:r>
            <a:r>
              <a:rPr lang="en-US"/>
              <a:t> </a:t>
            </a:r>
            <a:r>
              <a:rPr lang="en-US" err="1"/>
              <a:t>elit</a:t>
            </a:r>
            <a:r>
              <a:rPr lang="en-US"/>
              <a:t> </a:t>
            </a:r>
            <a:r>
              <a:rPr lang="en-US" err="1"/>
              <a:t>vulputate</a:t>
            </a:r>
            <a:r>
              <a:rPr lang="en-US"/>
              <a:t>. </a:t>
            </a:r>
          </a:p>
        </p:txBody>
      </p:sp>
    </p:spTree>
    <p:extLst>
      <p:ext uri="{BB962C8B-B14F-4D97-AF65-F5344CB8AC3E}">
        <p14:creationId xmlns:p14="http://schemas.microsoft.com/office/powerpoint/2010/main" val="13316070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_Blank Slide with logo">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00B81-EF91-DE44-B403-F49AF00005A4}"/>
              </a:ext>
            </a:extLst>
          </p:cNvPr>
          <p:cNvSpPr/>
          <p:nvPr userDrawn="1"/>
        </p:nvSpPr>
        <p:spPr>
          <a:xfrm>
            <a:off x="0" y="0"/>
            <a:ext cx="12192000" cy="6858000"/>
          </a:xfrm>
          <a:prstGeom prst="rect">
            <a:avLst/>
          </a:prstGeom>
          <a:solidFill>
            <a:srgbClr val="F8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Date Placeholder 1"/>
          <p:cNvSpPr>
            <a:spLocks noGrp="1"/>
          </p:cNvSpPr>
          <p:nvPr>
            <p:ph type="dt" sz="half" idx="10"/>
          </p:nvPr>
        </p:nvSpPr>
        <p:spPr/>
        <p:txBody>
          <a:bodyPr/>
          <a:lstStyle/>
          <a:p>
            <a:fld id="{26096090-DD98-014C-84AD-41169F9F89DB}"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6" name="Picture 5">
            <a:extLst>
              <a:ext uri="{FF2B5EF4-FFF2-40B4-BE49-F238E27FC236}">
                <a16:creationId xmlns:a16="http://schemas.microsoft.com/office/drawing/2014/main" id="{7CEAE3F0-C229-7F44-9C5B-946EF9F45577}"/>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8" name="Text Placeholder 7">
            <a:extLst>
              <a:ext uri="{FF2B5EF4-FFF2-40B4-BE49-F238E27FC236}">
                <a16:creationId xmlns:a16="http://schemas.microsoft.com/office/drawing/2014/main" id="{83EF9A49-5334-B74F-9141-2E00606BAFEF}"/>
              </a:ext>
            </a:extLst>
          </p:cNvPr>
          <p:cNvSpPr>
            <a:spLocks noGrp="1"/>
          </p:cNvSpPr>
          <p:nvPr>
            <p:ph type="body" sz="quarter" idx="13"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9" name="Picture Placeholder 8">
            <a:extLst>
              <a:ext uri="{FF2B5EF4-FFF2-40B4-BE49-F238E27FC236}">
                <a16:creationId xmlns:a16="http://schemas.microsoft.com/office/drawing/2014/main" id="{C3B7FE81-4F85-BB4E-BC46-08608ED67A3E}"/>
              </a:ext>
            </a:extLst>
          </p:cNvPr>
          <p:cNvSpPr>
            <a:spLocks noGrp="1"/>
          </p:cNvSpPr>
          <p:nvPr>
            <p:ph type="pic" sz="quarter" idx="14"/>
          </p:nvPr>
        </p:nvSpPr>
        <p:spPr>
          <a:xfrm>
            <a:off x="6087075" y="0"/>
            <a:ext cx="6104925" cy="6858000"/>
          </a:xfrm>
        </p:spPr>
        <p:txBody>
          <a:bodyPr>
            <a:normAutofit/>
          </a:bodyPr>
          <a:lstStyle>
            <a:lvl1pPr marL="0" indent="0">
              <a:buNone/>
              <a:defRPr sz="1600">
                <a:latin typeface="Arial" panose="020B0604020202020204" pitchFamily="34" charset="0"/>
                <a:cs typeface="Arial" panose="020B0604020202020204" pitchFamily="34" charset="0"/>
              </a:defRPr>
            </a:lvl1pPr>
          </a:lstStyle>
          <a:p>
            <a:endParaRPr lang="en-US"/>
          </a:p>
        </p:txBody>
      </p:sp>
      <p:sp>
        <p:nvSpPr>
          <p:cNvPr id="12" name="Text Placeholder 9">
            <a:extLst>
              <a:ext uri="{FF2B5EF4-FFF2-40B4-BE49-F238E27FC236}">
                <a16:creationId xmlns:a16="http://schemas.microsoft.com/office/drawing/2014/main" id="{C7454745-0F26-A445-9280-4E026E8D5894}"/>
              </a:ext>
            </a:extLst>
          </p:cNvPr>
          <p:cNvSpPr>
            <a:spLocks noGrp="1"/>
          </p:cNvSpPr>
          <p:nvPr>
            <p:ph type="body" sz="quarter" idx="15" hasCustomPrompt="1"/>
          </p:nvPr>
        </p:nvSpPr>
        <p:spPr>
          <a:xfrm>
            <a:off x="693863" y="2579090"/>
            <a:ext cx="3185464" cy="457198"/>
          </a:xfrm>
        </p:spPr>
        <p:txBody>
          <a:bodyPr anchor="ctr">
            <a:noAutofit/>
          </a:bodyPr>
          <a:lstStyle>
            <a:lvl1pPr marL="0" indent="0">
              <a:buNone/>
              <a:defRPr sz="3600" b="1">
                <a:solidFill>
                  <a:srgbClr val="AB4016"/>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6" name="Text Placeholder 15">
            <a:extLst>
              <a:ext uri="{FF2B5EF4-FFF2-40B4-BE49-F238E27FC236}">
                <a16:creationId xmlns:a16="http://schemas.microsoft.com/office/drawing/2014/main" id="{08DC947F-331C-A940-AF6A-F63D19D2EC07}"/>
              </a:ext>
            </a:extLst>
          </p:cNvPr>
          <p:cNvSpPr>
            <a:spLocks noGrp="1"/>
          </p:cNvSpPr>
          <p:nvPr>
            <p:ph type="body" sz="quarter" idx="16" hasCustomPrompt="1"/>
          </p:nvPr>
        </p:nvSpPr>
        <p:spPr>
          <a:xfrm>
            <a:off x="693864" y="3229021"/>
            <a:ext cx="4115871" cy="1150938"/>
          </a:xfrm>
        </p:spPr>
        <p:txBody>
          <a:bodyPr>
            <a:noAutofit/>
          </a:bodyPr>
          <a:lstStyle>
            <a:lvl1pPr marL="0" indent="0">
              <a:lnSpc>
                <a:spcPct val="150000"/>
              </a:lnSpc>
              <a:spcBef>
                <a:spcPts val="0"/>
              </a:spcBef>
              <a:buNone/>
              <a:defRPr sz="1200">
                <a:solidFill>
                  <a:srgbClr val="AB4016"/>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at </a:t>
            </a:r>
            <a:r>
              <a:rPr lang="en-US" err="1"/>
              <a:t>nibh</a:t>
            </a:r>
            <a:r>
              <a:rPr lang="en-US"/>
              <a:t> </a:t>
            </a:r>
            <a:r>
              <a:rPr lang="en-US" err="1"/>
              <a:t>dignissim</a:t>
            </a:r>
            <a:r>
              <a:rPr lang="en-US"/>
              <a:t>, </a:t>
            </a:r>
            <a:r>
              <a:rPr lang="en-US" err="1"/>
              <a:t>consequat</a:t>
            </a:r>
            <a:r>
              <a:rPr lang="en-US"/>
              <a:t> </a:t>
            </a:r>
            <a:r>
              <a:rPr lang="en-US" err="1"/>
              <a:t>felis</a:t>
            </a:r>
            <a:r>
              <a:rPr lang="en-US"/>
              <a:t> vitae, </a:t>
            </a:r>
            <a:r>
              <a:rPr lang="en-US" err="1"/>
              <a:t>tincidunt</a:t>
            </a:r>
            <a:r>
              <a:rPr lang="en-US"/>
              <a:t> </a:t>
            </a:r>
            <a:r>
              <a:rPr lang="en-US" err="1"/>
              <a:t>purus</a:t>
            </a:r>
            <a:r>
              <a:rPr lang="en-US"/>
              <a:t>. </a:t>
            </a:r>
            <a:r>
              <a:rPr lang="en-US" err="1"/>
              <a:t>Quisque</a:t>
            </a:r>
            <a:r>
              <a:rPr lang="en-US"/>
              <a:t> et </a:t>
            </a:r>
            <a:r>
              <a:rPr lang="en-US" err="1"/>
              <a:t>sapien</a:t>
            </a:r>
            <a:r>
              <a:rPr lang="en-US"/>
              <a:t> </a:t>
            </a:r>
            <a:r>
              <a:rPr lang="en-US" err="1"/>
              <a:t>tempor</a:t>
            </a:r>
            <a:r>
              <a:rPr lang="en-US"/>
              <a:t>, </a:t>
            </a:r>
            <a:r>
              <a:rPr lang="en-US" err="1"/>
              <a:t>volutpat</a:t>
            </a:r>
            <a:r>
              <a:rPr lang="en-US"/>
              <a:t> </a:t>
            </a:r>
            <a:r>
              <a:rPr lang="en-US" err="1"/>
              <a:t>odio</a:t>
            </a:r>
            <a:r>
              <a:rPr lang="en-US"/>
              <a:t> </a:t>
            </a:r>
            <a:r>
              <a:rPr lang="en-US" err="1"/>
              <a:t>eget</a:t>
            </a:r>
            <a:r>
              <a:rPr lang="en-US"/>
              <a:t>, </a:t>
            </a:r>
            <a:r>
              <a:rPr lang="en-US" err="1"/>
              <a:t>congue</a:t>
            </a:r>
            <a:r>
              <a:rPr lang="en-US"/>
              <a:t> </a:t>
            </a:r>
            <a:r>
              <a:rPr lang="en-US" err="1"/>
              <a:t>leo</a:t>
            </a:r>
            <a:r>
              <a:rPr lang="en-US"/>
              <a:t>. </a:t>
            </a:r>
            <a:r>
              <a:rPr lang="en-US" err="1"/>
              <a:t>Fusce</a:t>
            </a:r>
            <a:r>
              <a:rPr lang="en-US"/>
              <a:t> </a:t>
            </a:r>
            <a:r>
              <a:rPr lang="en-US" err="1"/>
              <a:t>congue</a:t>
            </a:r>
            <a:r>
              <a:rPr lang="en-US"/>
              <a:t> </a:t>
            </a:r>
            <a:r>
              <a:rPr lang="en-US" err="1"/>
              <a:t>eget</a:t>
            </a:r>
            <a:r>
              <a:rPr lang="en-US"/>
              <a:t> </a:t>
            </a:r>
            <a:r>
              <a:rPr lang="en-US" err="1"/>
              <a:t>odio</a:t>
            </a:r>
            <a:r>
              <a:rPr lang="en-US"/>
              <a:t> id </a:t>
            </a:r>
            <a:r>
              <a:rPr lang="en-US" err="1"/>
              <a:t>veneatis</a:t>
            </a:r>
            <a:r>
              <a:rPr lang="en-US"/>
              <a:t>. </a:t>
            </a:r>
          </a:p>
        </p:txBody>
      </p:sp>
    </p:spTree>
    <p:extLst>
      <p:ext uri="{BB962C8B-B14F-4D97-AF65-F5344CB8AC3E}">
        <p14:creationId xmlns:p14="http://schemas.microsoft.com/office/powerpoint/2010/main" val="132058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695D14-4980-4DB8-B57E-49AF199D219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A40D440-52F1-4240-BC6F-238907EB7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087BA05-36E9-425D-995A-3C8EDE397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D2EB0FB-9412-4F5D-B045-42988E630461}"/>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6" name="바닥글 개체 틀 5">
            <a:extLst>
              <a:ext uri="{FF2B5EF4-FFF2-40B4-BE49-F238E27FC236}">
                <a16:creationId xmlns:a16="http://schemas.microsoft.com/office/drawing/2014/main" id="{07A40871-B96D-4B02-9EE4-83D650D58F4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CCF9300-449A-47A9-8B1C-8E97BED049B1}"/>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17897941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_Blank Slide with logo">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00B81-EF91-DE44-B403-F49AF00005A4}"/>
              </a:ext>
            </a:extLst>
          </p:cNvPr>
          <p:cNvSpPr/>
          <p:nvPr userDrawn="1"/>
        </p:nvSpPr>
        <p:spPr>
          <a:xfrm>
            <a:off x="0" y="0"/>
            <a:ext cx="12192000" cy="6858000"/>
          </a:xfrm>
          <a:prstGeom prst="rect">
            <a:avLst/>
          </a:prstGeom>
          <a:solidFill>
            <a:srgbClr val="F5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Date Placeholder 1"/>
          <p:cNvSpPr>
            <a:spLocks noGrp="1"/>
          </p:cNvSpPr>
          <p:nvPr>
            <p:ph type="dt" sz="half" idx="10"/>
          </p:nvPr>
        </p:nvSpPr>
        <p:spPr/>
        <p:txBody>
          <a:bodyPr/>
          <a:lstStyle/>
          <a:p>
            <a:fld id="{26096090-DD98-014C-84AD-41169F9F89DB}"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8" name="Text Placeholder 7">
            <a:extLst>
              <a:ext uri="{FF2B5EF4-FFF2-40B4-BE49-F238E27FC236}">
                <a16:creationId xmlns:a16="http://schemas.microsoft.com/office/drawing/2014/main" id="{83EF9A49-5334-B74F-9141-2E00606BAFEF}"/>
              </a:ext>
            </a:extLst>
          </p:cNvPr>
          <p:cNvSpPr>
            <a:spLocks noGrp="1"/>
          </p:cNvSpPr>
          <p:nvPr>
            <p:ph type="body" sz="quarter" idx="13"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9" name="Picture Placeholder 8">
            <a:extLst>
              <a:ext uri="{FF2B5EF4-FFF2-40B4-BE49-F238E27FC236}">
                <a16:creationId xmlns:a16="http://schemas.microsoft.com/office/drawing/2014/main" id="{C3B7FE81-4F85-BB4E-BC46-08608ED67A3E}"/>
              </a:ext>
            </a:extLst>
          </p:cNvPr>
          <p:cNvSpPr>
            <a:spLocks noGrp="1"/>
          </p:cNvSpPr>
          <p:nvPr>
            <p:ph type="pic" sz="quarter" idx="14"/>
          </p:nvPr>
        </p:nvSpPr>
        <p:spPr>
          <a:xfrm>
            <a:off x="0" y="0"/>
            <a:ext cx="6104924" cy="6858000"/>
          </a:xfrm>
        </p:spPr>
        <p:txBody>
          <a:bodyPr>
            <a:normAutofit/>
          </a:bodyPr>
          <a:lstStyle>
            <a:lvl1pPr marL="0" indent="0">
              <a:buNone/>
              <a:defRPr sz="1600">
                <a:latin typeface="Arial" panose="020B0604020202020204" pitchFamily="34" charset="0"/>
                <a:cs typeface="Arial" panose="020B0604020202020204" pitchFamily="34" charset="0"/>
              </a:defRPr>
            </a:lvl1pPr>
          </a:lstStyle>
          <a:p>
            <a:endParaRPr lang="en-US"/>
          </a:p>
        </p:txBody>
      </p:sp>
      <p:sp>
        <p:nvSpPr>
          <p:cNvPr id="12" name="Text Placeholder 9">
            <a:extLst>
              <a:ext uri="{FF2B5EF4-FFF2-40B4-BE49-F238E27FC236}">
                <a16:creationId xmlns:a16="http://schemas.microsoft.com/office/drawing/2014/main" id="{C7454745-0F26-A445-9280-4E026E8D5894}"/>
              </a:ext>
            </a:extLst>
          </p:cNvPr>
          <p:cNvSpPr>
            <a:spLocks noGrp="1"/>
          </p:cNvSpPr>
          <p:nvPr>
            <p:ph type="body" sz="quarter" idx="15" hasCustomPrompt="1"/>
          </p:nvPr>
        </p:nvSpPr>
        <p:spPr>
          <a:xfrm>
            <a:off x="7269789" y="2579090"/>
            <a:ext cx="3185464" cy="457198"/>
          </a:xfrm>
        </p:spPr>
        <p:txBody>
          <a:bodyPr anchor="ctr">
            <a:noAutofit/>
          </a:bodyPr>
          <a:lstStyle>
            <a:lvl1pPr marL="0" indent="0">
              <a:buNone/>
              <a:defRPr sz="3600" b="1">
                <a:solidFill>
                  <a:srgbClr val="764646"/>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6" name="Text Placeholder 15">
            <a:extLst>
              <a:ext uri="{FF2B5EF4-FFF2-40B4-BE49-F238E27FC236}">
                <a16:creationId xmlns:a16="http://schemas.microsoft.com/office/drawing/2014/main" id="{08DC947F-331C-A940-AF6A-F63D19D2EC07}"/>
              </a:ext>
            </a:extLst>
          </p:cNvPr>
          <p:cNvSpPr>
            <a:spLocks noGrp="1"/>
          </p:cNvSpPr>
          <p:nvPr>
            <p:ph type="body" sz="quarter" idx="16" hasCustomPrompt="1"/>
          </p:nvPr>
        </p:nvSpPr>
        <p:spPr>
          <a:xfrm>
            <a:off x="7269790" y="3229021"/>
            <a:ext cx="4115871" cy="1150938"/>
          </a:xfrm>
        </p:spPr>
        <p:txBody>
          <a:bodyPr>
            <a:noAutofit/>
          </a:bodyPr>
          <a:lstStyle>
            <a:lvl1pPr marL="0" indent="0">
              <a:lnSpc>
                <a:spcPct val="150000"/>
              </a:lnSpc>
              <a:spcBef>
                <a:spcPts val="0"/>
              </a:spcBef>
              <a:buNone/>
              <a:defRPr sz="1200">
                <a:solidFill>
                  <a:srgbClr val="764646"/>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at </a:t>
            </a:r>
            <a:r>
              <a:rPr lang="en-US" err="1"/>
              <a:t>nibh</a:t>
            </a:r>
            <a:r>
              <a:rPr lang="en-US"/>
              <a:t> </a:t>
            </a:r>
            <a:r>
              <a:rPr lang="en-US" err="1"/>
              <a:t>dignissim</a:t>
            </a:r>
            <a:r>
              <a:rPr lang="en-US"/>
              <a:t>, </a:t>
            </a:r>
            <a:r>
              <a:rPr lang="en-US" err="1"/>
              <a:t>consequat</a:t>
            </a:r>
            <a:r>
              <a:rPr lang="en-US"/>
              <a:t> </a:t>
            </a:r>
            <a:r>
              <a:rPr lang="en-US" err="1"/>
              <a:t>felis</a:t>
            </a:r>
            <a:r>
              <a:rPr lang="en-US"/>
              <a:t> vitae, </a:t>
            </a:r>
            <a:r>
              <a:rPr lang="en-US" err="1"/>
              <a:t>tincidunt</a:t>
            </a:r>
            <a:r>
              <a:rPr lang="en-US"/>
              <a:t> </a:t>
            </a:r>
            <a:r>
              <a:rPr lang="en-US" err="1"/>
              <a:t>purus</a:t>
            </a:r>
            <a:r>
              <a:rPr lang="en-US"/>
              <a:t>. </a:t>
            </a:r>
            <a:r>
              <a:rPr lang="en-US" err="1"/>
              <a:t>Quisque</a:t>
            </a:r>
            <a:r>
              <a:rPr lang="en-US"/>
              <a:t> et </a:t>
            </a:r>
            <a:r>
              <a:rPr lang="en-US" err="1"/>
              <a:t>sapien</a:t>
            </a:r>
            <a:r>
              <a:rPr lang="en-US"/>
              <a:t> </a:t>
            </a:r>
            <a:r>
              <a:rPr lang="en-US" err="1"/>
              <a:t>tempor</a:t>
            </a:r>
            <a:r>
              <a:rPr lang="en-US"/>
              <a:t>, </a:t>
            </a:r>
            <a:r>
              <a:rPr lang="en-US" err="1"/>
              <a:t>volutpat</a:t>
            </a:r>
            <a:r>
              <a:rPr lang="en-US"/>
              <a:t> </a:t>
            </a:r>
            <a:r>
              <a:rPr lang="en-US" err="1"/>
              <a:t>odio</a:t>
            </a:r>
            <a:r>
              <a:rPr lang="en-US"/>
              <a:t> </a:t>
            </a:r>
            <a:r>
              <a:rPr lang="en-US" err="1"/>
              <a:t>eget</a:t>
            </a:r>
            <a:r>
              <a:rPr lang="en-US"/>
              <a:t>, </a:t>
            </a:r>
            <a:r>
              <a:rPr lang="en-US" err="1"/>
              <a:t>congue</a:t>
            </a:r>
            <a:r>
              <a:rPr lang="en-US"/>
              <a:t> </a:t>
            </a:r>
            <a:r>
              <a:rPr lang="en-US" err="1"/>
              <a:t>leo</a:t>
            </a:r>
            <a:r>
              <a:rPr lang="en-US"/>
              <a:t>. </a:t>
            </a:r>
            <a:r>
              <a:rPr lang="en-US" err="1"/>
              <a:t>Fusce</a:t>
            </a:r>
            <a:r>
              <a:rPr lang="en-US"/>
              <a:t> </a:t>
            </a:r>
            <a:r>
              <a:rPr lang="en-US" err="1"/>
              <a:t>congue</a:t>
            </a:r>
            <a:r>
              <a:rPr lang="en-US"/>
              <a:t> </a:t>
            </a:r>
            <a:r>
              <a:rPr lang="en-US" err="1"/>
              <a:t>eget</a:t>
            </a:r>
            <a:r>
              <a:rPr lang="en-US"/>
              <a:t> </a:t>
            </a:r>
            <a:r>
              <a:rPr lang="en-US" err="1"/>
              <a:t>odio</a:t>
            </a:r>
            <a:r>
              <a:rPr lang="en-US"/>
              <a:t> id </a:t>
            </a:r>
            <a:r>
              <a:rPr lang="en-US" err="1"/>
              <a:t>veneatis</a:t>
            </a:r>
            <a:r>
              <a:rPr lang="en-US"/>
              <a:t>. </a:t>
            </a:r>
          </a:p>
        </p:txBody>
      </p:sp>
    </p:spTree>
    <p:extLst>
      <p:ext uri="{BB962C8B-B14F-4D97-AF65-F5344CB8AC3E}">
        <p14:creationId xmlns:p14="http://schemas.microsoft.com/office/powerpoint/2010/main" val="59907769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7_Blank Slide with logo">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0FD5030F-D22F-5B4A-A493-C93802300068}"/>
              </a:ext>
            </a:extLst>
          </p:cNvPr>
          <p:cNvSpPr>
            <a:spLocks noGrp="1"/>
          </p:cNvSpPr>
          <p:nvPr>
            <p:ph type="pic" sz="quarter" idx="17"/>
          </p:nvPr>
        </p:nvSpPr>
        <p:spPr>
          <a:xfrm>
            <a:off x="0" y="0"/>
            <a:ext cx="6087074" cy="3547242"/>
          </a:xfrm>
        </p:spPr>
        <p:txBody>
          <a:bodyPr>
            <a:normAutofit/>
          </a:bodyPr>
          <a:lstStyle>
            <a:lvl1pPr marL="0" indent="0">
              <a:buNone/>
              <a:defRPr sz="1600">
                <a:latin typeface="Arial" panose="020B0604020202020204" pitchFamily="34" charset="0"/>
                <a:cs typeface="Arial" panose="020B0604020202020204" pitchFamily="34" charset="0"/>
              </a:defRPr>
            </a:lvl1pPr>
          </a:lstStyle>
          <a:p>
            <a:endParaRPr lang="en-US"/>
          </a:p>
        </p:txBody>
      </p:sp>
      <p:sp>
        <p:nvSpPr>
          <p:cNvPr id="14" name="Rectangle 13">
            <a:extLst>
              <a:ext uri="{FF2B5EF4-FFF2-40B4-BE49-F238E27FC236}">
                <a16:creationId xmlns:a16="http://schemas.microsoft.com/office/drawing/2014/main" id="{A9A52E5F-F698-1B4F-927E-0226171AA705}"/>
              </a:ext>
            </a:extLst>
          </p:cNvPr>
          <p:cNvSpPr/>
          <p:nvPr userDrawn="1"/>
        </p:nvSpPr>
        <p:spPr>
          <a:xfrm>
            <a:off x="-5148" y="3547241"/>
            <a:ext cx="6104926" cy="3310759"/>
          </a:xfrm>
          <a:prstGeom prst="rect">
            <a:avLst/>
          </a:prstGeom>
          <a:solidFill>
            <a:srgbClr val="FAF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6BF00B81-EF91-DE44-B403-F49AF00005A4}"/>
              </a:ext>
            </a:extLst>
          </p:cNvPr>
          <p:cNvSpPr/>
          <p:nvPr userDrawn="1"/>
        </p:nvSpPr>
        <p:spPr>
          <a:xfrm>
            <a:off x="6087074" y="3547241"/>
            <a:ext cx="6104926" cy="3310759"/>
          </a:xfrm>
          <a:prstGeom prst="rect">
            <a:avLst/>
          </a:prstGeom>
          <a:solidFill>
            <a:srgbClr val="F8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Date Placeholder 1"/>
          <p:cNvSpPr>
            <a:spLocks noGrp="1"/>
          </p:cNvSpPr>
          <p:nvPr>
            <p:ph type="dt" sz="half" idx="10"/>
          </p:nvPr>
        </p:nvSpPr>
        <p:spPr/>
        <p:txBody>
          <a:bodyPr/>
          <a:lstStyle/>
          <a:p>
            <a:fld id="{26096090-DD98-014C-84AD-41169F9F89DB}"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pic>
        <p:nvPicPr>
          <p:cNvPr id="6" name="Picture 5">
            <a:extLst>
              <a:ext uri="{FF2B5EF4-FFF2-40B4-BE49-F238E27FC236}">
                <a16:creationId xmlns:a16="http://schemas.microsoft.com/office/drawing/2014/main" id="{7CEAE3F0-C229-7F44-9C5B-946EF9F45577}"/>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8" name="Text Placeholder 7">
            <a:extLst>
              <a:ext uri="{FF2B5EF4-FFF2-40B4-BE49-F238E27FC236}">
                <a16:creationId xmlns:a16="http://schemas.microsoft.com/office/drawing/2014/main" id="{83EF9A49-5334-B74F-9141-2E00606BAFEF}"/>
              </a:ext>
            </a:extLst>
          </p:cNvPr>
          <p:cNvSpPr>
            <a:spLocks noGrp="1"/>
          </p:cNvSpPr>
          <p:nvPr>
            <p:ph type="body" sz="quarter" idx="13"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9" name="Picture Placeholder 8">
            <a:extLst>
              <a:ext uri="{FF2B5EF4-FFF2-40B4-BE49-F238E27FC236}">
                <a16:creationId xmlns:a16="http://schemas.microsoft.com/office/drawing/2014/main" id="{C3B7FE81-4F85-BB4E-BC46-08608ED67A3E}"/>
              </a:ext>
            </a:extLst>
          </p:cNvPr>
          <p:cNvSpPr>
            <a:spLocks noGrp="1"/>
          </p:cNvSpPr>
          <p:nvPr>
            <p:ph type="pic" sz="quarter" idx="14"/>
          </p:nvPr>
        </p:nvSpPr>
        <p:spPr>
          <a:xfrm>
            <a:off x="6087075" y="0"/>
            <a:ext cx="6104925" cy="3547242"/>
          </a:xfrm>
        </p:spPr>
        <p:txBody>
          <a:bodyPr>
            <a:normAutofit/>
          </a:bodyPr>
          <a:lstStyle>
            <a:lvl1pPr marL="0" indent="0">
              <a:buNone/>
              <a:defRPr sz="1600">
                <a:latin typeface="Arial" panose="020B0604020202020204" pitchFamily="34" charset="0"/>
                <a:cs typeface="Arial" panose="020B0604020202020204" pitchFamily="34" charset="0"/>
              </a:defRPr>
            </a:lvl1pPr>
          </a:lstStyle>
          <a:p>
            <a:endParaRPr lang="en-US"/>
          </a:p>
        </p:txBody>
      </p:sp>
      <p:sp>
        <p:nvSpPr>
          <p:cNvPr id="12" name="Text Placeholder 9">
            <a:extLst>
              <a:ext uri="{FF2B5EF4-FFF2-40B4-BE49-F238E27FC236}">
                <a16:creationId xmlns:a16="http://schemas.microsoft.com/office/drawing/2014/main" id="{C7454745-0F26-A445-9280-4E026E8D5894}"/>
              </a:ext>
            </a:extLst>
          </p:cNvPr>
          <p:cNvSpPr>
            <a:spLocks noGrp="1"/>
          </p:cNvSpPr>
          <p:nvPr>
            <p:ph type="body" sz="quarter" idx="15" hasCustomPrompt="1"/>
          </p:nvPr>
        </p:nvSpPr>
        <p:spPr>
          <a:xfrm>
            <a:off x="7747048" y="4088434"/>
            <a:ext cx="2645134" cy="457198"/>
          </a:xfrm>
        </p:spPr>
        <p:txBody>
          <a:bodyPr anchor="ctr">
            <a:noAutofit/>
          </a:bodyPr>
          <a:lstStyle>
            <a:lvl1pPr marL="0" indent="0">
              <a:buNone/>
              <a:defRPr sz="2400" b="1">
                <a:solidFill>
                  <a:srgbClr val="AB4016"/>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6" name="Text Placeholder 15">
            <a:extLst>
              <a:ext uri="{FF2B5EF4-FFF2-40B4-BE49-F238E27FC236}">
                <a16:creationId xmlns:a16="http://schemas.microsoft.com/office/drawing/2014/main" id="{08DC947F-331C-A940-AF6A-F63D19D2EC07}"/>
              </a:ext>
            </a:extLst>
          </p:cNvPr>
          <p:cNvSpPr>
            <a:spLocks noGrp="1"/>
          </p:cNvSpPr>
          <p:nvPr>
            <p:ph type="body" sz="quarter" idx="16" hasCustomPrompt="1"/>
          </p:nvPr>
        </p:nvSpPr>
        <p:spPr>
          <a:xfrm>
            <a:off x="7747048" y="4738365"/>
            <a:ext cx="2645134" cy="1150938"/>
          </a:xfrm>
        </p:spPr>
        <p:txBody>
          <a:bodyPr>
            <a:noAutofit/>
          </a:bodyPr>
          <a:lstStyle>
            <a:lvl1pPr marL="0" indent="0">
              <a:lnSpc>
                <a:spcPct val="150000"/>
              </a:lnSpc>
              <a:spcBef>
                <a:spcPts val="0"/>
              </a:spcBef>
              <a:buNone/>
              <a:defRPr sz="800">
                <a:solidFill>
                  <a:srgbClr val="AB4016"/>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at </a:t>
            </a:r>
            <a:r>
              <a:rPr lang="en-US" err="1"/>
              <a:t>nibh</a:t>
            </a:r>
            <a:r>
              <a:rPr lang="en-US"/>
              <a:t> </a:t>
            </a:r>
            <a:r>
              <a:rPr lang="en-US" err="1"/>
              <a:t>dignissim</a:t>
            </a:r>
            <a:r>
              <a:rPr lang="en-US"/>
              <a:t>, </a:t>
            </a:r>
            <a:r>
              <a:rPr lang="en-US" err="1"/>
              <a:t>consequat</a:t>
            </a:r>
            <a:r>
              <a:rPr lang="en-US"/>
              <a:t> </a:t>
            </a:r>
            <a:r>
              <a:rPr lang="en-US" err="1"/>
              <a:t>felis</a:t>
            </a:r>
            <a:r>
              <a:rPr lang="en-US"/>
              <a:t> vitae, </a:t>
            </a:r>
            <a:r>
              <a:rPr lang="en-US" err="1"/>
              <a:t>tincidunt</a:t>
            </a:r>
            <a:r>
              <a:rPr lang="en-US"/>
              <a:t> </a:t>
            </a:r>
            <a:r>
              <a:rPr lang="en-US" err="1"/>
              <a:t>purus</a:t>
            </a:r>
            <a:r>
              <a:rPr lang="en-US"/>
              <a:t>. </a:t>
            </a:r>
            <a:r>
              <a:rPr lang="en-US" err="1"/>
              <a:t>Quisque</a:t>
            </a:r>
            <a:r>
              <a:rPr lang="en-US"/>
              <a:t> et </a:t>
            </a:r>
            <a:r>
              <a:rPr lang="en-US" err="1"/>
              <a:t>sapien</a:t>
            </a:r>
            <a:r>
              <a:rPr lang="en-US"/>
              <a:t> </a:t>
            </a:r>
            <a:r>
              <a:rPr lang="en-US" err="1"/>
              <a:t>tempor</a:t>
            </a:r>
            <a:r>
              <a:rPr lang="en-US"/>
              <a:t>, </a:t>
            </a:r>
            <a:r>
              <a:rPr lang="en-US" err="1"/>
              <a:t>volutpat</a:t>
            </a:r>
            <a:r>
              <a:rPr lang="en-US"/>
              <a:t> </a:t>
            </a:r>
            <a:r>
              <a:rPr lang="en-US" err="1"/>
              <a:t>odio</a:t>
            </a:r>
            <a:r>
              <a:rPr lang="en-US"/>
              <a:t> </a:t>
            </a:r>
            <a:r>
              <a:rPr lang="en-US" err="1"/>
              <a:t>eget</a:t>
            </a:r>
            <a:r>
              <a:rPr lang="en-US"/>
              <a:t>, </a:t>
            </a:r>
            <a:r>
              <a:rPr lang="en-US" err="1"/>
              <a:t>congue</a:t>
            </a:r>
            <a:r>
              <a:rPr lang="en-US"/>
              <a:t> </a:t>
            </a:r>
            <a:r>
              <a:rPr lang="en-US" err="1"/>
              <a:t>leo</a:t>
            </a:r>
            <a:r>
              <a:rPr lang="en-US"/>
              <a:t>. </a:t>
            </a:r>
            <a:r>
              <a:rPr lang="en-US" err="1"/>
              <a:t>Fusce</a:t>
            </a:r>
            <a:r>
              <a:rPr lang="en-US"/>
              <a:t> </a:t>
            </a:r>
            <a:r>
              <a:rPr lang="en-US" err="1"/>
              <a:t>congue</a:t>
            </a:r>
            <a:r>
              <a:rPr lang="en-US"/>
              <a:t> </a:t>
            </a:r>
            <a:r>
              <a:rPr lang="en-US" err="1"/>
              <a:t>eget</a:t>
            </a:r>
            <a:r>
              <a:rPr lang="en-US"/>
              <a:t> </a:t>
            </a:r>
            <a:r>
              <a:rPr lang="en-US" err="1"/>
              <a:t>odio</a:t>
            </a:r>
            <a:r>
              <a:rPr lang="en-US"/>
              <a:t> id </a:t>
            </a:r>
            <a:r>
              <a:rPr lang="en-US" err="1"/>
              <a:t>veneatis</a:t>
            </a:r>
            <a:r>
              <a:rPr lang="en-US"/>
              <a:t>. Nunc </a:t>
            </a:r>
            <a:r>
              <a:rPr lang="en-US" err="1"/>
              <a:t>tincidunt</a:t>
            </a:r>
            <a:r>
              <a:rPr lang="en-US"/>
              <a:t> ex et </a:t>
            </a:r>
            <a:r>
              <a:rPr lang="en-US" err="1"/>
              <a:t>nunc</a:t>
            </a:r>
            <a:r>
              <a:rPr lang="en-US"/>
              <a:t> </a:t>
            </a:r>
            <a:r>
              <a:rPr lang="en-US" err="1"/>
              <a:t>viverra</a:t>
            </a:r>
            <a:r>
              <a:rPr lang="en-US"/>
              <a:t> </a:t>
            </a:r>
            <a:r>
              <a:rPr lang="en-US" err="1"/>
              <a:t>elit</a:t>
            </a:r>
            <a:r>
              <a:rPr lang="en-US"/>
              <a:t> </a:t>
            </a:r>
            <a:r>
              <a:rPr lang="en-US" err="1"/>
              <a:t>vulputate</a:t>
            </a:r>
            <a:r>
              <a:rPr lang="en-US"/>
              <a:t>.</a:t>
            </a:r>
          </a:p>
        </p:txBody>
      </p:sp>
      <p:sp>
        <p:nvSpPr>
          <p:cNvPr id="15" name="Text Placeholder 9">
            <a:extLst>
              <a:ext uri="{FF2B5EF4-FFF2-40B4-BE49-F238E27FC236}">
                <a16:creationId xmlns:a16="http://schemas.microsoft.com/office/drawing/2014/main" id="{3FD90E41-878F-5C46-9115-2598898897FC}"/>
              </a:ext>
            </a:extLst>
          </p:cNvPr>
          <p:cNvSpPr>
            <a:spLocks noGrp="1"/>
          </p:cNvSpPr>
          <p:nvPr>
            <p:ph type="body" sz="quarter" idx="18" hasCustomPrompt="1"/>
          </p:nvPr>
        </p:nvSpPr>
        <p:spPr>
          <a:xfrm>
            <a:off x="1642123" y="4088434"/>
            <a:ext cx="2645134" cy="457198"/>
          </a:xfrm>
        </p:spPr>
        <p:txBody>
          <a:bodyPr anchor="ctr">
            <a:noAutofit/>
          </a:bodyPr>
          <a:lstStyle>
            <a:lvl1pPr marL="0" indent="0">
              <a:buNone/>
              <a:defRPr sz="2400" b="1">
                <a:solidFill>
                  <a:srgbClr val="7E755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17" name="Text Placeholder 15">
            <a:extLst>
              <a:ext uri="{FF2B5EF4-FFF2-40B4-BE49-F238E27FC236}">
                <a16:creationId xmlns:a16="http://schemas.microsoft.com/office/drawing/2014/main" id="{B5E07422-C9FA-8D40-A3FC-82D96E4A187B}"/>
              </a:ext>
            </a:extLst>
          </p:cNvPr>
          <p:cNvSpPr>
            <a:spLocks noGrp="1"/>
          </p:cNvSpPr>
          <p:nvPr>
            <p:ph type="body" sz="quarter" idx="19" hasCustomPrompt="1"/>
          </p:nvPr>
        </p:nvSpPr>
        <p:spPr>
          <a:xfrm>
            <a:off x="1642123" y="4738365"/>
            <a:ext cx="2645134" cy="1150938"/>
          </a:xfrm>
        </p:spPr>
        <p:txBody>
          <a:bodyPr>
            <a:noAutofit/>
          </a:bodyPr>
          <a:lstStyle>
            <a:lvl1pPr marL="0" indent="0">
              <a:lnSpc>
                <a:spcPct val="150000"/>
              </a:lnSpc>
              <a:spcBef>
                <a:spcPts val="0"/>
              </a:spcBef>
              <a:buNone/>
              <a:defRPr sz="800">
                <a:solidFill>
                  <a:srgbClr val="764646"/>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at </a:t>
            </a:r>
            <a:r>
              <a:rPr lang="en-US" err="1"/>
              <a:t>nibh</a:t>
            </a:r>
            <a:r>
              <a:rPr lang="en-US"/>
              <a:t> </a:t>
            </a:r>
            <a:r>
              <a:rPr lang="en-US" err="1"/>
              <a:t>dignissim</a:t>
            </a:r>
            <a:r>
              <a:rPr lang="en-US"/>
              <a:t>, </a:t>
            </a:r>
            <a:r>
              <a:rPr lang="en-US" err="1"/>
              <a:t>consequat</a:t>
            </a:r>
            <a:r>
              <a:rPr lang="en-US"/>
              <a:t> </a:t>
            </a:r>
            <a:r>
              <a:rPr lang="en-US" err="1"/>
              <a:t>felis</a:t>
            </a:r>
            <a:r>
              <a:rPr lang="en-US"/>
              <a:t> vitae, </a:t>
            </a:r>
            <a:r>
              <a:rPr lang="en-US" err="1"/>
              <a:t>tincidunt</a:t>
            </a:r>
            <a:r>
              <a:rPr lang="en-US"/>
              <a:t> </a:t>
            </a:r>
            <a:r>
              <a:rPr lang="en-US" err="1"/>
              <a:t>purus</a:t>
            </a:r>
            <a:r>
              <a:rPr lang="en-US"/>
              <a:t>. </a:t>
            </a:r>
            <a:r>
              <a:rPr lang="en-US" err="1"/>
              <a:t>Quisque</a:t>
            </a:r>
            <a:r>
              <a:rPr lang="en-US"/>
              <a:t> et </a:t>
            </a:r>
            <a:r>
              <a:rPr lang="en-US" err="1"/>
              <a:t>sapien</a:t>
            </a:r>
            <a:r>
              <a:rPr lang="en-US"/>
              <a:t> </a:t>
            </a:r>
            <a:r>
              <a:rPr lang="en-US" err="1"/>
              <a:t>tempor</a:t>
            </a:r>
            <a:r>
              <a:rPr lang="en-US"/>
              <a:t>, </a:t>
            </a:r>
            <a:r>
              <a:rPr lang="en-US" err="1"/>
              <a:t>volutpat</a:t>
            </a:r>
            <a:r>
              <a:rPr lang="en-US"/>
              <a:t> </a:t>
            </a:r>
            <a:r>
              <a:rPr lang="en-US" err="1"/>
              <a:t>odio</a:t>
            </a:r>
            <a:r>
              <a:rPr lang="en-US"/>
              <a:t> </a:t>
            </a:r>
            <a:r>
              <a:rPr lang="en-US" err="1"/>
              <a:t>eget</a:t>
            </a:r>
            <a:r>
              <a:rPr lang="en-US"/>
              <a:t>, </a:t>
            </a:r>
            <a:r>
              <a:rPr lang="en-US" err="1"/>
              <a:t>congue</a:t>
            </a:r>
            <a:r>
              <a:rPr lang="en-US"/>
              <a:t> </a:t>
            </a:r>
            <a:r>
              <a:rPr lang="en-US" err="1"/>
              <a:t>leo</a:t>
            </a:r>
            <a:r>
              <a:rPr lang="en-US"/>
              <a:t>. </a:t>
            </a:r>
            <a:r>
              <a:rPr lang="en-US" err="1"/>
              <a:t>Fusce</a:t>
            </a:r>
            <a:r>
              <a:rPr lang="en-US"/>
              <a:t> </a:t>
            </a:r>
            <a:r>
              <a:rPr lang="en-US" err="1"/>
              <a:t>congue</a:t>
            </a:r>
            <a:r>
              <a:rPr lang="en-US"/>
              <a:t> </a:t>
            </a:r>
            <a:r>
              <a:rPr lang="en-US" err="1"/>
              <a:t>eget</a:t>
            </a:r>
            <a:r>
              <a:rPr lang="en-US"/>
              <a:t> </a:t>
            </a:r>
            <a:r>
              <a:rPr lang="en-US" err="1"/>
              <a:t>odio</a:t>
            </a:r>
            <a:r>
              <a:rPr lang="en-US"/>
              <a:t> id </a:t>
            </a:r>
            <a:r>
              <a:rPr lang="en-US" err="1"/>
              <a:t>veneatis</a:t>
            </a:r>
            <a:r>
              <a:rPr lang="en-US"/>
              <a:t>. Nunc </a:t>
            </a:r>
            <a:r>
              <a:rPr lang="en-US" err="1"/>
              <a:t>tincidunt</a:t>
            </a:r>
            <a:r>
              <a:rPr lang="en-US"/>
              <a:t> ex et </a:t>
            </a:r>
            <a:r>
              <a:rPr lang="en-US" err="1"/>
              <a:t>nunc</a:t>
            </a:r>
            <a:r>
              <a:rPr lang="en-US"/>
              <a:t> </a:t>
            </a:r>
            <a:r>
              <a:rPr lang="en-US" err="1"/>
              <a:t>viverra</a:t>
            </a:r>
            <a:r>
              <a:rPr lang="en-US"/>
              <a:t> </a:t>
            </a:r>
            <a:r>
              <a:rPr lang="en-US" err="1"/>
              <a:t>elit</a:t>
            </a:r>
            <a:r>
              <a:rPr lang="en-US"/>
              <a:t> </a:t>
            </a:r>
            <a:r>
              <a:rPr lang="en-US" err="1"/>
              <a:t>vulputate</a:t>
            </a:r>
            <a:r>
              <a:rPr lang="en-US"/>
              <a:t>.</a:t>
            </a:r>
          </a:p>
        </p:txBody>
      </p:sp>
    </p:spTree>
    <p:extLst>
      <p:ext uri="{BB962C8B-B14F-4D97-AF65-F5344CB8AC3E}">
        <p14:creationId xmlns:p14="http://schemas.microsoft.com/office/powerpoint/2010/main" val="5298190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09568A-F9A2-154F-ADF4-199D0B19667E}"/>
              </a:ext>
            </a:extLst>
          </p:cNvPr>
          <p:cNvSpPr/>
          <p:nvPr userDrawn="1"/>
        </p:nvSpPr>
        <p:spPr>
          <a:xfrm>
            <a:off x="0" y="0"/>
            <a:ext cx="12192000" cy="6858000"/>
          </a:xfrm>
          <a:prstGeom prst="rect">
            <a:avLst/>
          </a:pr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chemeClr val="bg1"/>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1394899" y="1261241"/>
            <a:ext cx="4597558" cy="662152"/>
          </a:xfrm>
        </p:spPr>
        <p:txBody>
          <a:bodyPr anchor="ctr">
            <a:noAutofit/>
          </a:bodyPr>
          <a:lstStyle>
            <a:lvl1pPr marL="0" indent="0">
              <a:buNone/>
              <a:defRPr sz="48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pic>
        <p:nvPicPr>
          <p:cNvPr id="30" name="Picture 29">
            <a:extLst>
              <a:ext uri="{FF2B5EF4-FFF2-40B4-BE49-F238E27FC236}">
                <a16:creationId xmlns:a16="http://schemas.microsoft.com/office/drawing/2014/main" id="{7238BA79-9CD2-454A-B6AD-1F5F7D6363A6}"/>
              </a:ext>
            </a:extLst>
          </p:cNvPr>
          <p:cNvPicPr>
            <a:picLocks noChangeAspect="1"/>
          </p:cNvPicPr>
          <p:nvPr userDrawn="1"/>
        </p:nvPicPr>
        <p:blipFill>
          <a:blip r:embed="rId2"/>
          <a:stretch>
            <a:fillRect/>
          </a:stretch>
        </p:blipFill>
        <p:spPr>
          <a:xfrm>
            <a:off x="381000" y="6458903"/>
            <a:ext cx="453347" cy="160020"/>
          </a:xfrm>
          <a:prstGeom prst="rect">
            <a:avLst/>
          </a:prstGeom>
        </p:spPr>
      </p:pic>
      <p:sp>
        <p:nvSpPr>
          <p:cNvPr id="9" name="Text Placeholder 9">
            <a:extLst>
              <a:ext uri="{FF2B5EF4-FFF2-40B4-BE49-F238E27FC236}">
                <a16:creationId xmlns:a16="http://schemas.microsoft.com/office/drawing/2014/main" id="{C833513C-A3CD-2B40-BE6F-BD13E1728592}"/>
              </a:ext>
            </a:extLst>
          </p:cNvPr>
          <p:cNvSpPr>
            <a:spLocks noGrp="1"/>
          </p:cNvSpPr>
          <p:nvPr>
            <p:ph type="body" sz="quarter" idx="14" hasCustomPrompt="1"/>
          </p:nvPr>
        </p:nvSpPr>
        <p:spPr>
          <a:xfrm>
            <a:off x="1394899" y="3249273"/>
            <a:ext cx="1648639" cy="376796"/>
          </a:xfrm>
        </p:spPr>
        <p:txBody>
          <a:bodyPr anchor="ctr">
            <a:noAutofit/>
          </a:bodyPr>
          <a:lstStyle>
            <a:lvl1pPr marL="0" indent="0">
              <a:buNone/>
              <a:defRPr sz="24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0" name="Text Placeholder 9">
            <a:extLst>
              <a:ext uri="{FF2B5EF4-FFF2-40B4-BE49-F238E27FC236}">
                <a16:creationId xmlns:a16="http://schemas.microsoft.com/office/drawing/2014/main" id="{2104219C-B9B4-E740-A436-6FE26DE8E127}"/>
              </a:ext>
            </a:extLst>
          </p:cNvPr>
          <p:cNvSpPr>
            <a:spLocks noGrp="1"/>
          </p:cNvSpPr>
          <p:nvPr>
            <p:ph type="body" sz="quarter" idx="15" hasCustomPrompt="1"/>
          </p:nvPr>
        </p:nvSpPr>
        <p:spPr>
          <a:xfrm>
            <a:off x="4983201" y="3249273"/>
            <a:ext cx="1648639" cy="376796"/>
          </a:xfrm>
        </p:spPr>
        <p:txBody>
          <a:bodyPr anchor="ctr">
            <a:noAutofit/>
          </a:bodyPr>
          <a:lstStyle>
            <a:lvl1pPr marL="0" indent="0">
              <a:buNone/>
              <a:defRPr sz="24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9">
            <a:extLst>
              <a:ext uri="{FF2B5EF4-FFF2-40B4-BE49-F238E27FC236}">
                <a16:creationId xmlns:a16="http://schemas.microsoft.com/office/drawing/2014/main" id="{77924A29-260E-7045-B834-B5CDEA0E6ABE}"/>
              </a:ext>
            </a:extLst>
          </p:cNvPr>
          <p:cNvSpPr>
            <a:spLocks noGrp="1"/>
          </p:cNvSpPr>
          <p:nvPr>
            <p:ph type="body" sz="quarter" idx="16" hasCustomPrompt="1"/>
          </p:nvPr>
        </p:nvSpPr>
        <p:spPr>
          <a:xfrm>
            <a:off x="8611642" y="3249273"/>
            <a:ext cx="1648639" cy="376796"/>
          </a:xfrm>
        </p:spPr>
        <p:txBody>
          <a:bodyPr anchor="ctr">
            <a:noAutofit/>
          </a:bodyPr>
          <a:lstStyle>
            <a:lvl1pPr marL="0" indent="0">
              <a:buNone/>
              <a:defRPr sz="2400" b="1">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2" name="Text Placeholder 7">
            <a:extLst>
              <a:ext uri="{FF2B5EF4-FFF2-40B4-BE49-F238E27FC236}">
                <a16:creationId xmlns:a16="http://schemas.microsoft.com/office/drawing/2014/main" id="{399E81FD-F5B5-EA4D-BE4C-E95DF28452B1}"/>
              </a:ext>
            </a:extLst>
          </p:cNvPr>
          <p:cNvSpPr>
            <a:spLocks noGrp="1"/>
          </p:cNvSpPr>
          <p:nvPr>
            <p:ph type="body" sz="quarter" idx="17" hasCustomPrompt="1"/>
          </p:nvPr>
        </p:nvSpPr>
        <p:spPr>
          <a:xfrm>
            <a:off x="10111833" y="6405563"/>
            <a:ext cx="1321144" cy="315913"/>
          </a:xfrm>
        </p:spPr>
        <p:txBody>
          <a:bodyPr anchor="ctr">
            <a:normAutofit/>
          </a:bodyPr>
          <a:lstStyle>
            <a:lvl1pPr marL="0" indent="0">
              <a:buNone/>
              <a:defRPr sz="800">
                <a:solidFill>
                  <a:schemeClr val="bg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18" name="Text Placeholder 3">
            <a:extLst>
              <a:ext uri="{FF2B5EF4-FFF2-40B4-BE49-F238E27FC236}">
                <a16:creationId xmlns:a16="http://schemas.microsoft.com/office/drawing/2014/main" id="{9753FEC7-3FE8-CC4F-B6C8-0BE359DBBD4E}"/>
              </a:ext>
            </a:extLst>
          </p:cNvPr>
          <p:cNvSpPr>
            <a:spLocks noGrp="1"/>
          </p:cNvSpPr>
          <p:nvPr>
            <p:ph type="body" sz="quarter" idx="21" hasCustomPrompt="1"/>
          </p:nvPr>
        </p:nvSpPr>
        <p:spPr>
          <a:xfrm>
            <a:off x="1394899" y="3941689"/>
            <a:ext cx="2531737" cy="1010261"/>
          </a:xfrm>
        </p:spPr>
        <p:txBody>
          <a:bodyPr>
            <a:noAutofit/>
          </a:bodyPr>
          <a:lstStyle>
            <a:lvl1pPr marL="0" indent="0">
              <a:lnSpc>
                <a:spcPct val="150000"/>
              </a:lnSpc>
              <a:spcBef>
                <a:spcPts val="0"/>
              </a:spcBef>
              <a:buNone/>
              <a:defRPr sz="800">
                <a:solidFill>
                  <a:schemeClr val="bg1"/>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9" name="Text Placeholder 3">
            <a:extLst>
              <a:ext uri="{FF2B5EF4-FFF2-40B4-BE49-F238E27FC236}">
                <a16:creationId xmlns:a16="http://schemas.microsoft.com/office/drawing/2014/main" id="{7237F689-E960-BF44-9A86-B10B0AFF4996}"/>
              </a:ext>
            </a:extLst>
          </p:cNvPr>
          <p:cNvSpPr>
            <a:spLocks noGrp="1"/>
          </p:cNvSpPr>
          <p:nvPr>
            <p:ph type="body" sz="quarter" idx="22" hasCustomPrompt="1"/>
          </p:nvPr>
        </p:nvSpPr>
        <p:spPr>
          <a:xfrm>
            <a:off x="4983201" y="3941689"/>
            <a:ext cx="2531737" cy="1010261"/>
          </a:xfrm>
        </p:spPr>
        <p:txBody>
          <a:bodyPr>
            <a:noAutofit/>
          </a:bodyPr>
          <a:lstStyle>
            <a:lvl1pPr marL="0" indent="0">
              <a:lnSpc>
                <a:spcPct val="150000"/>
              </a:lnSpc>
              <a:spcBef>
                <a:spcPts val="0"/>
              </a:spcBef>
              <a:buNone/>
              <a:defRPr sz="800">
                <a:solidFill>
                  <a:schemeClr val="bg1"/>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20" name="Text Placeholder 3">
            <a:extLst>
              <a:ext uri="{FF2B5EF4-FFF2-40B4-BE49-F238E27FC236}">
                <a16:creationId xmlns:a16="http://schemas.microsoft.com/office/drawing/2014/main" id="{1B0B651D-4938-E043-B2D5-895D6FFD42B6}"/>
              </a:ext>
            </a:extLst>
          </p:cNvPr>
          <p:cNvSpPr>
            <a:spLocks noGrp="1"/>
          </p:cNvSpPr>
          <p:nvPr>
            <p:ph type="body" sz="quarter" idx="23" hasCustomPrompt="1"/>
          </p:nvPr>
        </p:nvSpPr>
        <p:spPr>
          <a:xfrm>
            <a:off x="8611642" y="3941689"/>
            <a:ext cx="2531737" cy="1010261"/>
          </a:xfrm>
        </p:spPr>
        <p:txBody>
          <a:bodyPr>
            <a:noAutofit/>
          </a:bodyPr>
          <a:lstStyle>
            <a:lvl1pPr marL="0" indent="0">
              <a:lnSpc>
                <a:spcPct val="150000"/>
              </a:lnSpc>
              <a:spcBef>
                <a:spcPts val="0"/>
              </a:spcBef>
              <a:buNone/>
              <a:defRPr sz="800">
                <a:solidFill>
                  <a:schemeClr val="bg1"/>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Tree>
    <p:extLst>
      <p:ext uri="{BB962C8B-B14F-4D97-AF65-F5344CB8AC3E}">
        <p14:creationId xmlns:p14="http://schemas.microsoft.com/office/powerpoint/2010/main" val="491852724"/>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F46ECD-A38A-9847-9AEF-89BD8642291A}"/>
              </a:ext>
            </a:extLst>
          </p:cNvPr>
          <p:cNvSpPr/>
          <p:nvPr userDrawn="1"/>
        </p:nvSpPr>
        <p:spPr>
          <a:xfrm>
            <a:off x="0" y="0"/>
            <a:ext cx="12192000" cy="68580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1394899" y="1261241"/>
            <a:ext cx="4597558" cy="662152"/>
          </a:xfrm>
        </p:spPr>
        <p:txBody>
          <a:bodyPr anchor="ctr">
            <a:noAutofit/>
          </a:bodyPr>
          <a:lstStyle>
            <a:lvl1pPr marL="0" indent="0">
              <a:buNone/>
              <a:defRPr sz="48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9" name="Text Placeholder 9">
            <a:extLst>
              <a:ext uri="{FF2B5EF4-FFF2-40B4-BE49-F238E27FC236}">
                <a16:creationId xmlns:a16="http://schemas.microsoft.com/office/drawing/2014/main" id="{C833513C-A3CD-2B40-BE6F-BD13E1728592}"/>
              </a:ext>
            </a:extLst>
          </p:cNvPr>
          <p:cNvSpPr>
            <a:spLocks noGrp="1"/>
          </p:cNvSpPr>
          <p:nvPr>
            <p:ph type="body" sz="quarter" idx="14" hasCustomPrompt="1"/>
          </p:nvPr>
        </p:nvSpPr>
        <p:spPr>
          <a:xfrm>
            <a:off x="1394899" y="3249273"/>
            <a:ext cx="1648639" cy="376796"/>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0" name="Text Placeholder 9">
            <a:extLst>
              <a:ext uri="{FF2B5EF4-FFF2-40B4-BE49-F238E27FC236}">
                <a16:creationId xmlns:a16="http://schemas.microsoft.com/office/drawing/2014/main" id="{2104219C-B9B4-E740-A436-6FE26DE8E127}"/>
              </a:ext>
            </a:extLst>
          </p:cNvPr>
          <p:cNvSpPr>
            <a:spLocks noGrp="1"/>
          </p:cNvSpPr>
          <p:nvPr>
            <p:ph type="body" sz="quarter" idx="15" hasCustomPrompt="1"/>
          </p:nvPr>
        </p:nvSpPr>
        <p:spPr>
          <a:xfrm>
            <a:off x="4983201" y="3249273"/>
            <a:ext cx="1648639" cy="376796"/>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9">
            <a:extLst>
              <a:ext uri="{FF2B5EF4-FFF2-40B4-BE49-F238E27FC236}">
                <a16:creationId xmlns:a16="http://schemas.microsoft.com/office/drawing/2014/main" id="{77924A29-260E-7045-B834-B5CDEA0E6ABE}"/>
              </a:ext>
            </a:extLst>
          </p:cNvPr>
          <p:cNvSpPr>
            <a:spLocks noGrp="1"/>
          </p:cNvSpPr>
          <p:nvPr>
            <p:ph type="body" sz="quarter" idx="16" hasCustomPrompt="1"/>
          </p:nvPr>
        </p:nvSpPr>
        <p:spPr>
          <a:xfrm>
            <a:off x="8611642" y="3249273"/>
            <a:ext cx="1648639" cy="376796"/>
          </a:xfrm>
        </p:spPr>
        <p:txBody>
          <a:bodyPr anchor="ctr">
            <a:noAutofit/>
          </a:bodyPr>
          <a:lstStyle>
            <a:lvl1pPr marL="0" indent="0">
              <a:buNone/>
              <a:defRPr sz="2400" b="1">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2" name="Text Placeholder 7">
            <a:extLst>
              <a:ext uri="{FF2B5EF4-FFF2-40B4-BE49-F238E27FC236}">
                <a16:creationId xmlns:a16="http://schemas.microsoft.com/office/drawing/2014/main" id="{399E81FD-F5B5-EA4D-BE4C-E95DF28452B1}"/>
              </a:ext>
            </a:extLst>
          </p:cNvPr>
          <p:cNvSpPr>
            <a:spLocks noGrp="1"/>
          </p:cNvSpPr>
          <p:nvPr>
            <p:ph type="body" sz="quarter" idx="17"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18" name="Text Placeholder 3">
            <a:extLst>
              <a:ext uri="{FF2B5EF4-FFF2-40B4-BE49-F238E27FC236}">
                <a16:creationId xmlns:a16="http://schemas.microsoft.com/office/drawing/2014/main" id="{9753FEC7-3FE8-CC4F-B6C8-0BE359DBBD4E}"/>
              </a:ext>
            </a:extLst>
          </p:cNvPr>
          <p:cNvSpPr>
            <a:spLocks noGrp="1"/>
          </p:cNvSpPr>
          <p:nvPr>
            <p:ph type="body" sz="quarter" idx="21" hasCustomPrompt="1"/>
          </p:nvPr>
        </p:nvSpPr>
        <p:spPr>
          <a:xfrm>
            <a:off x="1394899" y="3941689"/>
            <a:ext cx="2531737" cy="1010261"/>
          </a:xfrm>
        </p:spPr>
        <p:txBody>
          <a:bodyPr>
            <a:noAutofit/>
          </a:bodyPr>
          <a:lstStyle>
            <a:lvl1pPr marL="0" indent="0">
              <a:lnSpc>
                <a:spcPct val="150000"/>
              </a:lnSpc>
              <a:spcBef>
                <a:spcPts val="0"/>
              </a:spcBef>
              <a:buNone/>
              <a:defRPr sz="800">
                <a:solidFill>
                  <a:srgbClr val="2C2C2C"/>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9" name="Text Placeholder 3">
            <a:extLst>
              <a:ext uri="{FF2B5EF4-FFF2-40B4-BE49-F238E27FC236}">
                <a16:creationId xmlns:a16="http://schemas.microsoft.com/office/drawing/2014/main" id="{7237F689-E960-BF44-9A86-B10B0AFF4996}"/>
              </a:ext>
            </a:extLst>
          </p:cNvPr>
          <p:cNvSpPr>
            <a:spLocks noGrp="1"/>
          </p:cNvSpPr>
          <p:nvPr>
            <p:ph type="body" sz="quarter" idx="22" hasCustomPrompt="1"/>
          </p:nvPr>
        </p:nvSpPr>
        <p:spPr>
          <a:xfrm>
            <a:off x="4983201" y="3941689"/>
            <a:ext cx="2531737" cy="1010261"/>
          </a:xfrm>
        </p:spPr>
        <p:txBody>
          <a:bodyPr>
            <a:noAutofit/>
          </a:bodyPr>
          <a:lstStyle>
            <a:lvl1pPr marL="0" indent="0">
              <a:lnSpc>
                <a:spcPct val="150000"/>
              </a:lnSpc>
              <a:spcBef>
                <a:spcPts val="0"/>
              </a:spcBef>
              <a:buNone/>
              <a:defRPr sz="800">
                <a:solidFill>
                  <a:srgbClr val="2C2C2C"/>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20" name="Text Placeholder 3">
            <a:extLst>
              <a:ext uri="{FF2B5EF4-FFF2-40B4-BE49-F238E27FC236}">
                <a16:creationId xmlns:a16="http://schemas.microsoft.com/office/drawing/2014/main" id="{1B0B651D-4938-E043-B2D5-895D6FFD42B6}"/>
              </a:ext>
            </a:extLst>
          </p:cNvPr>
          <p:cNvSpPr>
            <a:spLocks noGrp="1"/>
          </p:cNvSpPr>
          <p:nvPr>
            <p:ph type="body" sz="quarter" idx="23" hasCustomPrompt="1"/>
          </p:nvPr>
        </p:nvSpPr>
        <p:spPr>
          <a:xfrm>
            <a:off x="8611642" y="3941689"/>
            <a:ext cx="2531737" cy="1010261"/>
          </a:xfrm>
        </p:spPr>
        <p:txBody>
          <a:bodyPr>
            <a:noAutofit/>
          </a:bodyPr>
          <a:lstStyle>
            <a:lvl1pPr marL="0" indent="0">
              <a:lnSpc>
                <a:spcPct val="150000"/>
              </a:lnSpc>
              <a:spcBef>
                <a:spcPts val="0"/>
              </a:spcBef>
              <a:buNone/>
              <a:defRPr sz="800">
                <a:solidFill>
                  <a:srgbClr val="2C2C2C"/>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14" name="Picture 13">
            <a:extLst>
              <a:ext uri="{FF2B5EF4-FFF2-40B4-BE49-F238E27FC236}">
                <a16:creationId xmlns:a16="http://schemas.microsoft.com/office/drawing/2014/main" id="{2F26FF7A-A8FF-7A4B-97C2-952F7538440D}"/>
              </a:ext>
            </a:extLst>
          </p:cNvPr>
          <p:cNvPicPr>
            <a:picLocks noChangeAspect="1"/>
          </p:cNvPicPr>
          <p:nvPr userDrawn="1"/>
        </p:nvPicPr>
        <p:blipFill>
          <a:blip r:embed="rId2"/>
          <a:stretch>
            <a:fillRect/>
          </a:stretch>
        </p:blipFill>
        <p:spPr>
          <a:xfrm>
            <a:off x="381000" y="6458903"/>
            <a:ext cx="453347" cy="160020"/>
          </a:xfrm>
          <a:prstGeom prst="rect">
            <a:avLst/>
          </a:prstGeom>
        </p:spPr>
      </p:pic>
      <p:pic>
        <p:nvPicPr>
          <p:cNvPr id="15" name="Picture 14">
            <a:extLst>
              <a:ext uri="{FF2B5EF4-FFF2-40B4-BE49-F238E27FC236}">
                <a16:creationId xmlns:a16="http://schemas.microsoft.com/office/drawing/2014/main" id="{5614F27D-03B8-7847-8345-E21890BD5477}"/>
              </a:ext>
            </a:extLst>
          </p:cNvPr>
          <p:cNvPicPr>
            <a:picLocks noChangeAspect="1"/>
          </p:cNvPicPr>
          <p:nvPr userDrawn="1"/>
        </p:nvPicPr>
        <p:blipFill>
          <a:blip r:embed="rId3"/>
          <a:stretch>
            <a:fillRect/>
          </a:stretch>
        </p:blipFill>
        <p:spPr>
          <a:xfrm>
            <a:off x="381000" y="6458903"/>
            <a:ext cx="453347" cy="160020"/>
          </a:xfrm>
          <a:prstGeom prst="rect">
            <a:avLst/>
          </a:prstGeom>
        </p:spPr>
      </p:pic>
    </p:spTree>
    <p:extLst>
      <p:ext uri="{BB962C8B-B14F-4D97-AF65-F5344CB8AC3E}">
        <p14:creationId xmlns:p14="http://schemas.microsoft.com/office/powerpoint/2010/main" val="4079078535"/>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AC4BBBC-49B1-3249-B58D-BFB5D426C5AE}"/>
              </a:ext>
            </a:extLst>
          </p:cNvPr>
          <p:cNvSpPr/>
          <p:nvPr userDrawn="1"/>
        </p:nvSpPr>
        <p:spPr>
          <a:xfrm>
            <a:off x="0" y="0"/>
            <a:ext cx="12192000" cy="6858000"/>
          </a:xfrm>
          <a:prstGeom prst="rect">
            <a:avLst/>
          </a:prstGeom>
          <a:solidFill>
            <a:srgbClr val="FD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1394899" y="1261241"/>
            <a:ext cx="4597558" cy="662152"/>
          </a:xfrm>
        </p:spPr>
        <p:txBody>
          <a:bodyPr anchor="ctr">
            <a:noAutofit/>
          </a:bodyPr>
          <a:lstStyle>
            <a:lvl1pPr marL="0" indent="0">
              <a:buNone/>
              <a:defRPr sz="4800" b="1">
                <a:solidFill>
                  <a:srgbClr val="874549"/>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9" name="Text Placeholder 9">
            <a:extLst>
              <a:ext uri="{FF2B5EF4-FFF2-40B4-BE49-F238E27FC236}">
                <a16:creationId xmlns:a16="http://schemas.microsoft.com/office/drawing/2014/main" id="{C833513C-A3CD-2B40-BE6F-BD13E1728592}"/>
              </a:ext>
            </a:extLst>
          </p:cNvPr>
          <p:cNvSpPr>
            <a:spLocks noGrp="1"/>
          </p:cNvSpPr>
          <p:nvPr>
            <p:ph type="body" sz="quarter" idx="14" hasCustomPrompt="1"/>
          </p:nvPr>
        </p:nvSpPr>
        <p:spPr>
          <a:xfrm>
            <a:off x="1394899" y="3249273"/>
            <a:ext cx="1648639" cy="376796"/>
          </a:xfrm>
        </p:spPr>
        <p:txBody>
          <a:bodyPr anchor="ctr">
            <a:noAutofit/>
          </a:bodyPr>
          <a:lstStyle>
            <a:lvl1pPr marL="0" indent="0">
              <a:buNone/>
              <a:defRPr sz="2400" b="1">
                <a:solidFill>
                  <a:srgbClr val="874549"/>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0" name="Text Placeholder 9">
            <a:extLst>
              <a:ext uri="{FF2B5EF4-FFF2-40B4-BE49-F238E27FC236}">
                <a16:creationId xmlns:a16="http://schemas.microsoft.com/office/drawing/2014/main" id="{2104219C-B9B4-E740-A436-6FE26DE8E127}"/>
              </a:ext>
            </a:extLst>
          </p:cNvPr>
          <p:cNvSpPr>
            <a:spLocks noGrp="1"/>
          </p:cNvSpPr>
          <p:nvPr>
            <p:ph type="body" sz="quarter" idx="15" hasCustomPrompt="1"/>
          </p:nvPr>
        </p:nvSpPr>
        <p:spPr>
          <a:xfrm>
            <a:off x="4983201" y="3249273"/>
            <a:ext cx="1648639" cy="376796"/>
          </a:xfrm>
        </p:spPr>
        <p:txBody>
          <a:bodyPr anchor="ctr">
            <a:noAutofit/>
          </a:bodyPr>
          <a:lstStyle>
            <a:lvl1pPr marL="0" indent="0">
              <a:buNone/>
              <a:defRPr sz="2400" b="1">
                <a:solidFill>
                  <a:srgbClr val="874549"/>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9">
            <a:extLst>
              <a:ext uri="{FF2B5EF4-FFF2-40B4-BE49-F238E27FC236}">
                <a16:creationId xmlns:a16="http://schemas.microsoft.com/office/drawing/2014/main" id="{77924A29-260E-7045-B834-B5CDEA0E6ABE}"/>
              </a:ext>
            </a:extLst>
          </p:cNvPr>
          <p:cNvSpPr>
            <a:spLocks noGrp="1"/>
          </p:cNvSpPr>
          <p:nvPr>
            <p:ph type="body" sz="quarter" idx="16" hasCustomPrompt="1"/>
          </p:nvPr>
        </p:nvSpPr>
        <p:spPr>
          <a:xfrm>
            <a:off x="8611642" y="3249273"/>
            <a:ext cx="1648639" cy="376796"/>
          </a:xfrm>
        </p:spPr>
        <p:txBody>
          <a:bodyPr anchor="ctr">
            <a:noAutofit/>
          </a:bodyPr>
          <a:lstStyle>
            <a:lvl1pPr marL="0" indent="0">
              <a:buNone/>
              <a:defRPr sz="2400" b="1">
                <a:solidFill>
                  <a:srgbClr val="874549"/>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2" name="Text Placeholder 7">
            <a:extLst>
              <a:ext uri="{FF2B5EF4-FFF2-40B4-BE49-F238E27FC236}">
                <a16:creationId xmlns:a16="http://schemas.microsoft.com/office/drawing/2014/main" id="{399E81FD-F5B5-EA4D-BE4C-E95DF28452B1}"/>
              </a:ext>
            </a:extLst>
          </p:cNvPr>
          <p:cNvSpPr>
            <a:spLocks noGrp="1"/>
          </p:cNvSpPr>
          <p:nvPr>
            <p:ph type="body" sz="quarter" idx="17"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18" name="Text Placeholder 3">
            <a:extLst>
              <a:ext uri="{FF2B5EF4-FFF2-40B4-BE49-F238E27FC236}">
                <a16:creationId xmlns:a16="http://schemas.microsoft.com/office/drawing/2014/main" id="{9753FEC7-3FE8-CC4F-B6C8-0BE359DBBD4E}"/>
              </a:ext>
            </a:extLst>
          </p:cNvPr>
          <p:cNvSpPr>
            <a:spLocks noGrp="1"/>
          </p:cNvSpPr>
          <p:nvPr>
            <p:ph type="body" sz="quarter" idx="21" hasCustomPrompt="1"/>
          </p:nvPr>
        </p:nvSpPr>
        <p:spPr>
          <a:xfrm>
            <a:off x="1394899" y="3941689"/>
            <a:ext cx="2531737" cy="1010261"/>
          </a:xfrm>
        </p:spPr>
        <p:txBody>
          <a:bodyPr>
            <a:noAutofit/>
          </a:bodyPr>
          <a:lstStyle>
            <a:lvl1pPr marL="0" indent="0">
              <a:lnSpc>
                <a:spcPct val="150000"/>
              </a:lnSpc>
              <a:spcBef>
                <a:spcPts val="0"/>
              </a:spcBef>
              <a:buNone/>
              <a:defRPr sz="800">
                <a:solidFill>
                  <a:srgbClr val="874549"/>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9" name="Text Placeholder 3">
            <a:extLst>
              <a:ext uri="{FF2B5EF4-FFF2-40B4-BE49-F238E27FC236}">
                <a16:creationId xmlns:a16="http://schemas.microsoft.com/office/drawing/2014/main" id="{7237F689-E960-BF44-9A86-B10B0AFF4996}"/>
              </a:ext>
            </a:extLst>
          </p:cNvPr>
          <p:cNvSpPr>
            <a:spLocks noGrp="1"/>
          </p:cNvSpPr>
          <p:nvPr>
            <p:ph type="body" sz="quarter" idx="22" hasCustomPrompt="1"/>
          </p:nvPr>
        </p:nvSpPr>
        <p:spPr>
          <a:xfrm>
            <a:off x="4983201" y="3941689"/>
            <a:ext cx="2531737" cy="1010261"/>
          </a:xfrm>
        </p:spPr>
        <p:txBody>
          <a:bodyPr>
            <a:noAutofit/>
          </a:bodyPr>
          <a:lstStyle>
            <a:lvl1pPr marL="0" indent="0">
              <a:lnSpc>
                <a:spcPct val="150000"/>
              </a:lnSpc>
              <a:spcBef>
                <a:spcPts val="0"/>
              </a:spcBef>
              <a:buNone/>
              <a:defRPr sz="800">
                <a:solidFill>
                  <a:srgbClr val="874549"/>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20" name="Text Placeholder 3">
            <a:extLst>
              <a:ext uri="{FF2B5EF4-FFF2-40B4-BE49-F238E27FC236}">
                <a16:creationId xmlns:a16="http://schemas.microsoft.com/office/drawing/2014/main" id="{1B0B651D-4938-E043-B2D5-895D6FFD42B6}"/>
              </a:ext>
            </a:extLst>
          </p:cNvPr>
          <p:cNvSpPr>
            <a:spLocks noGrp="1"/>
          </p:cNvSpPr>
          <p:nvPr>
            <p:ph type="body" sz="quarter" idx="23" hasCustomPrompt="1"/>
          </p:nvPr>
        </p:nvSpPr>
        <p:spPr>
          <a:xfrm>
            <a:off x="8611642" y="3941689"/>
            <a:ext cx="2531737" cy="1010261"/>
          </a:xfrm>
        </p:spPr>
        <p:txBody>
          <a:bodyPr>
            <a:noAutofit/>
          </a:bodyPr>
          <a:lstStyle>
            <a:lvl1pPr marL="0" indent="0">
              <a:lnSpc>
                <a:spcPct val="150000"/>
              </a:lnSpc>
              <a:spcBef>
                <a:spcPts val="0"/>
              </a:spcBef>
              <a:buNone/>
              <a:defRPr sz="800">
                <a:solidFill>
                  <a:srgbClr val="874549"/>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15" name="Picture 14">
            <a:extLst>
              <a:ext uri="{FF2B5EF4-FFF2-40B4-BE49-F238E27FC236}">
                <a16:creationId xmlns:a16="http://schemas.microsoft.com/office/drawing/2014/main" id="{3A9FB7A6-AEA6-CF49-86D7-A2C9DE4AAA85}"/>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3889462292"/>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8DECD05-700C-5B48-8BE3-2BEEDFDEAE1D}"/>
              </a:ext>
            </a:extLst>
          </p:cNvPr>
          <p:cNvSpPr/>
          <p:nvPr userDrawn="1"/>
        </p:nvSpPr>
        <p:spPr>
          <a:xfrm>
            <a:off x="0" y="0"/>
            <a:ext cx="12192000" cy="6858000"/>
          </a:xfrm>
          <a:prstGeom prst="rect">
            <a:avLst/>
          </a:prstGeom>
          <a:solidFill>
            <a:srgbClr val="FFF3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1394899" y="1261241"/>
            <a:ext cx="4597558" cy="662152"/>
          </a:xfrm>
        </p:spPr>
        <p:txBody>
          <a:bodyPr anchor="ctr">
            <a:noAutofit/>
          </a:bodyPr>
          <a:lstStyle>
            <a:lvl1pPr marL="0" indent="0">
              <a:buNone/>
              <a:defRPr sz="4800" b="1">
                <a:solidFill>
                  <a:srgbClr val="B0785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9" name="Text Placeholder 9">
            <a:extLst>
              <a:ext uri="{FF2B5EF4-FFF2-40B4-BE49-F238E27FC236}">
                <a16:creationId xmlns:a16="http://schemas.microsoft.com/office/drawing/2014/main" id="{C833513C-A3CD-2B40-BE6F-BD13E1728592}"/>
              </a:ext>
            </a:extLst>
          </p:cNvPr>
          <p:cNvSpPr>
            <a:spLocks noGrp="1"/>
          </p:cNvSpPr>
          <p:nvPr>
            <p:ph type="body" sz="quarter" idx="14" hasCustomPrompt="1"/>
          </p:nvPr>
        </p:nvSpPr>
        <p:spPr>
          <a:xfrm>
            <a:off x="1394899" y="3249273"/>
            <a:ext cx="1648639" cy="376796"/>
          </a:xfrm>
        </p:spPr>
        <p:txBody>
          <a:bodyPr anchor="ctr">
            <a:noAutofit/>
          </a:bodyPr>
          <a:lstStyle>
            <a:lvl1pPr marL="0" indent="0">
              <a:buNone/>
              <a:defRPr sz="2400" b="1">
                <a:solidFill>
                  <a:srgbClr val="B0785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0" name="Text Placeholder 9">
            <a:extLst>
              <a:ext uri="{FF2B5EF4-FFF2-40B4-BE49-F238E27FC236}">
                <a16:creationId xmlns:a16="http://schemas.microsoft.com/office/drawing/2014/main" id="{2104219C-B9B4-E740-A436-6FE26DE8E127}"/>
              </a:ext>
            </a:extLst>
          </p:cNvPr>
          <p:cNvSpPr>
            <a:spLocks noGrp="1"/>
          </p:cNvSpPr>
          <p:nvPr>
            <p:ph type="body" sz="quarter" idx="15" hasCustomPrompt="1"/>
          </p:nvPr>
        </p:nvSpPr>
        <p:spPr>
          <a:xfrm>
            <a:off x="4983201" y="3249273"/>
            <a:ext cx="1648639" cy="376796"/>
          </a:xfrm>
        </p:spPr>
        <p:txBody>
          <a:bodyPr anchor="ctr">
            <a:noAutofit/>
          </a:bodyPr>
          <a:lstStyle>
            <a:lvl1pPr marL="0" indent="0">
              <a:buNone/>
              <a:defRPr sz="2400" b="1">
                <a:solidFill>
                  <a:srgbClr val="B0785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9">
            <a:extLst>
              <a:ext uri="{FF2B5EF4-FFF2-40B4-BE49-F238E27FC236}">
                <a16:creationId xmlns:a16="http://schemas.microsoft.com/office/drawing/2014/main" id="{77924A29-260E-7045-B834-B5CDEA0E6ABE}"/>
              </a:ext>
            </a:extLst>
          </p:cNvPr>
          <p:cNvSpPr>
            <a:spLocks noGrp="1"/>
          </p:cNvSpPr>
          <p:nvPr>
            <p:ph type="body" sz="quarter" idx="16" hasCustomPrompt="1"/>
          </p:nvPr>
        </p:nvSpPr>
        <p:spPr>
          <a:xfrm>
            <a:off x="8611642" y="3249273"/>
            <a:ext cx="1648639" cy="376796"/>
          </a:xfrm>
        </p:spPr>
        <p:txBody>
          <a:bodyPr anchor="ctr">
            <a:noAutofit/>
          </a:bodyPr>
          <a:lstStyle>
            <a:lvl1pPr marL="0" indent="0">
              <a:buNone/>
              <a:defRPr sz="2400" b="1">
                <a:solidFill>
                  <a:srgbClr val="B07851"/>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2" name="Text Placeholder 7">
            <a:extLst>
              <a:ext uri="{FF2B5EF4-FFF2-40B4-BE49-F238E27FC236}">
                <a16:creationId xmlns:a16="http://schemas.microsoft.com/office/drawing/2014/main" id="{399E81FD-F5B5-EA4D-BE4C-E95DF28452B1}"/>
              </a:ext>
            </a:extLst>
          </p:cNvPr>
          <p:cNvSpPr>
            <a:spLocks noGrp="1"/>
          </p:cNvSpPr>
          <p:nvPr>
            <p:ph type="body" sz="quarter" idx="17"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18" name="Text Placeholder 3">
            <a:extLst>
              <a:ext uri="{FF2B5EF4-FFF2-40B4-BE49-F238E27FC236}">
                <a16:creationId xmlns:a16="http://schemas.microsoft.com/office/drawing/2014/main" id="{9753FEC7-3FE8-CC4F-B6C8-0BE359DBBD4E}"/>
              </a:ext>
            </a:extLst>
          </p:cNvPr>
          <p:cNvSpPr>
            <a:spLocks noGrp="1"/>
          </p:cNvSpPr>
          <p:nvPr>
            <p:ph type="body" sz="quarter" idx="21" hasCustomPrompt="1"/>
          </p:nvPr>
        </p:nvSpPr>
        <p:spPr>
          <a:xfrm>
            <a:off x="1394899" y="3941689"/>
            <a:ext cx="2531737" cy="1010261"/>
          </a:xfrm>
        </p:spPr>
        <p:txBody>
          <a:bodyPr>
            <a:noAutofit/>
          </a:bodyPr>
          <a:lstStyle>
            <a:lvl1pPr marL="0" indent="0">
              <a:lnSpc>
                <a:spcPct val="150000"/>
              </a:lnSpc>
              <a:spcBef>
                <a:spcPts val="0"/>
              </a:spcBef>
              <a:buNone/>
              <a:defRPr sz="800">
                <a:solidFill>
                  <a:srgbClr val="B07851"/>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9" name="Text Placeholder 3">
            <a:extLst>
              <a:ext uri="{FF2B5EF4-FFF2-40B4-BE49-F238E27FC236}">
                <a16:creationId xmlns:a16="http://schemas.microsoft.com/office/drawing/2014/main" id="{7237F689-E960-BF44-9A86-B10B0AFF4996}"/>
              </a:ext>
            </a:extLst>
          </p:cNvPr>
          <p:cNvSpPr>
            <a:spLocks noGrp="1"/>
          </p:cNvSpPr>
          <p:nvPr>
            <p:ph type="body" sz="quarter" idx="22" hasCustomPrompt="1"/>
          </p:nvPr>
        </p:nvSpPr>
        <p:spPr>
          <a:xfrm>
            <a:off x="4983201" y="3941689"/>
            <a:ext cx="2531737" cy="1010261"/>
          </a:xfrm>
        </p:spPr>
        <p:txBody>
          <a:bodyPr>
            <a:noAutofit/>
          </a:bodyPr>
          <a:lstStyle>
            <a:lvl1pPr marL="0" indent="0">
              <a:lnSpc>
                <a:spcPct val="150000"/>
              </a:lnSpc>
              <a:spcBef>
                <a:spcPts val="0"/>
              </a:spcBef>
              <a:buNone/>
              <a:defRPr sz="800">
                <a:solidFill>
                  <a:srgbClr val="B07851"/>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20" name="Text Placeholder 3">
            <a:extLst>
              <a:ext uri="{FF2B5EF4-FFF2-40B4-BE49-F238E27FC236}">
                <a16:creationId xmlns:a16="http://schemas.microsoft.com/office/drawing/2014/main" id="{1B0B651D-4938-E043-B2D5-895D6FFD42B6}"/>
              </a:ext>
            </a:extLst>
          </p:cNvPr>
          <p:cNvSpPr>
            <a:spLocks noGrp="1"/>
          </p:cNvSpPr>
          <p:nvPr>
            <p:ph type="body" sz="quarter" idx="23" hasCustomPrompt="1"/>
          </p:nvPr>
        </p:nvSpPr>
        <p:spPr>
          <a:xfrm>
            <a:off x="8611642" y="3941689"/>
            <a:ext cx="2531737" cy="1010261"/>
          </a:xfrm>
        </p:spPr>
        <p:txBody>
          <a:bodyPr>
            <a:noAutofit/>
          </a:bodyPr>
          <a:lstStyle>
            <a:lvl1pPr marL="0" indent="0">
              <a:lnSpc>
                <a:spcPct val="150000"/>
              </a:lnSpc>
              <a:spcBef>
                <a:spcPts val="0"/>
              </a:spcBef>
              <a:buNone/>
              <a:defRPr sz="800">
                <a:solidFill>
                  <a:srgbClr val="B07851"/>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15" name="Picture 14">
            <a:extLst>
              <a:ext uri="{FF2B5EF4-FFF2-40B4-BE49-F238E27FC236}">
                <a16:creationId xmlns:a16="http://schemas.microsoft.com/office/drawing/2014/main" id="{CE22E3E3-45D4-A74F-AD4D-181348458DD9}"/>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1552114209"/>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63AF6C-8443-AE43-9666-1AF88B9764EE}"/>
              </a:ext>
            </a:extLst>
          </p:cNvPr>
          <p:cNvSpPr/>
          <p:nvPr userDrawn="1"/>
        </p:nvSpPr>
        <p:spPr>
          <a:xfrm>
            <a:off x="0" y="0"/>
            <a:ext cx="12192000" cy="6858000"/>
          </a:xfrm>
          <a:prstGeom prst="rect">
            <a:avLst/>
          </a:prstGeom>
          <a:solidFill>
            <a:srgbClr val="F1F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1394899" y="1261241"/>
            <a:ext cx="4597558" cy="662152"/>
          </a:xfrm>
        </p:spPr>
        <p:txBody>
          <a:bodyPr anchor="ctr">
            <a:noAutofit/>
          </a:bodyPr>
          <a:lstStyle>
            <a:lvl1pPr marL="0" indent="0">
              <a:buNone/>
              <a:defRPr sz="4800" b="1">
                <a:solidFill>
                  <a:srgbClr val="73783F"/>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9" name="Text Placeholder 9">
            <a:extLst>
              <a:ext uri="{FF2B5EF4-FFF2-40B4-BE49-F238E27FC236}">
                <a16:creationId xmlns:a16="http://schemas.microsoft.com/office/drawing/2014/main" id="{C833513C-A3CD-2B40-BE6F-BD13E1728592}"/>
              </a:ext>
            </a:extLst>
          </p:cNvPr>
          <p:cNvSpPr>
            <a:spLocks noGrp="1"/>
          </p:cNvSpPr>
          <p:nvPr>
            <p:ph type="body" sz="quarter" idx="14" hasCustomPrompt="1"/>
          </p:nvPr>
        </p:nvSpPr>
        <p:spPr>
          <a:xfrm>
            <a:off x="1394899" y="3249273"/>
            <a:ext cx="1648639" cy="376796"/>
          </a:xfrm>
        </p:spPr>
        <p:txBody>
          <a:bodyPr anchor="ctr">
            <a:noAutofit/>
          </a:bodyPr>
          <a:lstStyle>
            <a:lvl1pPr marL="0" indent="0">
              <a:buNone/>
              <a:defRPr sz="2400" b="1">
                <a:solidFill>
                  <a:srgbClr val="73783F"/>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0" name="Text Placeholder 9">
            <a:extLst>
              <a:ext uri="{FF2B5EF4-FFF2-40B4-BE49-F238E27FC236}">
                <a16:creationId xmlns:a16="http://schemas.microsoft.com/office/drawing/2014/main" id="{2104219C-B9B4-E740-A436-6FE26DE8E127}"/>
              </a:ext>
            </a:extLst>
          </p:cNvPr>
          <p:cNvSpPr>
            <a:spLocks noGrp="1"/>
          </p:cNvSpPr>
          <p:nvPr>
            <p:ph type="body" sz="quarter" idx="15" hasCustomPrompt="1"/>
          </p:nvPr>
        </p:nvSpPr>
        <p:spPr>
          <a:xfrm>
            <a:off x="4983201" y="3249273"/>
            <a:ext cx="1648639" cy="376796"/>
          </a:xfrm>
        </p:spPr>
        <p:txBody>
          <a:bodyPr anchor="ctr">
            <a:noAutofit/>
          </a:bodyPr>
          <a:lstStyle>
            <a:lvl1pPr marL="0" indent="0">
              <a:buNone/>
              <a:defRPr sz="2400" b="1">
                <a:solidFill>
                  <a:srgbClr val="73783F"/>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9">
            <a:extLst>
              <a:ext uri="{FF2B5EF4-FFF2-40B4-BE49-F238E27FC236}">
                <a16:creationId xmlns:a16="http://schemas.microsoft.com/office/drawing/2014/main" id="{77924A29-260E-7045-B834-B5CDEA0E6ABE}"/>
              </a:ext>
            </a:extLst>
          </p:cNvPr>
          <p:cNvSpPr>
            <a:spLocks noGrp="1"/>
          </p:cNvSpPr>
          <p:nvPr>
            <p:ph type="body" sz="quarter" idx="16" hasCustomPrompt="1"/>
          </p:nvPr>
        </p:nvSpPr>
        <p:spPr>
          <a:xfrm>
            <a:off x="8611642" y="3249273"/>
            <a:ext cx="1648639" cy="376796"/>
          </a:xfrm>
        </p:spPr>
        <p:txBody>
          <a:bodyPr anchor="ctr">
            <a:noAutofit/>
          </a:bodyPr>
          <a:lstStyle>
            <a:lvl1pPr marL="0" indent="0">
              <a:buNone/>
              <a:defRPr sz="2400" b="1">
                <a:solidFill>
                  <a:srgbClr val="73783F"/>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2" name="Text Placeholder 7">
            <a:extLst>
              <a:ext uri="{FF2B5EF4-FFF2-40B4-BE49-F238E27FC236}">
                <a16:creationId xmlns:a16="http://schemas.microsoft.com/office/drawing/2014/main" id="{399E81FD-F5B5-EA4D-BE4C-E95DF28452B1}"/>
              </a:ext>
            </a:extLst>
          </p:cNvPr>
          <p:cNvSpPr>
            <a:spLocks noGrp="1"/>
          </p:cNvSpPr>
          <p:nvPr>
            <p:ph type="body" sz="quarter" idx="17"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18" name="Text Placeholder 3">
            <a:extLst>
              <a:ext uri="{FF2B5EF4-FFF2-40B4-BE49-F238E27FC236}">
                <a16:creationId xmlns:a16="http://schemas.microsoft.com/office/drawing/2014/main" id="{9753FEC7-3FE8-CC4F-B6C8-0BE359DBBD4E}"/>
              </a:ext>
            </a:extLst>
          </p:cNvPr>
          <p:cNvSpPr>
            <a:spLocks noGrp="1"/>
          </p:cNvSpPr>
          <p:nvPr>
            <p:ph type="body" sz="quarter" idx="21" hasCustomPrompt="1"/>
          </p:nvPr>
        </p:nvSpPr>
        <p:spPr>
          <a:xfrm>
            <a:off x="1394899" y="3941689"/>
            <a:ext cx="2531737" cy="1010261"/>
          </a:xfrm>
        </p:spPr>
        <p:txBody>
          <a:bodyPr>
            <a:noAutofit/>
          </a:bodyPr>
          <a:lstStyle>
            <a:lvl1pPr marL="0" indent="0">
              <a:lnSpc>
                <a:spcPct val="150000"/>
              </a:lnSpc>
              <a:spcBef>
                <a:spcPts val="0"/>
              </a:spcBef>
              <a:buNone/>
              <a:defRPr sz="800">
                <a:solidFill>
                  <a:srgbClr val="73783F"/>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9" name="Text Placeholder 3">
            <a:extLst>
              <a:ext uri="{FF2B5EF4-FFF2-40B4-BE49-F238E27FC236}">
                <a16:creationId xmlns:a16="http://schemas.microsoft.com/office/drawing/2014/main" id="{7237F689-E960-BF44-9A86-B10B0AFF4996}"/>
              </a:ext>
            </a:extLst>
          </p:cNvPr>
          <p:cNvSpPr>
            <a:spLocks noGrp="1"/>
          </p:cNvSpPr>
          <p:nvPr>
            <p:ph type="body" sz="quarter" idx="22" hasCustomPrompt="1"/>
          </p:nvPr>
        </p:nvSpPr>
        <p:spPr>
          <a:xfrm>
            <a:off x="4983201" y="3941689"/>
            <a:ext cx="2531737" cy="1010261"/>
          </a:xfrm>
        </p:spPr>
        <p:txBody>
          <a:bodyPr>
            <a:noAutofit/>
          </a:bodyPr>
          <a:lstStyle>
            <a:lvl1pPr marL="0" indent="0">
              <a:lnSpc>
                <a:spcPct val="150000"/>
              </a:lnSpc>
              <a:spcBef>
                <a:spcPts val="0"/>
              </a:spcBef>
              <a:buNone/>
              <a:defRPr sz="800">
                <a:solidFill>
                  <a:srgbClr val="73783F"/>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20" name="Text Placeholder 3">
            <a:extLst>
              <a:ext uri="{FF2B5EF4-FFF2-40B4-BE49-F238E27FC236}">
                <a16:creationId xmlns:a16="http://schemas.microsoft.com/office/drawing/2014/main" id="{1B0B651D-4938-E043-B2D5-895D6FFD42B6}"/>
              </a:ext>
            </a:extLst>
          </p:cNvPr>
          <p:cNvSpPr>
            <a:spLocks noGrp="1"/>
          </p:cNvSpPr>
          <p:nvPr>
            <p:ph type="body" sz="quarter" idx="23" hasCustomPrompt="1"/>
          </p:nvPr>
        </p:nvSpPr>
        <p:spPr>
          <a:xfrm>
            <a:off x="8611642" y="3941689"/>
            <a:ext cx="2531737" cy="1010261"/>
          </a:xfrm>
        </p:spPr>
        <p:txBody>
          <a:bodyPr>
            <a:noAutofit/>
          </a:bodyPr>
          <a:lstStyle>
            <a:lvl1pPr marL="0" indent="0">
              <a:lnSpc>
                <a:spcPct val="150000"/>
              </a:lnSpc>
              <a:spcBef>
                <a:spcPts val="0"/>
              </a:spcBef>
              <a:buNone/>
              <a:defRPr sz="800">
                <a:solidFill>
                  <a:srgbClr val="73783F"/>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15" name="Picture 14">
            <a:extLst>
              <a:ext uri="{FF2B5EF4-FFF2-40B4-BE49-F238E27FC236}">
                <a16:creationId xmlns:a16="http://schemas.microsoft.com/office/drawing/2014/main" id="{2FD347EA-389A-2D4E-84ED-B832F5DB7D70}"/>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3821320814"/>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E63128-6122-1C4F-8FD7-6D6FC2ED9072}"/>
              </a:ext>
            </a:extLst>
          </p:cNvPr>
          <p:cNvSpPr/>
          <p:nvPr userDrawn="1"/>
        </p:nvSpPr>
        <p:spPr>
          <a:xfrm>
            <a:off x="0" y="0"/>
            <a:ext cx="12192000" cy="6858000"/>
          </a:xfrm>
          <a:prstGeom prst="rect">
            <a:avLst/>
          </a:prstGeom>
          <a:solidFill>
            <a:srgbClr val="E9F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1394899" y="1261241"/>
            <a:ext cx="4597558" cy="662152"/>
          </a:xfrm>
        </p:spPr>
        <p:txBody>
          <a:bodyPr anchor="ctr">
            <a:noAutofit/>
          </a:bodyPr>
          <a:lstStyle>
            <a:lvl1pPr marL="0" indent="0">
              <a:buNone/>
              <a:defRPr sz="4800" b="1">
                <a:solidFill>
                  <a:srgbClr val="3D717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9" name="Text Placeholder 9">
            <a:extLst>
              <a:ext uri="{FF2B5EF4-FFF2-40B4-BE49-F238E27FC236}">
                <a16:creationId xmlns:a16="http://schemas.microsoft.com/office/drawing/2014/main" id="{C833513C-A3CD-2B40-BE6F-BD13E1728592}"/>
              </a:ext>
            </a:extLst>
          </p:cNvPr>
          <p:cNvSpPr>
            <a:spLocks noGrp="1"/>
          </p:cNvSpPr>
          <p:nvPr>
            <p:ph type="body" sz="quarter" idx="14" hasCustomPrompt="1"/>
          </p:nvPr>
        </p:nvSpPr>
        <p:spPr>
          <a:xfrm>
            <a:off x="1394899" y="3249273"/>
            <a:ext cx="1648639" cy="376796"/>
          </a:xfrm>
        </p:spPr>
        <p:txBody>
          <a:bodyPr anchor="ctr">
            <a:noAutofit/>
          </a:bodyPr>
          <a:lstStyle>
            <a:lvl1pPr marL="0" indent="0">
              <a:buNone/>
              <a:defRPr sz="2400" b="1">
                <a:solidFill>
                  <a:srgbClr val="3D717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0" name="Text Placeholder 9">
            <a:extLst>
              <a:ext uri="{FF2B5EF4-FFF2-40B4-BE49-F238E27FC236}">
                <a16:creationId xmlns:a16="http://schemas.microsoft.com/office/drawing/2014/main" id="{2104219C-B9B4-E740-A436-6FE26DE8E127}"/>
              </a:ext>
            </a:extLst>
          </p:cNvPr>
          <p:cNvSpPr>
            <a:spLocks noGrp="1"/>
          </p:cNvSpPr>
          <p:nvPr>
            <p:ph type="body" sz="quarter" idx="15" hasCustomPrompt="1"/>
          </p:nvPr>
        </p:nvSpPr>
        <p:spPr>
          <a:xfrm>
            <a:off x="4983201" y="3249273"/>
            <a:ext cx="1648639" cy="376796"/>
          </a:xfrm>
        </p:spPr>
        <p:txBody>
          <a:bodyPr anchor="ctr">
            <a:noAutofit/>
          </a:bodyPr>
          <a:lstStyle>
            <a:lvl1pPr marL="0" indent="0">
              <a:buNone/>
              <a:defRPr sz="2400" b="1">
                <a:solidFill>
                  <a:srgbClr val="3D717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9">
            <a:extLst>
              <a:ext uri="{FF2B5EF4-FFF2-40B4-BE49-F238E27FC236}">
                <a16:creationId xmlns:a16="http://schemas.microsoft.com/office/drawing/2014/main" id="{77924A29-260E-7045-B834-B5CDEA0E6ABE}"/>
              </a:ext>
            </a:extLst>
          </p:cNvPr>
          <p:cNvSpPr>
            <a:spLocks noGrp="1"/>
          </p:cNvSpPr>
          <p:nvPr>
            <p:ph type="body" sz="quarter" idx="16" hasCustomPrompt="1"/>
          </p:nvPr>
        </p:nvSpPr>
        <p:spPr>
          <a:xfrm>
            <a:off x="8611642" y="3249273"/>
            <a:ext cx="1648639" cy="376796"/>
          </a:xfrm>
        </p:spPr>
        <p:txBody>
          <a:bodyPr anchor="ctr">
            <a:noAutofit/>
          </a:bodyPr>
          <a:lstStyle>
            <a:lvl1pPr marL="0" indent="0">
              <a:buNone/>
              <a:defRPr sz="2400" b="1">
                <a:solidFill>
                  <a:srgbClr val="3D7177"/>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2" name="Text Placeholder 7">
            <a:extLst>
              <a:ext uri="{FF2B5EF4-FFF2-40B4-BE49-F238E27FC236}">
                <a16:creationId xmlns:a16="http://schemas.microsoft.com/office/drawing/2014/main" id="{399E81FD-F5B5-EA4D-BE4C-E95DF28452B1}"/>
              </a:ext>
            </a:extLst>
          </p:cNvPr>
          <p:cNvSpPr>
            <a:spLocks noGrp="1"/>
          </p:cNvSpPr>
          <p:nvPr>
            <p:ph type="body" sz="quarter" idx="17"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18" name="Text Placeholder 3">
            <a:extLst>
              <a:ext uri="{FF2B5EF4-FFF2-40B4-BE49-F238E27FC236}">
                <a16:creationId xmlns:a16="http://schemas.microsoft.com/office/drawing/2014/main" id="{9753FEC7-3FE8-CC4F-B6C8-0BE359DBBD4E}"/>
              </a:ext>
            </a:extLst>
          </p:cNvPr>
          <p:cNvSpPr>
            <a:spLocks noGrp="1"/>
          </p:cNvSpPr>
          <p:nvPr>
            <p:ph type="body" sz="quarter" idx="21" hasCustomPrompt="1"/>
          </p:nvPr>
        </p:nvSpPr>
        <p:spPr>
          <a:xfrm>
            <a:off x="1394899" y="3941689"/>
            <a:ext cx="2531737" cy="1010261"/>
          </a:xfrm>
        </p:spPr>
        <p:txBody>
          <a:bodyPr>
            <a:noAutofit/>
          </a:bodyPr>
          <a:lstStyle>
            <a:lvl1pPr marL="0" indent="0">
              <a:lnSpc>
                <a:spcPct val="150000"/>
              </a:lnSpc>
              <a:spcBef>
                <a:spcPts val="0"/>
              </a:spcBef>
              <a:buNone/>
              <a:defRPr sz="800">
                <a:solidFill>
                  <a:srgbClr val="3D7177"/>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9" name="Text Placeholder 3">
            <a:extLst>
              <a:ext uri="{FF2B5EF4-FFF2-40B4-BE49-F238E27FC236}">
                <a16:creationId xmlns:a16="http://schemas.microsoft.com/office/drawing/2014/main" id="{7237F689-E960-BF44-9A86-B10B0AFF4996}"/>
              </a:ext>
            </a:extLst>
          </p:cNvPr>
          <p:cNvSpPr>
            <a:spLocks noGrp="1"/>
          </p:cNvSpPr>
          <p:nvPr>
            <p:ph type="body" sz="quarter" idx="22" hasCustomPrompt="1"/>
          </p:nvPr>
        </p:nvSpPr>
        <p:spPr>
          <a:xfrm>
            <a:off x="4983201" y="3941689"/>
            <a:ext cx="2531737" cy="1010261"/>
          </a:xfrm>
        </p:spPr>
        <p:txBody>
          <a:bodyPr>
            <a:noAutofit/>
          </a:bodyPr>
          <a:lstStyle>
            <a:lvl1pPr marL="0" indent="0">
              <a:lnSpc>
                <a:spcPct val="150000"/>
              </a:lnSpc>
              <a:spcBef>
                <a:spcPts val="0"/>
              </a:spcBef>
              <a:buNone/>
              <a:defRPr sz="800">
                <a:solidFill>
                  <a:srgbClr val="3D7177"/>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20" name="Text Placeholder 3">
            <a:extLst>
              <a:ext uri="{FF2B5EF4-FFF2-40B4-BE49-F238E27FC236}">
                <a16:creationId xmlns:a16="http://schemas.microsoft.com/office/drawing/2014/main" id="{1B0B651D-4938-E043-B2D5-895D6FFD42B6}"/>
              </a:ext>
            </a:extLst>
          </p:cNvPr>
          <p:cNvSpPr>
            <a:spLocks noGrp="1"/>
          </p:cNvSpPr>
          <p:nvPr>
            <p:ph type="body" sz="quarter" idx="23" hasCustomPrompt="1"/>
          </p:nvPr>
        </p:nvSpPr>
        <p:spPr>
          <a:xfrm>
            <a:off x="8611642" y="3941689"/>
            <a:ext cx="2531737" cy="1010261"/>
          </a:xfrm>
        </p:spPr>
        <p:txBody>
          <a:bodyPr>
            <a:noAutofit/>
          </a:bodyPr>
          <a:lstStyle>
            <a:lvl1pPr marL="0" indent="0">
              <a:lnSpc>
                <a:spcPct val="150000"/>
              </a:lnSpc>
              <a:spcBef>
                <a:spcPts val="0"/>
              </a:spcBef>
              <a:buNone/>
              <a:defRPr sz="800">
                <a:solidFill>
                  <a:srgbClr val="3D7177"/>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15" name="Picture 14">
            <a:extLst>
              <a:ext uri="{FF2B5EF4-FFF2-40B4-BE49-F238E27FC236}">
                <a16:creationId xmlns:a16="http://schemas.microsoft.com/office/drawing/2014/main" id="{C3F8DF1B-C226-5B45-A3E8-8CE1B0416A58}"/>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3230317905"/>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ADE4295-2A5F-0747-9F2B-247BDF4E74E6}"/>
              </a:ext>
            </a:extLst>
          </p:cNvPr>
          <p:cNvSpPr/>
          <p:nvPr userDrawn="1"/>
        </p:nvSpPr>
        <p:spPr>
          <a:xfrm>
            <a:off x="0" y="0"/>
            <a:ext cx="12192000" cy="6858000"/>
          </a:xfrm>
          <a:prstGeom prst="rect">
            <a:avLst/>
          </a:prstGeom>
          <a:solidFill>
            <a:srgbClr val="F8F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1394899" y="1261241"/>
            <a:ext cx="4597558" cy="662152"/>
          </a:xfrm>
        </p:spPr>
        <p:txBody>
          <a:bodyPr anchor="ctr">
            <a:noAutofit/>
          </a:bodyPr>
          <a:lstStyle>
            <a:lvl1pPr marL="0" indent="0">
              <a:buNone/>
              <a:defRPr sz="4800" b="1">
                <a:solidFill>
                  <a:srgbClr val="65655D"/>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9" name="Text Placeholder 9">
            <a:extLst>
              <a:ext uri="{FF2B5EF4-FFF2-40B4-BE49-F238E27FC236}">
                <a16:creationId xmlns:a16="http://schemas.microsoft.com/office/drawing/2014/main" id="{C833513C-A3CD-2B40-BE6F-BD13E1728592}"/>
              </a:ext>
            </a:extLst>
          </p:cNvPr>
          <p:cNvSpPr>
            <a:spLocks noGrp="1"/>
          </p:cNvSpPr>
          <p:nvPr>
            <p:ph type="body" sz="quarter" idx="14" hasCustomPrompt="1"/>
          </p:nvPr>
        </p:nvSpPr>
        <p:spPr>
          <a:xfrm>
            <a:off x="1394899" y="3249273"/>
            <a:ext cx="1648639" cy="376796"/>
          </a:xfrm>
        </p:spPr>
        <p:txBody>
          <a:bodyPr anchor="ctr">
            <a:noAutofit/>
          </a:bodyPr>
          <a:lstStyle>
            <a:lvl1pPr marL="0" indent="0">
              <a:buNone/>
              <a:defRPr sz="2400" b="1">
                <a:solidFill>
                  <a:srgbClr val="65655D"/>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0" name="Text Placeholder 9">
            <a:extLst>
              <a:ext uri="{FF2B5EF4-FFF2-40B4-BE49-F238E27FC236}">
                <a16:creationId xmlns:a16="http://schemas.microsoft.com/office/drawing/2014/main" id="{2104219C-B9B4-E740-A436-6FE26DE8E127}"/>
              </a:ext>
            </a:extLst>
          </p:cNvPr>
          <p:cNvSpPr>
            <a:spLocks noGrp="1"/>
          </p:cNvSpPr>
          <p:nvPr>
            <p:ph type="body" sz="quarter" idx="15" hasCustomPrompt="1"/>
          </p:nvPr>
        </p:nvSpPr>
        <p:spPr>
          <a:xfrm>
            <a:off x="4983201" y="3249273"/>
            <a:ext cx="1648639" cy="376796"/>
          </a:xfrm>
        </p:spPr>
        <p:txBody>
          <a:bodyPr anchor="ctr">
            <a:noAutofit/>
          </a:bodyPr>
          <a:lstStyle>
            <a:lvl1pPr marL="0" indent="0">
              <a:buNone/>
              <a:defRPr sz="2400" b="1">
                <a:solidFill>
                  <a:srgbClr val="65655D"/>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9">
            <a:extLst>
              <a:ext uri="{FF2B5EF4-FFF2-40B4-BE49-F238E27FC236}">
                <a16:creationId xmlns:a16="http://schemas.microsoft.com/office/drawing/2014/main" id="{77924A29-260E-7045-B834-B5CDEA0E6ABE}"/>
              </a:ext>
            </a:extLst>
          </p:cNvPr>
          <p:cNvSpPr>
            <a:spLocks noGrp="1"/>
          </p:cNvSpPr>
          <p:nvPr>
            <p:ph type="body" sz="quarter" idx="16" hasCustomPrompt="1"/>
          </p:nvPr>
        </p:nvSpPr>
        <p:spPr>
          <a:xfrm>
            <a:off x="8611642" y="3249273"/>
            <a:ext cx="1648639" cy="376796"/>
          </a:xfrm>
        </p:spPr>
        <p:txBody>
          <a:bodyPr anchor="ctr">
            <a:noAutofit/>
          </a:bodyPr>
          <a:lstStyle>
            <a:lvl1pPr marL="0" indent="0">
              <a:buNone/>
              <a:defRPr sz="2400" b="1">
                <a:solidFill>
                  <a:srgbClr val="65655D"/>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2" name="Text Placeholder 7">
            <a:extLst>
              <a:ext uri="{FF2B5EF4-FFF2-40B4-BE49-F238E27FC236}">
                <a16:creationId xmlns:a16="http://schemas.microsoft.com/office/drawing/2014/main" id="{399E81FD-F5B5-EA4D-BE4C-E95DF28452B1}"/>
              </a:ext>
            </a:extLst>
          </p:cNvPr>
          <p:cNvSpPr>
            <a:spLocks noGrp="1"/>
          </p:cNvSpPr>
          <p:nvPr>
            <p:ph type="body" sz="quarter" idx="17"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18" name="Text Placeholder 3">
            <a:extLst>
              <a:ext uri="{FF2B5EF4-FFF2-40B4-BE49-F238E27FC236}">
                <a16:creationId xmlns:a16="http://schemas.microsoft.com/office/drawing/2014/main" id="{9753FEC7-3FE8-CC4F-B6C8-0BE359DBBD4E}"/>
              </a:ext>
            </a:extLst>
          </p:cNvPr>
          <p:cNvSpPr>
            <a:spLocks noGrp="1"/>
          </p:cNvSpPr>
          <p:nvPr>
            <p:ph type="body" sz="quarter" idx="21" hasCustomPrompt="1"/>
          </p:nvPr>
        </p:nvSpPr>
        <p:spPr>
          <a:xfrm>
            <a:off x="1394899" y="3941689"/>
            <a:ext cx="2531737" cy="1010261"/>
          </a:xfrm>
        </p:spPr>
        <p:txBody>
          <a:bodyPr>
            <a:noAutofit/>
          </a:bodyPr>
          <a:lstStyle>
            <a:lvl1pPr marL="0" indent="0">
              <a:lnSpc>
                <a:spcPct val="150000"/>
              </a:lnSpc>
              <a:spcBef>
                <a:spcPts val="0"/>
              </a:spcBef>
              <a:buNone/>
              <a:defRPr sz="800">
                <a:solidFill>
                  <a:srgbClr val="65655D"/>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9" name="Text Placeholder 3">
            <a:extLst>
              <a:ext uri="{FF2B5EF4-FFF2-40B4-BE49-F238E27FC236}">
                <a16:creationId xmlns:a16="http://schemas.microsoft.com/office/drawing/2014/main" id="{7237F689-E960-BF44-9A86-B10B0AFF4996}"/>
              </a:ext>
            </a:extLst>
          </p:cNvPr>
          <p:cNvSpPr>
            <a:spLocks noGrp="1"/>
          </p:cNvSpPr>
          <p:nvPr>
            <p:ph type="body" sz="quarter" idx="22" hasCustomPrompt="1"/>
          </p:nvPr>
        </p:nvSpPr>
        <p:spPr>
          <a:xfrm>
            <a:off x="4983201" y="3941689"/>
            <a:ext cx="2531737" cy="1010261"/>
          </a:xfrm>
        </p:spPr>
        <p:txBody>
          <a:bodyPr>
            <a:noAutofit/>
          </a:bodyPr>
          <a:lstStyle>
            <a:lvl1pPr marL="0" indent="0">
              <a:lnSpc>
                <a:spcPct val="150000"/>
              </a:lnSpc>
              <a:spcBef>
                <a:spcPts val="0"/>
              </a:spcBef>
              <a:buNone/>
              <a:defRPr sz="800">
                <a:solidFill>
                  <a:srgbClr val="65655D"/>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20" name="Text Placeholder 3">
            <a:extLst>
              <a:ext uri="{FF2B5EF4-FFF2-40B4-BE49-F238E27FC236}">
                <a16:creationId xmlns:a16="http://schemas.microsoft.com/office/drawing/2014/main" id="{1B0B651D-4938-E043-B2D5-895D6FFD42B6}"/>
              </a:ext>
            </a:extLst>
          </p:cNvPr>
          <p:cNvSpPr>
            <a:spLocks noGrp="1"/>
          </p:cNvSpPr>
          <p:nvPr>
            <p:ph type="body" sz="quarter" idx="23" hasCustomPrompt="1"/>
          </p:nvPr>
        </p:nvSpPr>
        <p:spPr>
          <a:xfrm>
            <a:off x="8611642" y="3941689"/>
            <a:ext cx="2531737" cy="1010261"/>
          </a:xfrm>
        </p:spPr>
        <p:txBody>
          <a:bodyPr>
            <a:noAutofit/>
          </a:bodyPr>
          <a:lstStyle>
            <a:lvl1pPr marL="0" indent="0">
              <a:lnSpc>
                <a:spcPct val="150000"/>
              </a:lnSpc>
              <a:spcBef>
                <a:spcPts val="0"/>
              </a:spcBef>
              <a:buNone/>
              <a:defRPr sz="800">
                <a:solidFill>
                  <a:srgbClr val="65655D"/>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15" name="Picture 14">
            <a:extLst>
              <a:ext uri="{FF2B5EF4-FFF2-40B4-BE49-F238E27FC236}">
                <a16:creationId xmlns:a16="http://schemas.microsoft.com/office/drawing/2014/main" id="{26D48ED4-7BE4-234F-AC27-B50D3A10FF1E}"/>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1125755849"/>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ADE4295-2A5F-0747-9F2B-247BDF4E74E6}"/>
              </a:ext>
            </a:extLst>
          </p:cNvPr>
          <p:cNvSpPr/>
          <p:nvPr userDrawn="1"/>
        </p:nvSpPr>
        <p:spPr>
          <a:xfrm>
            <a:off x="0" y="0"/>
            <a:ext cx="12192000" cy="6858000"/>
          </a:xfrm>
          <a:prstGeom prst="rect">
            <a:avLst/>
          </a:prstGeom>
          <a:solidFill>
            <a:srgbClr val="F1F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98"/>
          </a:p>
        </p:txBody>
      </p:sp>
      <p:sp>
        <p:nvSpPr>
          <p:cNvPr id="6" name="Slide Number Placeholder 3">
            <a:extLst>
              <a:ext uri="{FF2B5EF4-FFF2-40B4-BE49-F238E27FC236}">
                <a16:creationId xmlns:a16="http://schemas.microsoft.com/office/drawing/2014/main" id="{3CE714A7-C557-154B-9695-33D3AEDF1DCC}"/>
              </a:ext>
            </a:extLst>
          </p:cNvPr>
          <p:cNvSpPr>
            <a:spLocks noGrp="1"/>
          </p:cNvSpPr>
          <p:nvPr>
            <p:ph type="sldNum" sz="quarter" idx="12"/>
          </p:nvPr>
        </p:nvSpPr>
        <p:spPr>
          <a:xfrm>
            <a:off x="11458384" y="6356351"/>
            <a:ext cx="444616" cy="365125"/>
          </a:xfrm>
        </p:spPr>
        <p:txBody>
          <a:bodyPr/>
          <a:lstStyle>
            <a:lvl1pPr>
              <a:defRPr lang="en-US" sz="800" kern="1200" smtClean="0">
                <a:solidFill>
                  <a:srgbClr val="2C2C2C"/>
                </a:solidFill>
                <a:latin typeface="Arial" panose="020B0604020202020204" pitchFamily="34" charset="0"/>
                <a:ea typeface="+mn-ea"/>
                <a:cs typeface="Arial" panose="020B0604020202020204" pitchFamily="34" charset="0"/>
              </a:defRPr>
            </a:lvl1pPr>
          </a:lstStyle>
          <a:p>
            <a:fld id="{BD5B6BAD-5F5D-3E4C-BAD0-B011452885A9}" type="slidenum">
              <a:rPr lang="en-US" smtClean="0"/>
              <a:pPr/>
              <a:t>‹#›</a:t>
            </a:fld>
            <a:endParaRPr lang="en-US"/>
          </a:p>
        </p:txBody>
      </p:sp>
      <p:sp>
        <p:nvSpPr>
          <p:cNvPr id="23" name="Text Placeholder 9">
            <a:extLst>
              <a:ext uri="{FF2B5EF4-FFF2-40B4-BE49-F238E27FC236}">
                <a16:creationId xmlns:a16="http://schemas.microsoft.com/office/drawing/2014/main" id="{1FDA7842-6CCC-1748-AACC-3BD641315638}"/>
              </a:ext>
            </a:extLst>
          </p:cNvPr>
          <p:cNvSpPr>
            <a:spLocks noGrp="1"/>
          </p:cNvSpPr>
          <p:nvPr>
            <p:ph type="body" sz="quarter" idx="13" hasCustomPrompt="1"/>
          </p:nvPr>
        </p:nvSpPr>
        <p:spPr>
          <a:xfrm>
            <a:off x="1394899" y="1261241"/>
            <a:ext cx="4597558" cy="662152"/>
          </a:xfrm>
        </p:spPr>
        <p:txBody>
          <a:bodyPr anchor="ctr">
            <a:noAutofit/>
          </a:bodyPr>
          <a:lstStyle>
            <a:lvl1pPr marL="0" indent="0">
              <a:buNone/>
              <a:defRPr sz="48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This is a title.</a:t>
            </a:r>
          </a:p>
        </p:txBody>
      </p:sp>
      <p:sp>
        <p:nvSpPr>
          <p:cNvPr id="9" name="Text Placeholder 9">
            <a:extLst>
              <a:ext uri="{FF2B5EF4-FFF2-40B4-BE49-F238E27FC236}">
                <a16:creationId xmlns:a16="http://schemas.microsoft.com/office/drawing/2014/main" id="{C833513C-A3CD-2B40-BE6F-BD13E1728592}"/>
              </a:ext>
            </a:extLst>
          </p:cNvPr>
          <p:cNvSpPr>
            <a:spLocks noGrp="1"/>
          </p:cNvSpPr>
          <p:nvPr>
            <p:ph type="body" sz="quarter" idx="14" hasCustomPrompt="1"/>
          </p:nvPr>
        </p:nvSpPr>
        <p:spPr>
          <a:xfrm>
            <a:off x="1394899" y="3249273"/>
            <a:ext cx="1648639" cy="376796"/>
          </a:xfrm>
        </p:spPr>
        <p:txBody>
          <a:bodyPr anchor="ctr">
            <a:noAutofit/>
          </a:bodyPr>
          <a:lstStyle>
            <a:lvl1pPr marL="0" indent="0">
              <a:buNone/>
              <a:defRPr sz="24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0" name="Text Placeholder 9">
            <a:extLst>
              <a:ext uri="{FF2B5EF4-FFF2-40B4-BE49-F238E27FC236}">
                <a16:creationId xmlns:a16="http://schemas.microsoft.com/office/drawing/2014/main" id="{2104219C-B9B4-E740-A436-6FE26DE8E127}"/>
              </a:ext>
            </a:extLst>
          </p:cNvPr>
          <p:cNvSpPr>
            <a:spLocks noGrp="1"/>
          </p:cNvSpPr>
          <p:nvPr>
            <p:ph type="body" sz="quarter" idx="15" hasCustomPrompt="1"/>
          </p:nvPr>
        </p:nvSpPr>
        <p:spPr>
          <a:xfrm>
            <a:off x="4983201" y="3249273"/>
            <a:ext cx="1648639" cy="376796"/>
          </a:xfrm>
        </p:spPr>
        <p:txBody>
          <a:bodyPr anchor="ctr">
            <a:noAutofit/>
          </a:bodyPr>
          <a:lstStyle>
            <a:lvl1pPr marL="0" indent="0">
              <a:buNone/>
              <a:defRPr sz="24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1" name="Text Placeholder 9">
            <a:extLst>
              <a:ext uri="{FF2B5EF4-FFF2-40B4-BE49-F238E27FC236}">
                <a16:creationId xmlns:a16="http://schemas.microsoft.com/office/drawing/2014/main" id="{77924A29-260E-7045-B834-B5CDEA0E6ABE}"/>
              </a:ext>
            </a:extLst>
          </p:cNvPr>
          <p:cNvSpPr>
            <a:spLocks noGrp="1"/>
          </p:cNvSpPr>
          <p:nvPr>
            <p:ph type="body" sz="quarter" idx="16" hasCustomPrompt="1"/>
          </p:nvPr>
        </p:nvSpPr>
        <p:spPr>
          <a:xfrm>
            <a:off x="8611642" y="3249273"/>
            <a:ext cx="1648639" cy="376796"/>
          </a:xfrm>
        </p:spPr>
        <p:txBody>
          <a:bodyPr anchor="ctr">
            <a:noAutofit/>
          </a:bodyPr>
          <a:lstStyle>
            <a:lvl1pPr marL="0" indent="0">
              <a:buNone/>
              <a:defRPr sz="2400" b="1">
                <a:solidFill>
                  <a:srgbClr val="38539A"/>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Subhead</a:t>
            </a:r>
          </a:p>
        </p:txBody>
      </p:sp>
      <p:sp>
        <p:nvSpPr>
          <p:cNvPr id="12" name="Text Placeholder 7">
            <a:extLst>
              <a:ext uri="{FF2B5EF4-FFF2-40B4-BE49-F238E27FC236}">
                <a16:creationId xmlns:a16="http://schemas.microsoft.com/office/drawing/2014/main" id="{399E81FD-F5B5-EA4D-BE4C-E95DF28452B1}"/>
              </a:ext>
            </a:extLst>
          </p:cNvPr>
          <p:cNvSpPr>
            <a:spLocks noGrp="1"/>
          </p:cNvSpPr>
          <p:nvPr>
            <p:ph type="body" sz="quarter" idx="17" hasCustomPrompt="1"/>
          </p:nvPr>
        </p:nvSpPr>
        <p:spPr>
          <a:xfrm>
            <a:off x="10111833" y="6405563"/>
            <a:ext cx="1321144" cy="315913"/>
          </a:xfrm>
        </p:spPr>
        <p:txBody>
          <a:bodyPr anchor="ctr">
            <a:normAutofit/>
          </a:bodyPr>
          <a:lstStyle>
            <a:lvl1pPr marL="0" indent="0">
              <a:buNone/>
              <a:defRPr sz="800">
                <a:solidFill>
                  <a:srgbClr val="2C2C2C"/>
                </a:solidFill>
                <a:latin typeface="Arial" panose="020B0604020202020204" pitchFamily="34" charset="0"/>
                <a:cs typeface="Arial" panose="020B0604020202020204" pitchFamily="34" charset="0"/>
              </a:defRPr>
            </a:lvl1pPr>
            <a:lvl2pPr marL="457086" indent="0">
              <a:buNone/>
              <a:defRPr/>
            </a:lvl2pPr>
            <a:lvl3pPr marL="914172" indent="0">
              <a:buNone/>
              <a:defRPr/>
            </a:lvl3pPr>
            <a:lvl4pPr marL="1371257" indent="0">
              <a:buNone/>
              <a:defRPr/>
            </a:lvl4pPr>
            <a:lvl5pPr marL="1828343" indent="0">
              <a:buNone/>
              <a:defRPr/>
            </a:lvl5pPr>
          </a:lstStyle>
          <a:p>
            <a:pPr lvl="0"/>
            <a:r>
              <a:rPr lang="en-US"/>
              <a:t>Section Title</a:t>
            </a:r>
          </a:p>
        </p:txBody>
      </p:sp>
      <p:sp>
        <p:nvSpPr>
          <p:cNvPr id="18" name="Text Placeholder 3">
            <a:extLst>
              <a:ext uri="{FF2B5EF4-FFF2-40B4-BE49-F238E27FC236}">
                <a16:creationId xmlns:a16="http://schemas.microsoft.com/office/drawing/2014/main" id="{9753FEC7-3FE8-CC4F-B6C8-0BE359DBBD4E}"/>
              </a:ext>
            </a:extLst>
          </p:cNvPr>
          <p:cNvSpPr>
            <a:spLocks noGrp="1"/>
          </p:cNvSpPr>
          <p:nvPr>
            <p:ph type="body" sz="quarter" idx="21" hasCustomPrompt="1"/>
          </p:nvPr>
        </p:nvSpPr>
        <p:spPr>
          <a:xfrm>
            <a:off x="1394899" y="3941689"/>
            <a:ext cx="2531737" cy="1010261"/>
          </a:xfrm>
        </p:spPr>
        <p:txBody>
          <a:bodyPr>
            <a:noAutofit/>
          </a:bodyPr>
          <a:lstStyle>
            <a:lvl1pPr marL="0" indent="0">
              <a:lnSpc>
                <a:spcPct val="150000"/>
              </a:lnSpc>
              <a:spcBef>
                <a:spcPts val="0"/>
              </a:spcBef>
              <a:buNone/>
              <a:defRPr sz="800">
                <a:solidFill>
                  <a:srgbClr val="38539A"/>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19" name="Text Placeholder 3">
            <a:extLst>
              <a:ext uri="{FF2B5EF4-FFF2-40B4-BE49-F238E27FC236}">
                <a16:creationId xmlns:a16="http://schemas.microsoft.com/office/drawing/2014/main" id="{7237F689-E960-BF44-9A86-B10B0AFF4996}"/>
              </a:ext>
            </a:extLst>
          </p:cNvPr>
          <p:cNvSpPr>
            <a:spLocks noGrp="1"/>
          </p:cNvSpPr>
          <p:nvPr>
            <p:ph type="body" sz="quarter" idx="22" hasCustomPrompt="1"/>
          </p:nvPr>
        </p:nvSpPr>
        <p:spPr>
          <a:xfrm>
            <a:off x="4983201" y="3941689"/>
            <a:ext cx="2531737" cy="1010261"/>
          </a:xfrm>
        </p:spPr>
        <p:txBody>
          <a:bodyPr>
            <a:noAutofit/>
          </a:bodyPr>
          <a:lstStyle>
            <a:lvl1pPr marL="0" indent="0">
              <a:lnSpc>
                <a:spcPct val="150000"/>
              </a:lnSpc>
              <a:spcBef>
                <a:spcPts val="0"/>
              </a:spcBef>
              <a:buNone/>
              <a:defRPr sz="800">
                <a:solidFill>
                  <a:srgbClr val="38539A"/>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sp>
        <p:nvSpPr>
          <p:cNvPr id="20" name="Text Placeholder 3">
            <a:extLst>
              <a:ext uri="{FF2B5EF4-FFF2-40B4-BE49-F238E27FC236}">
                <a16:creationId xmlns:a16="http://schemas.microsoft.com/office/drawing/2014/main" id="{1B0B651D-4938-E043-B2D5-895D6FFD42B6}"/>
              </a:ext>
            </a:extLst>
          </p:cNvPr>
          <p:cNvSpPr>
            <a:spLocks noGrp="1"/>
          </p:cNvSpPr>
          <p:nvPr>
            <p:ph type="body" sz="quarter" idx="23" hasCustomPrompt="1"/>
          </p:nvPr>
        </p:nvSpPr>
        <p:spPr>
          <a:xfrm>
            <a:off x="8611642" y="3941689"/>
            <a:ext cx="2531737" cy="1010261"/>
          </a:xfrm>
        </p:spPr>
        <p:txBody>
          <a:bodyPr>
            <a:noAutofit/>
          </a:bodyPr>
          <a:lstStyle>
            <a:lvl1pPr marL="0" indent="0">
              <a:lnSpc>
                <a:spcPct val="150000"/>
              </a:lnSpc>
              <a:spcBef>
                <a:spcPts val="0"/>
              </a:spcBef>
              <a:buNone/>
              <a:defRPr sz="800">
                <a:solidFill>
                  <a:srgbClr val="38539A"/>
                </a:solidFill>
                <a:latin typeface="Arial" panose="020B0604020202020204" pitchFamily="34" charset="0"/>
                <a:cs typeface="Arial" panose="020B0604020202020204" pitchFamily="34" charset="0"/>
              </a:defRPr>
            </a:lvl1pPr>
            <a:lvl2pPr marL="457086" indent="0">
              <a:buNone/>
              <a:defRPr sz="800">
                <a:latin typeface="Arial" panose="020B0604020202020204" pitchFamily="34" charset="0"/>
                <a:cs typeface="Arial" panose="020B0604020202020204" pitchFamily="34" charset="0"/>
              </a:defRPr>
            </a:lvl2pPr>
            <a:lvl3pPr marL="914172" indent="0">
              <a:buNone/>
              <a:defRPr sz="800">
                <a:latin typeface="Arial" panose="020B0604020202020204" pitchFamily="34" charset="0"/>
                <a:cs typeface="Arial" panose="020B0604020202020204" pitchFamily="34" charset="0"/>
              </a:defRPr>
            </a:lvl3pPr>
            <a:lvl4pPr marL="1371257" indent="0">
              <a:buNone/>
              <a:defRPr sz="800">
                <a:latin typeface="Arial" panose="020B0604020202020204" pitchFamily="34" charset="0"/>
                <a:cs typeface="Arial" panose="020B0604020202020204" pitchFamily="34" charset="0"/>
              </a:defRPr>
            </a:lvl4pPr>
            <a:lvl5pPr marL="1828343" indent="0">
              <a:buNone/>
              <a:defRPr sz="800">
                <a:latin typeface="Arial" panose="020B0604020202020204" pitchFamily="34" charset="0"/>
                <a:cs typeface="Arial" panose="020B0604020202020204" pitchFamily="34" charset="0"/>
              </a:defRPr>
            </a:lvl5pPr>
          </a:lstStyle>
          <a:p>
            <a:pPr lvl="0"/>
            <a:r>
              <a:rPr lang="en-US"/>
              <a:t>The Arial typeface is one of the most widely used designs of the last 30 years. Drawn in 1982 by Monotype Imaging designers Robin Nicholas and Patricia Saunders for use in an early IBM laser printer, Arial has become a staple for textual content.</a:t>
            </a:r>
          </a:p>
        </p:txBody>
      </p:sp>
      <p:pic>
        <p:nvPicPr>
          <p:cNvPr id="15" name="Picture 14">
            <a:extLst>
              <a:ext uri="{FF2B5EF4-FFF2-40B4-BE49-F238E27FC236}">
                <a16:creationId xmlns:a16="http://schemas.microsoft.com/office/drawing/2014/main" id="{3A30BE3D-6485-F743-8DB7-68F3D589997C}"/>
              </a:ext>
            </a:extLst>
          </p:cNvPr>
          <p:cNvPicPr>
            <a:picLocks noChangeAspect="1"/>
          </p:cNvPicPr>
          <p:nvPr userDrawn="1"/>
        </p:nvPicPr>
        <p:blipFill>
          <a:blip r:embed="rId2"/>
          <a:stretch>
            <a:fillRect/>
          </a:stretch>
        </p:blipFill>
        <p:spPr>
          <a:xfrm>
            <a:off x="381000" y="6458903"/>
            <a:ext cx="453347" cy="160020"/>
          </a:xfrm>
          <a:prstGeom prst="rect">
            <a:avLst/>
          </a:prstGeom>
        </p:spPr>
      </p:pic>
    </p:spTree>
    <p:extLst>
      <p:ext uri="{BB962C8B-B14F-4D97-AF65-F5344CB8AC3E}">
        <p14:creationId xmlns:p14="http://schemas.microsoft.com/office/powerpoint/2010/main" val="3918557297"/>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D40D60-E9A6-4B99-9E80-5587AF09A47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E7EB8A7-63E1-4540-8DC6-3C2FAE245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7959CF8-74B7-4C23-9AE6-6955403CB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FCAB988-FD8F-4A8E-BD93-1089343EE4BF}"/>
              </a:ext>
            </a:extLst>
          </p:cNvPr>
          <p:cNvSpPr>
            <a:spLocks noGrp="1"/>
          </p:cNvSpPr>
          <p:nvPr>
            <p:ph type="dt" sz="half" idx="10"/>
          </p:nvPr>
        </p:nvSpPr>
        <p:spPr/>
        <p:txBody>
          <a:bodyPr/>
          <a:lstStyle/>
          <a:p>
            <a:fld id="{7FE83FEF-2FE0-449F-80D4-0745A94382B1}" type="datetimeFigureOut">
              <a:rPr lang="ko-KR" altLang="en-US" smtClean="0"/>
              <a:t>2022-04-29</a:t>
            </a:fld>
            <a:endParaRPr lang="ko-KR" altLang="en-US"/>
          </a:p>
        </p:txBody>
      </p:sp>
      <p:sp>
        <p:nvSpPr>
          <p:cNvPr id="6" name="바닥글 개체 틀 5">
            <a:extLst>
              <a:ext uri="{FF2B5EF4-FFF2-40B4-BE49-F238E27FC236}">
                <a16:creationId xmlns:a16="http://schemas.microsoft.com/office/drawing/2014/main" id="{85A8C8D4-E678-450A-8623-D91ECC6DB0F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CADF6AA-6835-4398-9E5B-9977DE4E2408}"/>
              </a:ext>
            </a:extLst>
          </p:cNvPr>
          <p:cNvSpPr>
            <a:spLocks noGrp="1"/>
          </p:cNvSpPr>
          <p:nvPr>
            <p:ph type="sldNum" sz="quarter" idx="12"/>
          </p:nvPr>
        </p:nvSpPr>
        <p:spPr/>
        <p:txBody>
          <a:body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198736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9.xml"/><Relationship Id="rId21" Type="http://schemas.openxmlformats.org/officeDocument/2006/relationships/slideLayout" Target="../slideLayouts/slideLayout34.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63" Type="http://schemas.openxmlformats.org/officeDocument/2006/relationships/slideLayout" Target="../slideLayouts/slideLayout76.xml"/><Relationship Id="rId68" Type="http://schemas.openxmlformats.org/officeDocument/2006/relationships/slideLayout" Target="../slideLayouts/slideLayout81.xml"/><Relationship Id="rId16" Type="http://schemas.openxmlformats.org/officeDocument/2006/relationships/slideLayout" Target="../slideLayouts/slideLayout2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3" Type="http://schemas.openxmlformats.org/officeDocument/2006/relationships/slideLayout" Target="../slideLayouts/slideLayout66.xml"/><Relationship Id="rId58" Type="http://schemas.openxmlformats.org/officeDocument/2006/relationships/slideLayout" Target="../slideLayouts/slideLayout71.xml"/><Relationship Id="rId66" Type="http://schemas.openxmlformats.org/officeDocument/2006/relationships/slideLayout" Target="../slideLayouts/slideLayout79.xml"/><Relationship Id="rId74" Type="http://schemas.openxmlformats.org/officeDocument/2006/relationships/slideLayout" Target="../slideLayouts/slideLayout87.xml"/><Relationship Id="rId5" Type="http://schemas.openxmlformats.org/officeDocument/2006/relationships/slideLayout" Target="../slideLayouts/slideLayout18.xml"/><Relationship Id="rId61" Type="http://schemas.openxmlformats.org/officeDocument/2006/relationships/slideLayout" Target="../slideLayouts/slideLayout74.xml"/><Relationship Id="rId19" Type="http://schemas.openxmlformats.org/officeDocument/2006/relationships/slideLayout" Target="../slideLayouts/slideLayout3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56" Type="http://schemas.openxmlformats.org/officeDocument/2006/relationships/slideLayout" Target="../slideLayouts/slideLayout69.xml"/><Relationship Id="rId64" Type="http://schemas.openxmlformats.org/officeDocument/2006/relationships/slideLayout" Target="../slideLayouts/slideLayout77.xml"/><Relationship Id="rId69" Type="http://schemas.openxmlformats.org/officeDocument/2006/relationships/slideLayout" Target="../slideLayouts/slideLayout82.xml"/><Relationship Id="rId77" Type="http://schemas.openxmlformats.org/officeDocument/2006/relationships/theme" Target="../theme/theme2.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72" Type="http://schemas.openxmlformats.org/officeDocument/2006/relationships/slideLayout" Target="../slideLayouts/slideLayout85.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59" Type="http://schemas.openxmlformats.org/officeDocument/2006/relationships/slideLayout" Target="../slideLayouts/slideLayout72.xml"/><Relationship Id="rId67" Type="http://schemas.openxmlformats.org/officeDocument/2006/relationships/slideLayout" Target="../slideLayouts/slideLayout80.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54" Type="http://schemas.openxmlformats.org/officeDocument/2006/relationships/slideLayout" Target="../slideLayouts/slideLayout67.xml"/><Relationship Id="rId62" Type="http://schemas.openxmlformats.org/officeDocument/2006/relationships/slideLayout" Target="../slideLayouts/slideLayout75.xml"/><Relationship Id="rId70" Type="http://schemas.openxmlformats.org/officeDocument/2006/relationships/slideLayout" Target="../slideLayouts/slideLayout83.xml"/><Relationship Id="rId75" Type="http://schemas.openxmlformats.org/officeDocument/2006/relationships/slideLayout" Target="../slideLayouts/slideLayout88.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57" Type="http://schemas.openxmlformats.org/officeDocument/2006/relationships/slideLayout" Target="../slideLayouts/slideLayout70.xml"/><Relationship Id="rId10" Type="http://schemas.openxmlformats.org/officeDocument/2006/relationships/slideLayout" Target="../slideLayouts/slideLayout23.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slideLayout" Target="../slideLayouts/slideLayout65.xml"/><Relationship Id="rId60" Type="http://schemas.openxmlformats.org/officeDocument/2006/relationships/slideLayout" Target="../slideLayouts/slideLayout73.xml"/><Relationship Id="rId65" Type="http://schemas.openxmlformats.org/officeDocument/2006/relationships/slideLayout" Target="../slideLayouts/slideLayout78.xml"/><Relationship Id="rId73" Type="http://schemas.openxmlformats.org/officeDocument/2006/relationships/slideLayout" Target="../slideLayouts/slideLayout8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9" Type="http://schemas.openxmlformats.org/officeDocument/2006/relationships/slideLayout" Target="../slideLayouts/slideLayout52.xml"/><Relationship Id="rId34" Type="http://schemas.openxmlformats.org/officeDocument/2006/relationships/slideLayout" Target="../slideLayouts/slideLayout47.xml"/><Relationship Id="rId50" Type="http://schemas.openxmlformats.org/officeDocument/2006/relationships/slideLayout" Target="../slideLayouts/slideLayout63.xml"/><Relationship Id="rId55" Type="http://schemas.openxmlformats.org/officeDocument/2006/relationships/slideLayout" Target="../slideLayouts/slideLayout68.xml"/><Relationship Id="rId76" Type="http://schemas.openxmlformats.org/officeDocument/2006/relationships/slideLayout" Target="../slideLayouts/slideLayout89.xml"/><Relationship Id="rId7" Type="http://schemas.openxmlformats.org/officeDocument/2006/relationships/slideLayout" Target="../slideLayouts/slideLayout20.xml"/><Relationship Id="rId71" Type="http://schemas.openxmlformats.org/officeDocument/2006/relationships/slideLayout" Target="../slideLayouts/slideLayout84.xml"/><Relationship Id="rId2" Type="http://schemas.openxmlformats.org/officeDocument/2006/relationships/slideLayout" Target="../slideLayouts/slideLayout15.xml"/><Relationship Id="rId2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66DC41D-0433-43FF-BB29-E52349465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CBF71D4-097D-4EC6-8AF5-C12B8B3DC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6F42A2C-AABD-4726-8A4F-2EFD160069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83FEF-2FE0-449F-80D4-0745A94382B1}" type="datetimeFigureOut">
              <a:rPr lang="ko-KR" altLang="en-US" smtClean="0"/>
              <a:t>2022-04-29</a:t>
            </a:fld>
            <a:endParaRPr lang="ko-KR" altLang="en-US"/>
          </a:p>
        </p:txBody>
      </p:sp>
      <p:sp>
        <p:nvSpPr>
          <p:cNvPr id="5" name="바닥글 개체 틀 4">
            <a:extLst>
              <a:ext uri="{FF2B5EF4-FFF2-40B4-BE49-F238E27FC236}">
                <a16:creationId xmlns:a16="http://schemas.microsoft.com/office/drawing/2014/main" id="{1F51A960-E6B9-42C0-AFA4-CB224245D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861C41E-2039-4E76-8289-FBA0522BB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03595-7298-4A92-935A-7A87881D3959}" type="slidenum">
              <a:rPr lang="ko-KR" altLang="en-US" smtClean="0"/>
              <a:t>‹#›</a:t>
            </a:fld>
            <a:endParaRPr lang="ko-KR" altLang="en-US"/>
          </a:p>
        </p:txBody>
      </p:sp>
    </p:spTree>
    <p:extLst>
      <p:ext uri="{BB962C8B-B14F-4D97-AF65-F5344CB8AC3E}">
        <p14:creationId xmlns:p14="http://schemas.microsoft.com/office/powerpoint/2010/main" val="3775322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39" r:id="rId12"/>
    <p:sldLayoutId id="214748374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7C834-AC25-6046-A7D6-7AFA1C64BB89}" type="datetime1">
              <a:rPr lang="en-US" smtClean="0"/>
              <a:t>4/29/2022</a:t>
            </a:fld>
            <a:endParaRPr 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C9F9A-F513-E347-93BE-7CDB81EFA7E4}" type="slidenum">
              <a:rPr lang="en-US" smtClean="0"/>
              <a:t>‹#›</a:t>
            </a:fld>
            <a:endParaRPr lang="en-US"/>
          </a:p>
        </p:txBody>
      </p:sp>
    </p:spTree>
    <p:extLst>
      <p:ext uri="{BB962C8B-B14F-4D97-AF65-F5344CB8AC3E}">
        <p14:creationId xmlns:p14="http://schemas.microsoft.com/office/powerpoint/2010/main" val="415254407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 id="2147483721" r:id="rId59"/>
    <p:sldLayoutId id="2147483722" r:id="rId60"/>
    <p:sldLayoutId id="2147483723" r:id="rId61"/>
    <p:sldLayoutId id="2147483724" r:id="rId62"/>
    <p:sldLayoutId id="2147483725" r:id="rId63"/>
    <p:sldLayoutId id="2147483726" r:id="rId64"/>
    <p:sldLayoutId id="2147483727" r:id="rId65"/>
    <p:sldLayoutId id="2147483728" r:id="rId66"/>
    <p:sldLayoutId id="2147483729" r:id="rId67"/>
    <p:sldLayoutId id="2147483730" r:id="rId68"/>
    <p:sldLayoutId id="2147483731" r:id="rId69"/>
    <p:sldLayoutId id="2147483732" r:id="rId70"/>
    <p:sldLayoutId id="2147483733" r:id="rId71"/>
    <p:sldLayoutId id="2147483734" r:id="rId72"/>
    <p:sldLayoutId id="2147483735" r:id="rId73"/>
    <p:sldLayoutId id="2147483736" r:id="rId74"/>
    <p:sldLayoutId id="2147483737" r:id="rId75"/>
    <p:sldLayoutId id="2147483738" r:id="rId76"/>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E727A2-3C4D-41E6-AFAF-AED47E77B017}"/>
              </a:ext>
            </a:extLst>
          </p:cNvPr>
          <p:cNvSpPr/>
          <p:nvPr/>
        </p:nvSpPr>
        <p:spPr>
          <a:xfrm rot="10800000">
            <a:off x="0" y="0"/>
            <a:ext cx="12185650" cy="6858000"/>
          </a:xfrm>
          <a:prstGeom prst="rect">
            <a:avLst/>
          </a:prstGeom>
          <a:solidFill>
            <a:schemeClr val="accent1">
              <a:lumMod val="75000"/>
              <a:alpha val="7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dirty="0">
              <a:solidFill>
                <a:srgbClr val="2C2C2C"/>
              </a:solidFill>
              <a:latin typeface="+mj-lt"/>
              <a:ea typeface="+mj-ea"/>
              <a:cs typeface="+mj-cs"/>
              <a:sym typeface="Calibri"/>
            </a:endParaRPr>
          </a:p>
        </p:txBody>
      </p:sp>
      <p:sp>
        <p:nvSpPr>
          <p:cNvPr id="7" name="TextBox 6">
            <a:extLst>
              <a:ext uri="{FF2B5EF4-FFF2-40B4-BE49-F238E27FC236}">
                <a16:creationId xmlns:a16="http://schemas.microsoft.com/office/drawing/2014/main" id="{BB20D7ED-9C01-4D97-96FB-810414A0E8F8}"/>
              </a:ext>
            </a:extLst>
          </p:cNvPr>
          <p:cNvSpPr txBox="1"/>
          <p:nvPr/>
        </p:nvSpPr>
        <p:spPr>
          <a:xfrm>
            <a:off x="1598896" y="1649760"/>
            <a:ext cx="8149538"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ko-KR" altLang="en-US" sz="5000" b="1" spc="-150" dirty="0">
                <a:solidFill>
                  <a:schemeClr val="bg1"/>
                </a:solidFill>
                <a:effectLst>
                  <a:outerShdw blurRad="38100" dist="38100" dir="2700000" algn="tl">
                    <a:srgbClr val="000000">
                      <a:alpha val="43137"/>
                    </a:srgbClr>
                  </a:outerShdw>
                </a:effectLst>
                <a:latin typeface="Calibri" panose="020F0502020204030204" pitchFamily="34" charset="0"/>
                <a:ea typeface="맑은 고딕" panose="020B0503020000020004" pitchFamily="50" charset="-127"/>
                <a:cs typeface="Calibri" panose="020F0502020204030204" pitchFamily="34" charset="0"/>
                <a:sym typeface="Calibri"/>
              </a:rPr>
              <a:t>지속 가능한 </a:t>
            </a:r>
            <a:r>
              <a:rPr lang="ko-KR" altLang="en-US" sz="5000" b="1" spc="-150" dirty="0" err="1">
                <a:solidFill>
                  <a:schemeClr val="bg1"/>
                </a:solidFill>
                <a:effectLst>
                  <a:outerShdw blurRad="38100" dist="38100" dir="2700000" algn="tl">
                    <a:srgbClr val="000000">
                      <a:alpha val="43137"/>
                    </a:srgbClr>
                  </a:outerShdw>
                </a:effectLst>
                <a:latin typeface="Calibri" panose="020F0502020204030204" pitchFamily="34" charset="0"/>
                <a:ea typeface="맑은 고딕" panose="020B0503020000020004" pitchFamily="50" charset="-127"/>
                <a:cs typeface="Calibri" panose="020F0502020204030204" pitchFamily="34" charset="0"/>
                <a:sym typeface="Calibri"/>
              </a:rPr>
              <a:t>풀필먼트</a:t>
            </a:r>
            <a:r>
              <a:rPr lang="ko-KR" altLang="en-US" sz="5000" b="1" spc="-150" dirty="0">
                <a:solidFill>
                  <a:schemeClr val="bg1"/>
                </a:solidFill>
                <a:effectLst>
                  <a:outerShdw blurRad="38100" dist="38100" dir="2700000" algn="tl">
                    <a:srgbClr val="000000">
                      <a:alpha val="43137"/>
                    </a:srgbClr>
                  </a:outerShdw>
                </a:effectLst>
                <a:latin typeface="Calibri" panose="020F0502020204030204" pitchFamily="34" charset="0"/>
                <a:ea typeface="맑은 고딕" panose="020B0503020000020004" pitchFamily="50" charset="-127"/>
                <a:cs typeface="Calibri" panose="020F0502020204030204" pitchFamily="34" charset="0"/>
                <a:sym typeface="Calibri"/>
              </a:rPr>
              <a:t> 센터의 리스크 관리 전략 </a:t>
            </a:r>
          </a:p>
        </p:txBody>
      </p:sp>
      <p:sp>
        <p:nvSpPr>
          <p:cNvPr id="5" name="TextBox 4">
            <a:extLst>
              <a:ext uri="{FF2B5EF4-FFF2-40B4-BE49-F238E27FC236}">
                <a16:creationId xmlns:a16="http://schemas.microsoft.com/office/drawing/2014/main" id="{E0CDC77B-2842-4709-8A37-0FC76A02B591}"/>
              </a:ext>
            </a:extLst>
          </p:cNvPr>
          <p:cNvSpPr txBox="1"/>
          <p:nvPr/>
        </p:nvSpPr>
        <p:spPr>
          <a:xfrm>
            <a:off x="3358771" y="4625638"/>
            <a:ext cx="8149538"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a:r>
              <a:rPr lang="ko-KR" altLang="en-US" sz="2000" b="1" spc="-150" dirty="0">
                <a:solidFill>
                  <a:schemeClr val="bg1"/>
                </a:solidFill>
                <a:effectLst>
                  <a:outerShdw blurRad="38100" dist="38100" dir="2700000" algn="tl">
                    <a:srgbClr val="000000">
                      <a:alpha val="43137"/>
                    </a:srgbClr>
                  </a:outerShdw>
                </a:effectLst>
                <a:latin typeface="Calibri" panose="020F0502020204030204" pitchFamily="34" charset="0"/>
                <a:ea typeface="맑은 고딕" panose="020B0503020000020004" pitchFamily="50" charset="-127"/>
                <a:cs typeface="Calibri" panose="020F0502020204030204" pitchFamily="34" charset="0"/>
                <a:sym typeface="Calibri"/>
              </a:rPr>
              <a:t>한국해양대학교 글로벌 물류대학원 해운항만물류학과  </a:t>
            </a:r>
            <a:endParaRPr lang="en-US" altLang="ko-KR" sz="2000" b="1" spc="-150" dirty="0">
              <a:solidFill>
                <a:schemeClr val="bg1"/>
              </a:solidFill>
              <a:effectLst>
                <a:outerShdw blurRad="38100" dist="38100" dir="2700000" algn="tl">
                  <a:srgbClr val="000000">
                    <a:alpha val="43137"/>
                  </a:srgbClr>
                </a:outerShdw>
              </a:effectLst>
              <a:latin typeface="Calibri" panose="020F0502020204030204" pitchFamily="34" charset="0"/>
              <a:ea typeface="맑은 고딕" panose="020B0503020000020004" pitchFamily="50" charset="-127"/>
              <a:cs typeface="Calibri" panose="020F0502020204030204" pitchFamily="34" charset="0"/>
              <a:sym typeface="Calibri"/>
            </a:endParaRPr>
          </a:p>
          <a:p>
            <a:pPr algn="r"/>
            <a:r>
              <a:rPr lang="ko-KR" altLang="en-US" sz="2000" b="1" spc="-150" dirty="0">
                <a:solidFill>
                  <a:schemeClr val="bg1"/>
                </a:solidFill>
                <a:effectLst>
                  <a:outerShdw blurRad="38100" dist="38100" dir="2700000" algn="tl">
                    <a:srgbClr val="000000">
                      <a:alpha val="43137"/>
                    </a:srgbClr>
                  </a:outerShdw>
                </a:effectLst>
                <a:latin typeface="Calibri" panose="020F0502020204030204" pitchFamily="34" charset="0"/>
                <a:ea typeface="맑은 고딕" panose="020B0503020000020004" pitchFamily="50" charset="-127"/>
                <a:cs typeface="Calibri" panose="020F0502020204030204" pitchFamily="34" charset="0"/>
                <a:sym typeface="Calibri"/>
              </a:rPr>
              <a:t>강혜리</a:t>
            </a:r>
            <a:r>
              <a:rPr lang="ko-KR" altLang="en-US" sz="1600" b="1" spc="-150" dirty="0">
                <a:solidFill>
                  <a:schemeClr val="bg1"/>
                </a:solidFill>
                <a:effectLst>
                  <a:outerShdw blurRad="38100" dist="38100" dir="2700000" algn="tl">
                    <a:srgbClr val="000000">
                      <a:alpha val="43137"/>
                    </a:srgbClr>
                  </a:outerShdw>
                </a:effectLst>
                <a:latin typeface="Calibri" panose="020F0502020204030204" pitchFamily="34" charset="0"/>
                <a:ea typeface="맑은 고딕" panose="020B0503020000020004" pitchFamily="50" charset="-127"/>
                <a:cs typeface="Calibri" panose="020F0502020204030204" pitchFamily="34" charset="0"/>
                <a:sym typeface="Calibri"/>
              </a:rPr>
              <a:t>  </a:t>
            </a:r>
          </a:p>
        </p:txBody>
      </p:sp>
    </p:spTree>
    <p:extLst>
      <p:ext uri="{BB962C8B-B14F-4D97-AF65-F5344CB8AC3E}">
        <p14:creationId xmlns:p14="http://schemas.microsoft.com/office/powerpoint/2010/main" val="21943698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8C5E9622-2F3C-4981-A473-CDDF28663BD2}"/>
              </a:ext>
            </a:extLst>
          </p:cNvPr>
          <p:cNvSpPr txBox="1"/>
          <p:nvPr/>
        </p:nvSpPr>
        <p:spPr>
          <a:xfrm>
            <a:off x="881000" y="717806"/>
            <a:ext cx="153631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defPPr>
              <a:defRPr lang="ko-KR"/>
            </a:defPPr>
            <a:lvl1pPr>
              <a:defRPr sz="2700" b="1" spc="-150">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defRPr>
            </a:lvl1pPr>
          </a:lstStyle>
          <a:p>
            <a:r>
              <a:rPr lang="ko-KR" altLang="en-US" dirty="0">
                <a:sym typeface="Calibri"/>
              </a:rPr>
              <a:t>사례 연구</a:t>
            </a:r>
            <a:r>
              <a:rPr lang="en-US" altLang="ko-KR" dirty="0">
                <a:sym typeface="Calibri"/>
              </a:rPr>
              <a:t> </a:t>
            </a:r>
            <a:endParaRPr lang="ko-KR" altLang="en-US" sz="1800" dirty="0">
              <a:sym typeface="Calibri"/>
            </a:endParaRPr>
          </a:p>
        </p:txBody>
      </p:sp>
      <p:sp>
        <p:nvSpPr>
          <p:cNvPr id="40" name="Rectangle 31">
            <a:extLst>
              <a:ext uri="{FF2B5EF4-FFF2-40B4-BE49-F238E27FC236}">
                <a16:creationId xmlns:a16="http://schemas.microsoft.com/office/drawing/2014/main" id="{2EE9F5F1-D76A-40B6-B186-3D86E874B11E}"/>
              </a:ext>
            </a:extLst>
          </p:cNvPr>
          <p:cNvSpPr/>
          <p:nvPr/>
        </p:nvSpPr>
        <p:spPr>
          <a:xfrm>
            <a:off x="880999" y="599412"/>
            <a:ext cx="1463040" cy="137160"/>
          </a:xfrm>
          <a:prstGeom prst="rect">
            <a:avLst/>
          </a:prstGeom>
          <a:solidFill>
            <a:srgbClr val="2F5597"/>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dirty="0">
              <a:solidFill>
                <a:srgbClr val="F1FAE9"/>
              </a:solidFill>
              <a:latin typeface="맑은 고딕" panose="020B0503020000020004" pitchFamily="50" charset="-127"/>
              <a:ea typeface="맑은 고딕" panose="020B0503020000020004" pitchFamily="50" charset="-127"/>
              <a:sym typeface="Calibri"/>
            </a:endParaRPr>
          </a:p>
        </p:txBody>
      </p:sp>
      <p:sp>
        <p:nvSpPr>
          <p:cNvPr id="33" name="TextBox 32">
            <a:extLst>
              <a:ext uri="{FF2B5EF4-FFF2-40B4-BE49-F238E27FC236}">
                <a16:creationId xmlns:a16="http://schemas.microsoft.com/office/drawing/2014/main" id="{103C1587-1208-4675-BBE3-22CDE35928FE}"/>
              </a:ext>
            </a:extLst>
          </p:cNvPr>
          <p:cNvSpPr txBox="1"/>
          <p:nvPr/>
        </p:nvSpPr>
        <p:spPr>
          <a:xfrm>
            <a:off x="2586192" y="667218"/>
            <a:ext cx="9110508" cy="4944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미국</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아마존</a:t>
            </a:r>
          </a:p>
        </p:txBody>
      </p:sp>
      <p:sp>
        <p:nvSpPr>
          <p:cNvPr id="37" name="직사각형 36">
            <a:extLst>
              <a:ext uri="{FF2B5EF4-FFF2-40B4-BE49-F238E27FC236}">
                <a16:creationId xmlns:a16="http://schemas.microsoft.com/office/drawing/2014/main" id="{E90BEE50-A8A0-4496-8ED9-1BEE2DC530CB}"/>
              </a:ext>
            </a:extLst>
          </p:cNvPr>
          <p:cNvSpPr/>
          <p:nvPr/>
        </p:nvSpPr>
        <p:spPr>
          <a:xfrm>
            <a:off x="952802" y="1437161"/>
            <a:ext cx="4952697" cy="4911323"/>
          </a:xfrm>
          <a:prstGeom prst="rect">
            <a:avLst/>
          </a:prstGeom>
          <a:solidFill>
            <a:sysClr val="window" lastClr="FFFFFF"/>
          </a:solid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나눔스퀘어 Light"/>
              <a:cs typeface="+mn-cs"/>
            </a:endParaRPr>
          </a:p>
        </p:txBody>
      </p:sp>
      <p:sp>
        <p:nvSpPr>
          <p:cNvPr id="43" name="TextBox 42">
            <a:extLst>
              <a:ext uri="{FF2B5EF4-FFF2-40B4-BE49-F238E27FC236}">
                <a16:creationId xmlns:a16="http://schemas.microsoft.com/office/drawing/2014/main" id="{F11540AA-24E0-488E-BD3D-31D8BAFBF659}"/>
              </a:ext>
            </a:extLst>
          </p:cNvPr>
          <p:cNvSpPr txBox="1"/>
          <p:nvPr/>
        </p:nvSpPr>
        <p:spPr>
          <a:xfrm>
            <a:off x="1430694" y="1661532"/>
            <a:ext cx="3121252" cy="1708160"/>
          </a:xfrm>
          <a:prstGeom prst="rect">
            <a:avLst/>
          </a:prstGeom>
          <a:noFill/>
        </p:spPr>
        <p:txBody>
          <a:bodyPr wrap="square" rtlCol="0">
            <a:spAutoFit/>
          </a:bodyPr>
          <a:lstStyle/>
          <a:p>
            <a:r>
              <a:rPr lang="ko-KR" altLang="en-US" sz="1500" b="1" spc="-150" dirty="0">
                <a:solidFill>
                  <a:srgbClr val="5876AB"/>
                </a:solidFill>
                <a:latin typeface="+mn-ea"/>
              </a:rPr>
              <a:t>물류 프로세스</a:t>
            </a:r>
            <a:endParaRPr lang="en-US" altLang="ko-KR" sz="1500" b="1" spc="-150" dirty="0">
              <a:solidFill>
                <a:srgbClr val="5876AB"/>
              </a:solidFill>
              <a:latin typeface="+mn-ea"/>
            </a:endParaRPr>
          </a:p>
          <a:p>
            <a:endParaRPr lang="en-US" altLang="ko-KR" sz="1500" b="1" spc="-150" dirty="0">
              <a:solidFill>
                <a:srgbClr val="5876AB"/>
              </a:solidFill>
              <a:latin typeface="+mn-ea"/>
            </a:endParaRPr>
          </a:p>
          <a:p>
            <a:pPr marL="285750" indent="-285750">
              <a:buFontTx/>
              <a:buChar char="-"/>
            </a:pPr>
            <a:r>
              <a:rPr lang="ko-KR" altLang="en-US" sz="1500" b="1" spc="-150" dirty="0">
                <a:solidFill>
                  <a:srgbClr val="5876AB"/>
                </a:solidFill>
                <a:latin typeface="+mn-ea"/>
              </a:rPr>
              <a:t>자동화 로봇 </a:t>
            </a:r>
            <a:r>
              <a:rPr lang="ko-KR" altLang="en-US" sz="1500" b="1" spc="-150" dirty="0" err="1">
                <a:solidFill>
                  <a:srgbClr val="5876AB"/>
                </a:solidFill>
                <a:latin typeface="+mn-ea"/>
              </a:rPr>
              <a:t>키바</a:t>
            </a:r>
            <a:r>
              <a:rPr lang="ko-KR" altLang="en-US" sz="1500" b="1" spc="-150" dirty="0">
                <a:solidFill>
                  <a:srgbClr val="5876AB"/>
                </a:solidFill>
                <a:latin typeface="+mn-ea"/>
              </a:rPr>
              <a:t> 시스템 </a:t>
            </a:r>
            <a:endParaRPr lang="en-US" altLang="ko-KR" sz="1500" b="1" spc="-150" dirty="0">
              <a:solidFill>
                <a:srgbClr val="5876AB"/>
              </a:solidFill>
              <a:latin typeface="+mn-ea"/>
            </a:endParaRPr>
          </a:p>
          <a:p>
            <a:pPr marL="285750" indent="-285750">
              <a:buFontTx/>
              <a:buChar char="-"/>
            </a:pPr>
            <a:r>
              <a:rPr lang="ko-KR" altLang="en-US" sz="1500" b="1" spc="-150" dirty="0">
                <a:solidFill>
                  <a:srgbClr val="5876AB"/>
                </a:solidFill>
                <a:latin typeface="+mn-ea"/>
              </a:rPr>
              <a:t>자체 물류시스템 개발  </a:t>
            </a:r>
            <a:endParaRPr lang="en-US" altLang="ko-KR" sz="1500" b="1" spc="-150" dirty="0">
              <a:solidFill>
                <a:srgbClr val="5876AB"/>
              </a:solidFill>
              <a:latin typeface="+mn-ea"/>
            </a:endParaRPr>
          </a:p>
          <a:p>
            <a:pPr marL="285750" indent="-285750">
              <a:buFontTx/>
              <a:buChar char="-"/>
            </a:pPr>
            <a:r>
              <a:rPr lang="ko-KR" altLang="en-US" sz="1500" b="1" spc="-150" dirty="0">
                <a:solidFill>
                  <a:srgbClr val="5876AB"/>
                </a:solidFill>
                <a:latin typeface="+mn-ea"/>
              </a:rPr>
              <a:t>미국내 배송기일 단축 </a:t>
            </a:r>
            <a:endParaRPr lang="en-US" altLang="ko-KR" sz="1500" b="1" spc="-150" dirty="0">
              <a:solidFill>
                <a:srgbClr val="5876AB"/>
              </a:solidFill>
              <a:latin typeface="+mn-ea"/>
            </a:endParaRPr>
          </a:p>
          <a:p>
            <a:pPr marL="285750" indent="-285750">
              <a:buFontTx/>
              <a:buChar char="-"/>
            </a:pPr>
            <a:r>
              <a:rPr lang="ko-KR" altLang="en-US" sz="1500" b="1" spc="-150" dirty="0">
                <a:solidFill>
                  <a:srgbClr val="5876AB"/>
                </a:solidFill>
                <a:latin typeface="+mn-ea"/>
              </a:rPr>
              <a:t>물류 프로세스 혁신  </a:t>
            </a:r>
            <a:endParaRPr lang="en-US" altLang="ko-KR" sz="1500" b="1" spc="-150" dirty="0">
              <a:solidFill>
                <a:srgbClr val="5876AB"/>
              </a:solidFill>
              <a:latin typeface="+mn-ea"/>
            </a:endParaRPr>
          </a:p>
          <a:p>
            <a:pPr marL="285750" indent="-285750">
              <a:buFontTx/>
              <a:buChar char="-"/>
            </a:pPr>
            <a:endParaRPr lang="en-US" altLang="ko-KR" sz="1500" b="1" spc="-150" dirty="0">
              <a:solidFill>
                <a:srgbClr val="5876AB"/>
              </a:solidFill>
              <a:latin typeface="+mn-ea"/>
            </a:endParaRPr>
          </a:p>
        </p:txBody>
      </p:sp>
      <p:sp>
        <p:nvSpPr>
          <p:cNvPr id="58" name="TextBox 57">
            <a:extLst>
              <a:ext uri="{FF2B5EF4-FFF2-40B4-BE49-F238E27FC236}">
                <a16:creationId xmlns:a16="http://schemas.microsoft.com/office/drawing/2014/main" id="{78177B91-C5E9-419C-B022-9CA7B8F12600}"/>
              </a:ext>
            </a:extLst>
          </p:cNvPr>
          <p:cNvSpPr txBox="1"/>
          <p:nvPr/>
        </p:nvSpPr>
        <p:spPr>
          <a:xfrm>
            <a:off x="1490849" y="3401786"/>
            <a:ext cx="4427351" cy="2400657"/>
          </a:xfrm>
          <a:prstGeom prst="rect">
            <a:avLst/>
          </a:prstGeom>
          <a:noFill/>
        </p:spPr>
        <p:txBody>
          <a:bodyPr wrap="square" rtlCol="0">
            <a:spAutoFit/>
          </a:bodyPr>
          <a:lstStyle/>
          <a:p>
            <a:r>
              <a:rPr lang="ko-KR" altLang="en-US" sz="1500" b="1" spc="-150" dirty="0">
                <a:solidFill>
                  <a:srgbClr val="5876AB"/>
                </a:solidFill>
              </a:rPr>
              <a:t>위기 사례 대응 </a:t>
            </a:r>
            <a:endParaRPr lang="en-US" altLang="ko-KR" sz="1500" b="1" spc="-150" dirty="0">
              <a:solidFill>
                <a:srgbClr val="5876AB"/>
              </a:solidFill>
            </a:endParaRPr>
          </a:p>
          <a:p>
            <a:endParaRPr lang="en-US" altLang="ko-KR" sz="1500" b="1" spc="-150" dirty="0">
              <a:solidFill>
                <a:srgbClr val="5876AB"/>
              </a:solidFill>
            </a:endParaRPr>
          </a:p>
          <a:p>
            <a:pPr marL="285750" indent="-285750">
              <a:buFontTx/>
              <a:buChar char="-"/>
            </a:pPr>
            <a:r>
              <a:rPr lang="ko-KR" altLang="en-US" sz="1500" b="1" spc="-150" dirty="0">
                <a:solidFill>
                  <a:srgbClr val="5876AB"/>
                </a:solidFill>
              </a:rPr>
              <a:t>물류센터  노동  강도 </a:t>
            </a:r>
            <a:endParaRPr lang="en-US" altLang="ko-KR" sz="1500" b="1" spc="-150" dirty="0">
              <a:solidFill>
                <a:srgbClr val="5876AB"/>
              </a:solidFill>
            </a:endParaRPr>
          </a:p>
          <a:p>
            <a:r>
              <a:rPr lang="en-US" altLang="ko-KR" sz="1500" b="1" spc="-150" dirty="0">
                <a:solidFill>
                  <a:srgbClr val="5876AB"/>
                </a:solidFill>
              </a:rPr>
              <a:t>:</a:t>
            </a:r>
            <a:r>
              <a:rPr lang="ko-KR" altLang="en-US" sz="1500" b="1" spc="-150" dirty="0">
                <a:solidFill>
                  <a:srgbClr val="5876AB"/>
                </a:solidFill>
              </a:rPr>
              <a:t>  아마존 물류창고 일하는 작업자들의 재해 발생률 산업계  평균보다 </a:t>
            </a:r>
            <a:r>
              <a:rPr lang="en-US" altLang="ko-KR" sz="1500" b="1" spc="-150" dirty="0">
                <a:solidFill>
                  <a:srgbClr val="5876AB"/>
                </a:solidFill>
              </a:rPr>
              <a:t>2</a:t>
            </a:r>
            <a:r>
              <a:rPr lang="ko-KR" altLang="en-US" sz="1500" b="1" spc="-150" dirty="0">
                <a:solidFill>
                  <a:srgbClr val="5876AB"/>
                </a:solidFill>
              </a:rPr>
              <a:t>배 높음 </a:t>
            </a:r>
            <a:endParaRPr lang="en-US" altLang="ko-KR" sz="1500" b="1" spc="-150" dirty="0">
              <a:solidFill>
                <a:srgbClr val="5876AB"/>
              </a:solidFill>
            </a:endParaRPr>
          </a:p>
          <a:p>
            <a:r>
              <a:rPr lang="en-US" altLang="ko-KR" sz="1500" b="1" spc="-150" dirty="0">
                <a:solidFill>
                  <a:srgbClr val="5876AB"/>
                </a:solidFill>
              </a:rPr>
              <a:t>2019</a:t>
            </a:r>
            <a:r>
              <a:rPr lang="ko-KR" altLang="en-US" sz="1500" b="1" spc="-150" dirty="0">
                <a:solidFill>
                  <a:srgbClr val="5876AB"/>
                </a:solidFill>
              </a:rPr>
              <a:t>년 </a:t>
            </a:r>
            <a:r>
              <a:rPr lang="en-US" altLang="ko-KR" sz="1500" b="1" spc="-150" dirty="0">
                <a:solidFill>
                  <a:srgbClr val="5876AB"/>
                </a:solidFill>
              </a:rPr>
              <a:t>1</a:t>
            </a:r>
            <a:r>
              <a:rPr lang="ko-KR" altLang="en-US" sz="1500" b="1" spc="-150" dirty="0">
                <a:solidFill>
                  <a:srgbClr val="5876AB"/>
                </a:solidFill>
              </a:rPr>
              <a:t>만</a:t>
            </a:r>
            <a:r>
              <a:rPr lang="en-US" altLang="ko-KR" sz="1500" b="1" spc="-150" dirty="0">
                <a:solidFill>
                  <a:srgbClr val="5876AB"/>
                </a:solidFill>
              </a:rPr>
              <a:t>4</a:t>
            </a:r>
            <a:r>
              <a:rPr lang="ko-KR" altLang="en-US" sz="1500" b="1" spc="-150" dirty="0" err="1">
                <a:solidFill>
                  <a:srgbClr val="5876AB"/>
                </a:solidFill>
              </a:rPr>
              <a:t>천건에</a:t>
            </a:r>
            <a:r>
              <a:rPr lang="ko-KR" altLang="en-US" sz="1500" b="1" spc="-150" dirty="0">
                <a:solidFill>
                  <a:srgbClr val="5876AB"/>
                </a:solidFill>
              </a:rPr>
              <a:t>  달하는 산업 재해  </a:t>
            </a:r>
            <a:r>
              <a:rPr lang="en-US" altLang="ko-KR" sz="1500" b="1" spc="-150" dirty="0">
                <a:solidFill>
                  <a:srgbClr val="5876AB"/>
                </a:solidFill>
              </a:rPr>
              <a:t>(</a:t>
            </a:r>
            <a:r>
              <a:rPr lang="ko-KR" altLang="en-US" sz="1500" b="1" spc="-150" dirty="0">
                <a:solidFill>
                  <a:srgbClr val="5876AB"/>
                </a:solidFill>
              </a:rPr>
              <a:t>미국 내 </a:t>
            </a:r>
            <a:r>
              <a:rPr lang="en-US" altLang="ko-KR" sz="1500" b="1" spc="-150" dirty="0">
                <a:solidFill>
                  <a:srgbClr val="5876AB"/>
                </a:solidFill>
              </a:rPr>
              <a:t>150</a:t>
            </a:r>
            <a:r>
              <a:rPr lang="ko-KR" altLang="en-US" sz="1500" b="1" spc="-150" dirty="0">
                <a:solidFill>
                  <a:srgbClr val="5876AB"/>
                </a:solidFill>
              </a:rPr>
              <a:t>개 센터</a:t>
            </a:r>
            <a:r>
              <a:rPr lang="en-US" altLang="ko-KR" sz="1500" b="1" spc="-150" dirty="0">
                <a:solidFill>
                  <a:srgbClr val="5876AB"/>
                </a:solidFill>
              </a:rPr>
              <a:t>)</a:t>
            </a:r>
            <a:r>
              <a:rPr lang="ko-KR" altLang="en-US" sz="1500" b="1" spc="-150" dirty="0">
                <a:solidFill>
                  <a:srgbClr val="5876AB"/>
                </a:solidFill>
              </a:rPr>
              <a:t> </a:t>
            </a:r>
            <a:endParaRPr lang="en-US" altLang="ko-KR" sz="1500" b="1" spc="-150" dirty="0">
              <a:solidFill>
                <a:srgbClr val="5876AB"/>
              </a:solidFill>
            </a:endParaRPr>
          </a:p>
          <a:p>
            <a:pPr marL="285750" indent="-285750">
              <a:buFontTx/>
              <a:buChar char="-"/>
            </a:pPr>
            <a:r>
              <a:rPr lang="ko-KR" altLang="en-US" sz="1500" b="1" spc="-150" dirty="0">
                <a:solidFill>
                  <a:srgbClr val="5876AB"/>
                </a:solidFill>
                <a:latin typeface="+mn-ea"/>
              </a:rPr>
              <a:t>반독점 논란</a:t>
            </a:r>
            <a:endParaRPr lang="en-US" altLang="ko-KR" sz="1500" b="1" spc="-150" dirty="0">
              <a:solidFill>
                <a:srgbClr val="5876AB"/>
              </a:solidFill>
              <a:latin typeface="+mn-ea"/>
            </a:endParaRPr>
          </a:p>
          <a:p>
            <a:r>
              <a:rPr lang="en-US" altLang="ko-KR" sz="1500" b="1" spc="-150" dirty="0">
                <a:solidFill>
                  <a:srgbClr val="5876AB"/>
                </a:solidFill>
                <a:latin typeface="+mn-ea"/>
              </a:rPr>
              <a:t>: </a:t>
            </a:r>
            <a:r>
              <a:rPr lang="ko-KR" altLang="en-US" sz="1500" b="1" spc="-150" dirty="0">
                <a:solidFill>
                  <a:srgbClr val="5876AB"/>
                </a:solidFill>
                <a:latin typeface="+mn-ea"/>
              </a:rPr>
              <a:t>코로나</a:t>
            </a:r>
            <a:r>
              <a:rPr lang="en-US" altLang="ko-KR" sz="1500" b="1" spc="-150" dirty="0">
                <a:solidFill>
                  <a:srgbClr val="5876AB"/>
                </a:solidFill>
                <a:latin typeface="+mn-ea"/>
              </a:rPr>
              <a:t>-19</a:t>
            </a:r>
            <a:r>
              <a:rPr lang="ko-KR" altLang="en-US" sz="1500" b="1" spc="-150" dirty="0">
                <a:solidFill>
                  <a:srgbClr val="5876AB"/>
                </a:solidFill>
                <a:latin typeface="+mn-ea"/>
              </a:rPr>
              <a:t>로 월마트를 넘어서는 세계 최대 소매업체</a:t>
            </a:r>
            <a:endParaRPr lang="en-US" altLang="ko-KR" sz="1500" b="1" spc="-150" dirty="0">
              <a:solidFill>
                <a:srgbClr val="5876AB"/>
              </a:solidFill>
              <a:latin typeface="+mn-ea"/>
            </a:endParaRPr>
          </a:p>
          <a:p>
            <a:r>
              <a:rPr lang="ko-KR" altLang="en-US" sz="1500" b="1" spc="-150" dirty="0">
                <a:solidFill>
                  <a:srgbClr val="5876AB"/>
                </a:solidFill>
                <a:latin typeface="+mn-ea"/>
              </a:rPr>
              <a:t>우월적 시장 지위를 활용해 경쟁사 제거 논란 </a:t>
            </a:r>
            <a:endParaRPr lang="en-US" altLang="ko-KR" sz="1500" b="1" spc="-150">
              <a:solidFill>
                <a:srgbClr val="5876AB"/>
              </a:solidFill>
              <a:latin typeface="+mn-ea"/>
            </a:endParaRPr>
          </a:p>
          <a:p>
            <a:r>
              <a:rPr lang="ko-KR" altLang="en-US" sz="1500" b="1" spc="-150">
                <a:solidFill>
                  <a:srgbClr val="5876AB"/>
                </a:solidFill>
                <a:latin typeface="+mn-ea"/>
              </a:rPr>
              <a:t> </a:t>
            </a:r>
            <a:endParaRPr lang="en-US" altLang="ko-KR" sz="1500" b="1" spc="-150" dirty="0">
              <a:solidFill>
                <a:srgbClr val="5876AB"/>
              </a:solidFill>
            </a:endParaRPr>
          </a:p>
        </p:txBody>
      </p:sp>
      <p:grpSp>
        <p:nvGrpSpPr>
          <p:cNvPr id="59" name="그룹 58">
            <a:extLst>
              <a:ext uri="{FF2B5EF4-FFF2-40B4-BE49-F238E27FC236}">
                <a16:creationId xmlns:a16="http://schemas.microsoft.com/office/drawing/2014/main" id="{78D6DB19-97A8-40EC-ADC9-0EFD4AB44D87}"/>
              </a:ext>
            </a:extLst>
          </p:cNvPr>
          <p:cNvGrpSpPr/>
          <p:nvPr/>
        </p:nvGrpSpPr>
        <p:grpSpPr>
          <a:xfrm>
            <a:off x="1085337" y="1625525"/>
            <a:ext cx="310008" cy="369332"/>
            <a:chOff x="1457515" y="2601951"/>
            <a:chExt cx="310008" cy="369332"/>
          </a:xfrm>
        </p:grpSpPr>
        <p:sp>
          <p:nvSpPr>
            <p:cNvPr id="60" name="직사각형 59">
              <a:extLst>
                <a:ext uri="{FF2B5EF4-FFF2-40B4-BE49-F238E27FC236}">
                  <a16:creationId xmlns:a16="http://schemas.microsoft.com/office/drawing/2014/main" id="{49554151-9B7E-4708-94CC-F820D2E8FA78}"/>
                </a:ext>
              </a:extLst>
            </p:cNvPr>
            <p:cNvSpPr/>
            <p:nvPr/>
          </p:nvSpPr>
          <p:spPr>
            <a:xfrm>
              <a:off x="1457515" y="2637958"/>
              <a:ext cx="310008" cy="310008"/>
            </a:xfrm>
            <a:prstGeom prst="rect">
              <a:avLst/>
            </a:prstGeom>
            <a:solidFill>
              <a:srgbClr val="2F559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a:extLst>
                <a:ext uri="{FF2B5EF4-FFF2-40B4-BE49-F238E27FC236}">
                  <a16:creationId xmlns:a16="http://schemas.microsoft.com/office/drawing/2014/main" id="{D923FEC1-BBA4-465A-8ADF-B6C7DA4114A0}"/>
                </a:ext>
              </a:extLst>
            </p:cNvPr>
            <p:cNvSpPr txBox="1"/>
            <p:nvPr/>
          </p:nvSpPr>
          <p:spPr>
            <a:xfrm>
              <a:off x="1465837" y="2601951"/>
              <a:ext cx="301686" cy="369332"/>
            </a:xfrm>
            <a:prstGeom prst="rect">
              <a:avLst/>
            </a:prstGeom>
            <a:noFill/>
          </p:spPr>
          <p:txBody>
            <a:bodyPr wrap="none" rtlCol="0">
              <a:spAutoFit/>
            </a:bodyPr>
            <a:lstStyle/>
            <a:p>
              <a:r>
                <a:rPr lang="en-US" altLang="ko-KR" dirty="0">
                  <a:solidFill>
                    <a:schemeClr val="bg1"/>
                  </a:solidFill>
                </a:rPr>
                <a:t>1</a:t>
              </a:r>
              <a:endParaRPr lang="ko-KR" altLang="en-US" dirty="0">
                <a:solidFill>
                  <a:schemeClr val="bg1"/>
                </a:solidFill>
              </a:endParaRPr>
            </a:p>
          </p:txBody>
        </p:sp>
      </p:grpSp>
      <p:grpSp>
        <p:nvGrpSpPr>
          <p:cNvPr id="62" name="그룹 61">
            <a:extLst>
              <a:ext uri="{FF2B5EF4-FFF2-40B4-BE49-F238E27FC236}">
                <a16:creationId xmlns:a16="http://schemas.microsoft.com/office/drawing/2014/main" id="{22C5AF60-70D4-4EB5-96C9-18497D30BCCE}"/>
              </a:ext>
            </a:extLst>
          </p:cNvPr>
          <p:cNvGrpSpPr/>
          <p:nvPr/>
        </p:nvGrpSpPr>
        <p:grpSpPr>
          <a:xfrm>
            <a:off x="1085337" y="3356258"/>
            <a:ext cx="310008" cy="369332"/>
            <a:chOff x="1457515" y="2601951"/>
            <a:chExt cx="310008" cy="369332"/>
          </a:xfrm>
        </p:grpSpPr>
        <p:sp>
          <p:nvSpPr>
            <p:cNvPr id="63" name="직사각형 62">
              <a:extLst>
                <a:ext uri="{FF2B5EF4-FFF2-40B4-BE49-F238E27FC236}">
                  <a16:creationId xmlns:a16="http://schemas.microsoft.com/office/drawing/2014/main" id="{5A6D245A-5F69-4607-8856-92F01D1C4272}"/>
                </a:ext>
              </a:extLst>
            </p:cNvPr>
            <p:cNvSpPr/>
            <p:nvPr/>
          </p:nvSpPr>
          <p:spPr>
            <a:xfrm>
              <a:off x="1457515" y="2637958"/>
              <a:ext cx="310008" cy="310008"/>
            </a:xfrm>
            <a:prstGeom prst="rect">
              <a:avLst/>
            </a:prstGeom>
            <a:solidFill>
              <a:srgbClr val="2F559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TextBox 63">
              <a:extLst>
                <a:ext uri="{FF2B5EF4-FFF2-40B4-BE49-F238E27FC236}">
                  <a16:creationId xmlns:a16="http://schemas.microsoft.com/office/drawing/2014/main" id="{66E18AA1-F26C-4B1B-B3EB-D41551116802}"/>
                </a:ext>
              </a:extLst>
            </p:cNvPr>
            <p:cNvSpPr txBox="1"/>
            <p:nvPr/>
          </p:nvSpPr>
          <p:spPr>
            <a:xfrm>
              <a:off x="1465837" y="2601951"/>
              <a:ext cx="301686" cy="369332"/>
            </a:xfrm>
            <a:prstGeom prst="rect">
              <a:avLst/>
            </a:prstGeom>
            <a:noFill/>
          </p:spPr>
          <p:txBody>
            <a:bodyPr wrap="none" rtlCol="0">
              <a:spAutoFit/>
            </a:bodyPr>
            <a:lstStyle/>
            <a:p>
              <a:r>
                <a:rPr lang="en-US" altLang="ko-KR" dirty="0">
                  <a:solidFill>
                    <a:schemeClr val="bg1"/>
                  </a:solidFill>
                </a:rPr>
                <a:t>2</a:t>
              </a:r>
              <a:endParaRPr lang="ko-KR" altLang="en-US" dirty="0">
                <a:solidFill>
                  <a:schemeClr val="bg1"/>
                </a:solidFill>
              </a:endParaRPr>
            </a:p>
          </p:txBody>
        </p:sp>
      </p:grpSp>
      <p:pic>
        <p:nvPicPr>
          <p:cNvPr id="10243" name="_x291612784">
            <a:extLst>
              <a:ext uri="{FF2B5EF4-FFF2-40B4-BE49-F238E27FC236}">
                <a16:creationId xmlns:a16="http://schemas.microsoft.com/office/drawing/2014/main" id="{1106F233-5645-41F5-98E5-0F4300BFE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400" y="3930650"/>
            <a:ext cx="5111750" cy="2444750"/>
          </a:xfrm>
          <a:prstGeom prst="rect">
            <a:avLst/>
          </a:prstGeom>
          <a:noFill/>
          <a:extLst>
            <a:ext uri="{909E8E84-426E-40DD-AFC4-6F175D3DCCD1}">
              <a14:hiddenFill xmlns:a14="http://schemas.microsoft.com/office/drawing/2010/main">
                <a:solidFill>
                  <a:srgbClr val="FFFFFF"/>
                </a:solidFill>
              </a14:hiddenFill>
            </a:ext>
          </a:extLst>
        </p:spPr>
      </p:pic>
      <p:pic>
        <p:nvPicPr>
          <p:cNvPr id="10245" name="_x286971664">
            <a:extLst>
              <a:ext uri="{FF2B5EF4-FFF2-40B4-BE49-F238E27FC236}">
                <a16:creationId xmlns:a16="http://schemas.microsoft.com/office/drawing/2014/main" id="{E16B29B7-D3D2-4376-A152-DEA062F5A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800" y="1384299"/>
            <a:ext cx="5219700" cy="247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5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8C5E9622-2F3C-4981-A473-CDDF28663BD2}"/>
              </a:ext>
            </a:extLst>
          </p:cNvPr>
          <p:cNvSpPr txBox="1"/>
          <p:nvPr/>
        </p:nvSpPr>
        <p:spPr>
          <a:xfrm>
            <a:off x="881000" y="717806"/>
            <a:ext cx="67710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defPPr>
              <a:defRPr lang="ko-KR"/>
            </a:defPPr>
            <a:lvl1pPr>
              <a:defRPr sz="2700" b="1" spc="-150">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defRPr>
            </a:lvl1pPr>
          </a:lstStyle>
          <a:p>
            <a:r>
              <a:rPr lang="ko-KR" altLang="en-US" dirty="0">
                <a:sym typeface="Calibri"/>
              </a:rPr>
              <a:t>결론</a:t>
            </a:r>
            <a:endParaRPr lang="ko-KR" altLang="en-US" sz="1800" dirty="0">
              <a:sym typeface="Calibri"/>
            </a:endParaRPr>
          </a:p>
        </p:txBody>
      </p:sp>
      <p:sp>
        <p:nvSpPr>
          <p:cNvPr id="40" name="Rectangle 31">
            <a:extLst>
              <a:ext uri="{FF2B5EF4-FFF2-40B4-BE49-F238E27FC236}">
                <a16:creationId xmlns:a16="http://schemas.microsoft.com/office/drawing/2014/main" id="{2EE9F5F1-D76A-40B6-B186-3D86E874B11E}"/>
              </a:ext>
            </a:extLst>
          </p:cNvPr>
          <p:cNvSpPr/>
          <p:nvPr/>
        </p:nvSpPr>
        <p:spPr>
          <a:xfrm>
            <a:off x="880999" y="599412"/>
            <a:ext cx="1463040" cy="137160"/>
          </a:xfrm>
          <a:prstGeom prst="rect">
            <a:avLst/>
          </a:prstGeom>
          <a:solidFill>
            <a:srgbClr val="2F5597"/>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dirty="0">
              <a:solidFill>
                <a:srgbClr val="F1FAE9"/>
              </a:solidFill>
              <a:latin typeface="맑은 고딕" panose="020B0503020000020004" pitchFamily="50" charset="-127"/>
              <a:ea typeface="맑은 고딕" panose="020B0503020000020004" pitchFamily="50" charset="-127"/>
              <a:sym typeface="Calibri"/>
            </a:endParaRPr>
          </a:p>
        </p:txBody>
      </p:sp>
      <p:sp>
        <p:nvSpPr>
          <p:cNvPr id="42" name="Slide Number Placeholder 1">
            <a:extLst>
              <a:ext uri="{FF2B5EF4-FFF2-40B4-BE49-F238E27FC236}">
                <a16:creationId xmlns:a16="http://schemas.microsoft.com/office/drawing/2014/main" id="{60A38D8B-EF4A-4A56-AC8E-EB051DB8284A}"/>
              </a:ext>
            </a:extLst>
          </p:cNvPr>
          <p:cNvSpPr txBox="1">
            <a:spLocks/>
          </p:cNvSpPr>
          <p:nvPr/>
        </p:nvSpPr>
        <p:spPr>
          <a:xfrm>
            <a:off x="11693402" y="6404261"/>
            <a:ext cx="209674"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60" rIns="2286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43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8C8C8C"/>
                </a:solidFill>
                <a:effectLst/>
                <a:uFillTx/>
                <a:latin typeface="맑은 고딕" panose="020B0503020000020004" pitchFamily="50" charset="-127"/>
                <a:ea typeface="맑은 고딕" panose="020B0503020000020004" pitchFamily="50" charset="-127"/>
                <a:cs typeface="+mj-cs"/>
                <a:sym typeface="Calibri"/>
              </a:defRPr>
            </a:lvl1pPr>
            <a:lvl2pPr marL="0" marR="0" indent="91421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2pPr>
            <a:lvl3pPr marL="0" marR="0" indent="182843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3pPr>
            <a:lvl4pPr marL="0" marR="0" indent="2742651"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4pPr>
            <a:lvl5pPr marL="0" marR="0" indent="365686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5pPr>
            <a:lvl6pPr marL="0" marR="0" indent="457108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6pPr>
            <a:lvl7pPr marL="0" marR="0" indent="548530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7pPr>
            <a:lvl8pPr marL="0" marR="0" indent="6399519"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8pPr>
            <a:lvl9pPr marL="0" marR="0" indent="731373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9pPr>
          </a:lstStyle>
          <a:p>
            <a:fld id="{86CB4B4D-7CA3-9044-876B-883B54F8677D}" type="slidenum">
              <a:rPr lang="en-US" altLang="ko-KR" sz="1150"/>
              <a:pPr/>
              <a:t>11</a:t>
            </a:fld>
            <a:endParaRPr lang="ko-KR" altLang="en-US" sz="1150" dirty="0"/>
          </a:p>
        </p:txBody>
      </p:sp>
      <p:sp>
        <p:nvSpPr>
          <p:cNvPr id="33" name="TextBox 32">
            <a:extLst>
              <a:ext uri="{FF2B5EF4-FFF2-40B4-BE49-F238E27FC236}">
                <a16:creationId xmlns:a16="http://schemas.microsoft.com/office/drawing/2014/main" id="{7C290B17-44FA-45A0-901A-8EDD2E9CABDF}"/>
              </a:ext>
            </a:extLst>
          </p:cNvPr>
          <p:cNvSpPr txBox="1"/>
          <p:nvPr/>
        </p:nvSpPr>
        <p:spPr>
          <a:xfrm>
            <a:off x="1024092" y="5798018"/>
            <a:ext cx="9110508" cy="9561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리스크 전략은 외국 또는 타 기업 고유의 문화와 특성을 고려하여 도입이 필요</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사례 〮 문헌 연구를 확장하여 주요 요인과 도입 성과 검토  </a:t>
            </a:r>
          </a:p>
        </p:txBody>
      </p:sp>
      <p:sp>
        <p:nvSpPr>
          <p:cNvPr id="6" name="TextBox 5">
            <a:extLst>
              <a:ext uri="{FF2B5EF4-FFF2-40B4-BE49-F238E27FC236}">
                <a16:creationId xmlns:a16="http://schemas.microsoft.com/office/drawing/2014/main" id="{11E4206C-E19A-4965-BF62-8CB4734FC29C}"/>
              </a:ext>
            </a:extLst>
          </p:cNvPr>
          <p:cNvSpPr txBox="1"/>
          <p:nvPr/>
        </p:nvSpPr>
        <p:spPr>
          <a:xfrm>
            <a:off x="998692" y="1200618"/>
            <a:ext cx="9110508" cy="44648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nSpc>
                <a:spcPct val="150000"/>
              </a:lnSpc>
              <a:buFont typeface="Wingdings" panose="05000000000000000000" pitchFamily="2" charset="2"/>
              <a:buChar char="§"/>
            </a:pPr>
            <a:r>
              <a:rPr lang="ko-KR" altLang="en-US" sz="2000" b="1" spc="-150" dirty="0" err="1">
                <a:solidFill>
                  <a:schemeClr val="tx1">
                    <a:lumMod val="75000"/>
                    <a:lumOff val="25000"/>
                  </a:schemeClr>
                </a:solidFill>
                <a:latin typeface="맑은 고딕" panose="020B0503020000020004" pitchFamily="50" charset="-127"/>
                <a:ea typeface="맑은 고딕" panose="020B0503020000020004" pitchFamily="50" charset="-127"/>
              </a:rPr>
              <a:t>풀필먼트</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 센터는 주문 처리의 높은 난이도로 인하여 인력에 의존한 센터 운영이 주</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a:lnSpc>
                <a:spcPct val="150000"/>
              </a:lnSpc>
            </a:pP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400" b="1" spc="-150" dirty="0">
                <a:solidFill>
                  <a:srgbClr val="0070C0"/>
                </a:solidFill>
                <a:latin typeface="맑은 고딕" panose="020B0503020000020004" pitchFamily="50" charset="-127"/>
                <a:ea typeface="맑은 고딕" panose="020B0503020000020004" pitchFamily="50" charset="-127"/>
              </a:rPr>
              <a:t>물류 자동화로의 단계적 전환 </a:t>
            </a:r>
            <a:endParaRPr lang="en-US" altLang="ko-KR" sz="2400" b="1" spc="-150" dirty="0">
              <a:solidFill>
                <a:srgbClr val="0070C0"/>
              </a:solidFill>
              <a:latin typeface="맑은 고딕" panose="020B0503020000020004" pitchFamily="50" charset="-127"/>
              <a:ea typeface="맑은 고딕" panose="020B0503020000020004" pitchFamily="50" charset="-127"/>
            </a:endParaRPr>
          </a:p>
          <a:p>
            <a:pPr>
              <a:lnSpc>
                <a:spcPct val="150000"/>
              </a:lnSpc>
            </a:pP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물류센터에 대규모 투자가 필요하며 빠른 배송을 위한 인건비 부담 증가 </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a:lnSpc>
                <a:spcPct val="150000"/>
              </a:lnSpc>
            </a:pP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400" b="1" spc="-150" dirty="0">
                <a:solidFill>
                  <a:srgbClr val="0070C0"/>
                </a:solidFill>
                <a:latin typeface="맑은 고딕" panose="020B0503020000020004" pitchFamily="50" charset="-127"/>
                <a:ea typeface="맑은 고딕" panose="020B0503020000020004" pitchFamily="50" charset="-127"/>
              </a:rPr>
              <a:t>인공지능</a:t>
            </a:r>
            <a:r>
              <a:rPr lang="en-US" altLang="ko-KR" sz="2400" b="1" spc="-150" dirty="0">
                <a:solidFill>
                  <a:srgbClr val="0070C0"/>
                </a:solidFill>
                <a:latin typeface="맑은 고딕" panose="020B0503020000020004" pitchFamily="50" charset="-127"/>
                <a:ea typeface="맑은 고딕" panose="020B0503020000020004" pitchFamily="50" charset="-127"/>
              </a:rPr>
              <a:t>, </a:t>
            </a:r>
            <a:r>
              <a:rPr lang="ko-KR" altLang="en-US" sz="2400" b="1" spc="-150" dirty="0">
                <a:solidFill>
                  <a:srgbClr val="0070C0"/>
                </a:solidFill>
                <a:latin typeface="맑은 고딕" panose="020B0503020000020004" pitchFamily="50" charset="-127"/>
                <a:ea typeface="맑은 고딕" panose="020B0503020000020004" pitchFamily="50" charset="-127"/>
              </a:rPr>
              <a:t>데이터 등 소프트웨어를 활용</a:t>
            </a:r>
            <a:endParaRPr lang="en-US" altLang="ko-KR" sz="2400" b="1" spc="-150" dirty="0">
              <a:solidFill>
                <a:srgbClr val="0070C0"/>
              </a:solidFill>
              <a:latin typeface="맑은 고딕" panose="020B0503020000020004" pitchFamily="50" charset="-127"/>
              <a:ea typeface="맑은 고딕" panose="020B0503020000020004" pitchFamily="50" charset="-127"/>
            </a:endParaRPr>
          </a:p>
          <a:p>
            <a:pPr>
              <a:lnSpc>
                <a:spcPct val="150000"/>
              </a:lnSpc>
            </a:pP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물동량 증가</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처리 </a:t>
            </a:r>
            <a:r>
              <a:rPr lang="en-US" altLang="ko-KR" sz="2000" b="1" spc="-150" dirty="0" err="1">
                <a:solidFill>
                  <a:schemeClr val="tx1">
                    <a:lumMod val="75000"/>
                    <a:lumOff val="25000"/>
                  </a:schemeClr>
                </a:solidFill>
                <a:latin typeface="맑은 고딕" panose="020B0503020000020004" pitchFamily="50" charset="-127"/>
                <a:ea typeface="맑은 고딕" panose="020B0503020000020004" pitchFamily="50" charset="-127"/>
              </a:rPr>
              <a:t>Capa</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및 공간 부족</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인력 수급의 어려움   </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a:lnSpc>
                <a:spcPct val="150000"/>
              </a:lnSpc>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400" b="1" spc="-150" dirty="0" err="1">
                <a:solidFill>
                  <a:srgbClr val="0070C0"/>
                </a:solidFill>
                <a:latin typeface="맑은 고딕" panose="020B0503020000020004" pitchFamily="50" charset="-127"/>
                <a:ea typeface="맑은 고딕" panose="020B0503020000020004" pitchFamily="50" charset="-127"/>
              </a:rPr>
              <a:t>옴니</a:t>
            </a:r>
            <a:r>
              <a:rPr lang="ko-KR" altLang="en-US" sz="2400" b="1" spc="-150" dirty="0">
                <a:solidFill>
                  <a:srgbClr val="0070C0"/>
                </a:solidFill>
                <a:latin typeface="맑은 고딕" panose="020B0503020000020004" pitchFamily="50" charset="-127"/>
                <a:ea typeface="맑은 고딕" panose="020B0503020000020004" pitchFamily="50" charset="-127"/>
              </a:rPr>
              <a:t> 채널 전략을 통하여 오프라인 유통망과 협업 </a:t>
            </a:r>
          </a:p>
          <a:p>
            <a:pPr marL="342900" indent="-342900">
              <a:lnSpc>
                <a:spcPct val="150000"/>
              </a:lnSpc>
              <a:buFont typeface="Symbol" panose="05050102010706020507" pitchFamily="18" charset="2"/>
              <a:buChar char="Þ"/>
            </a:pPr>
            <a:endPar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5575D34F-99BC-44AA-BF19-676E2C56544E}"/>
              </a:ext>
            </a:extLst>
          </p:cNvPr>
          <p:cNvSpPr txBox="1"/>
          <p:nvPr/>
        </p:nvSpPr>
        <p:spPr>
          <a:xfrm>
            <a:off x="1173100" y="5321300"/>
            <a:ext cx="22686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22860" rIns="22860" bIns="22860" numCol="1" spcCol="38100" rtlCol="0" anchor="t">
            <a:spAutoFit/>
          </a:bodyPr>
          <a:lstStyle>
            <a:defPPr>
              <a:defRPr lang="ko-KR"/>
            </a:defPPr>
            <a:lvl1pPr>
              <a:defRPr sz="2700" b="1" spc="-150">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defRPr>
            </a:lvl1pPr>
          </a:lstStyle>
          <a:p>
            <a:r>
              <a:rPr lang="ko-KR" altLang="en-US" dirty="0">
                <a:sym typeface="Calibri"/>
              </a:rPr>
              <a:t>추후 연구</a:t>
            </a:r>
            <a:endParaRPr lang="ko-KR" altLang="en-US" sz="1800" dirty="0">
              <a:sym typeface="Calibri"/>
            </a:endParaRPr>
          </a:p>
        </p:txBody>
      </p:sp>
      <p:sp>
        <p:nvSpPr>
          <p:cNvPr id="9" name="Arrow: Right 67">
            <a:extLst>
              <a:ext uri="{FF2B5EF4-FFF2-40B4-BE49-F238E27FC236}">
                <a16:creationId xmlns:a16="http://schemas.microsoft.com/office/drawing/2014/main" id="{29D67EFF-32CB-4328-BBF2-0198798A758C}"/>
              </a:ext>
            </a:extLst>
          </p:cNvPr>
          <p:cNvSpPr/>
          <p:nvPr/>
        </p:nvSpPr>
        <p:spPr>
          <a:xfrm>
            <a:off x="313953" y="1653591"/>
            <a:ext cx="672856" cy="554281"/>
          </a:xfrm>
          <a:prstGeom prst="rightArrow">
            <a:avLst/>
          </a:prstGeom>
          <a:solidFill>
            <a:srgbClr val="2F55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300">
              <a:latin typeface="+mj-ea"/>
              <a:ea typeface="+mj-ea"/>
              <a:sym typeface="Calibri"/>
            </a:endParaRPr>
          </a:p>
        </p:txBody>
      </p:sp>
      <p:sp>
        <p:nvSpPr>
          <p:cNvPr id="10" name="Arrow: Right 67">
            <a:extLst>
              <a:ext uri="{FF2B5EF4-FFF2-40B4-BE49-F238E27FC236}">
                <a16:creationId xmlns:a16="http://schemas.microsoft.com/office/drawing/2014/main" id="{5A0F6DFC-8744-46A8-831D-0C0A7FB9CD13}"/>
              </a:ext>
            </a:extLst>
          </p:cNvPr>
          <p:cNvSpPr/>
          <p:nvPr/>
        </p:nvSpPr>
        <p:spPr>
          <a:xfrm>
            <a:off x="301253" y="3037891"/>
            <a:ext cx="672856" cy="554281"/>
          </a:xfrm>
          <a:prstGeom prst="rightArrow">
            <a:avLst/>
          </a:prstGeom>
          <a:solidFill>
            <a:srgbClr val="2F55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300">
              <a:solidFill>
                <a:schemeClr val="lt1"/>
              </a:solidFill>
              <a:latin typeface="+mj-ea"/>
              <a:ea typeface="+mj-ea"/>
              <a:sym typeface="Calibri"/>
            </a:endParaRPr>
          </a:p>
        </p:txBody>
      </p:sp>
      <p:sp>
        <p:nvSpPr>
          <p:cNvPr id="11" name="Arrow: Right 67">
            <a:extLst>
              <a:ext uri="{FF2B5EF4-FFF2-40B4-BE49-F238E27FC236}">
                <a16:creationId xmlns:a16="http://schemas.microsoft.com/office/drawing/2014/main" id="{5BACA127-B377-47D2-93CB-174BEF13BF81}"/>
              </a:ext>
            </a:extLst>
          </p:cNvPr>
          <p:cNvSpPr/>
          <p:nvPr/>
        </p:nvSpPr>
        <p:spPr>
          <a:xfrm>
            <a:off x="352053" y="4371391"/>
            <a:ext cx="672856" cy="554281"/>
          </a:xfrm>
          <a:prstGeom prst="rightArrow">
            <a:avLst/>
          </a:prstGeom>
          <a:solidFill>
            <a:srgbClr val="2F55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300">
              <a:solidFill>
                <a:schemeClr val="lt1"/>
              </a:solidFill>
              <a:latin typeface="+mj-ea"/>
              <a:ea typeface="+mj-ea"/>
              <a:sym typeface="Calibri"/>
            </a:endParaRPr>
          </a:p>
        </p:txBody>
      </p:sp>
    </p:spTree>
    <p:extLst>
      <p:ext uri="{BB962C8B-B14F-4D97-AF65-F5344CB8AC3E}">
        <p14:creationId xmlns:p14="http://schemas.microsoft.com/office/powerpoint/2010/main" val="160385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E727A2-3C4D-41E6-AFAF-AED47E77B017}"/>
              </a:ext>
            </a:extLst>
          </p:cNvPr>
          <p:cNvSpPr/>
          <p:nvPr/>
        </p:nvSpPr>
        <p:spPr>
          <a:xfrm rot="10800000">
            <a:off x="6350" y="0"/>
            <a:ext cx="12185650" cy="6858000"/>
          </a:xfrm>
          <a:prstGeom prst="rect">
            <a:avLst/>
          </a:prstGeom>
          <a:solidFill>
            <a:schemeClr val="accent1">
              <a:lumMod val="75000"/>
              <a:alpha val="7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a:solidFill>
                <a:srgbClr val="2C2C2C"/>
              </a:solidFill>
              <a:latin typeface="+mj-lt"/>
              <a:ea typeface="+mj-ea"/>
              <a:cs typeface="+mj-cs"/>
              <a:sym typeface="Calibri"/>
            </a:endParaRPr>
          </a:p>
        </p:txBody>
      </p:sp>
      <p:sp>
        <p:nvSpPr>
          <p:cNvPr id="8" name="TextBox 7">
            <a:extLst>
              <a:ext uri="{FF2B5EF4-FFF2-40B4-BE49-F238E27FC236}">
                <a16:creationId xmlns:a16="http://schemas.microsoft.com/office/drawing/2014/main" id="{FA1933C5-C810-4F75-801C-83EA41C19A7C}"/>
              </a:ext>
            </a:extLst>
          </p:cNvPr>
          <p:cNvSpPr txBox="1"/>
          <p:nvPr/>
        </p:nvSpPr>
        <p:spPr>
          <a:xfrm>
            <a:off x="6350" y="334272"/>
            <a:ext cx="3631793"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ko-KR" altLang="en-US" sz="5000" b="1" spc="-150" dirty="0">
                <a:solidFill>
                  <a:schemeClr val="bg1"/>
                </a:solidFill>
                <a:effectLst>
                  <a:outerShdw blurRad="38100" dist="38100" dir="2700000" algn="tl">
                    <a:srgbClr val="000000">
                      <a:alpha val="43137"/>
                    </a:srgbClr>
                  </a:outerShdw>
                </a:effectLst>
                <a:latin typeface="Calibri" panose="020F0502020204030204" pitchFamily="34" charset="0"/>
                <a:ea typeface="맑은 고딕" panose="020B0503020000020004" pitchFamily="50" charset="-127"/>
                <a:cs typeface="Calibri" panose="020F0502020204030204" pitchFamily="34" charset="0"/>
                <a:sym typeface="Calibri"/>
              </a:rPr>
              <a:t>목차</a:t>
            </a:r>
          </a:p>
        </p:txBody>
      </p:sp>
      <p:sp>
        <p:nvSpPr>
          <p:cNvPr id="9" name="TextBox 8">
            <a:extLst>
              <a:ext uri="{FF2B5EF4-FFF2-40B4-BE49-F238E27FC236}">
                <a16:creationId xmlns:a16="http://schemas.microsoft.com/office/drawing/2014/main" id="{547B44E8-DA82-42FC-8628-A99B7D743D61}"/>
              </a:ext>
            </a:extLst>
          </p:cNvPr>
          <p:cNvSpPr txBox="1"/>
          <p:nvPr/>
        </p:nvSpPr>
        <p:spPr>
          <a:xfrm>
            <a:off x="3297430" y="1320811"/>
            <a:ext cx="5204440" cy="47902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5800" indent="-685800">
              <a:lnSpc>
                <a:spcPct val="200000"/>
              </a:lnSpc>
              <a:buAutoNum type="arabicPeriod"/>
            </a:pPr>
            <a:r>
              <a:rPr lang="en-US" altLang="ko-KR" sz="3300" b="1" spc="-150" dirty="0">
                <a:solidFill>
                  <a:schemeClr val="bg1"/>
                </a:solidFill>
                <a:latin typeface="Calibri" panose="020F0502020204030204" pitchFamily="34" charset="0"/>
                <a:ea typeface="맑은 고딕" panose="020B0503020000020004" pitchFamily="50" charset="-127"/>
                <a:cs typeface="Calibri" panose="020F0502020204030204" pitchFamily="34" charset="0"/>
              </a:rPr>
              <a:t> </a:t>
            </a:r>
            <a:r>
              <a:rPr lang="ko-KR" altLang="en-US" sz="3300" b="1" spc="-150" dirty="0">
                <a:solidFill>
                  <a:schemeClr val="bg1"/>
                </a:solidFill>
                <a:latin typeface="Calibri" panose="020F0502020204030204" pitchFamily="34" charset="0"/>
                <a:ea typeface="맑은 고딕" panose="020B0503020000020004" pitchFamily="50" charset="-127"/>
                <a:cs typeface="Calibri" panose="020F0502020204030204" pitchFamily="34" charset="0"/>
              </a:rPr>
              <a:t>연구 배경 및 목표 </a:t>
            </a:r>
            <a:endParaRPr lang="en-US" altLang="ko-KR" sz="3300" b="1" spc="-150" dirty="0">
              <a:solidFill>
                <a:schemeClr val="bg1"/>
              </a:solidFill>
              <a:latin typeface="Calibri" panose="020F0502020204030204" pitchFamily="34" charset="0"/>
              <a:ea typeface="맑은 고딕" panose="020B0503020000020004" pitchFamily="50" charset="-127"/>
              <a:cs typeface="Calibri" panose="020F0502020204030204" pitchFamily="34" charset="0"/>
            </a:endParaRPr>
          </a:p>
          <a:p>
            <a:pPr marL="685800" indent="-685800">
              <a:lnSpc>
                <a:spcPct val="200000"/>
              </a:lnSpc>
              <a:buAutoNum type="arabicPeriod"/>
            </a:pPr>
            <a:r>
              <a:rPr lang="ko-KR" altLang="en-US" sz="3300" b="1" spc="-150" dirty="0">
                <a:solidFill>
                  <a:schemeClr val="bg1"/>
                </a:solidFill>
                <a:latin typeface="Calibri" panose="020F0502020204030204" pitchFamily="34" charset="0"/>
                <a:ea typeface="맑은 고딕" panose="020B0503020000020004" pitchFamily="50" charset="-127"/>
                <a:cs typeface="Calibri" panose="020F0502020204030204" pitchFamily="34" charset="0"/>
              </a:rPr>
              <a:t>연구 과정 </a:t>
            </a:r>
            <a:endParaRPr lang="en-US" altLang="ko-KR" sz="3300" b="1" spc="-150" dirty="0">
              <a:solidFill>
                <a:schemeClr val="bg1"/>
              </a:solidFill>
              <a:latin typeface="Calibri" panose="020F0502020204030204" pitchFamily="34" charset="0"/>
              <a:ea typeface="맑은 고딕" panose="020B0503020000020004" pitchFamily="50" charset="-127"/>
              <a:cs typeface="Calibri" panose="020F0502020204030204" pitchFamily="34" charset="0"/>
            </a:endParaRPr>
          </a:p>
          <a:p>
            <a:pPr marL="685800" indent="-685800">
              <a:lnSpc>
                <a:spcPct val="200000"/>
              </a:lnSpc>
              <a:buAutoNum type="arabicPeriod"/>
            </a:pPr>
            <a:r>
              <a:rPr lang="ko-KR" altLang="en-US" sz="3300" b="1" spc="-150" dirty="0">
                <a:solidFill>
                  <a:schemeClr val="bg1"/>
                </a:solidFill>
                <a:latin typeface="Calibri" panose="020F0502020204030204" pitchFamily="34" charset="0"/>
                <a:ea typeface="맑은 고딕" panose="020B0503020000020004" pitchFamily="50" charset="-127"/>
                <a:cs typeface="Calibri" panose="020F0502020204030204" pitchFamily="34" charset="0"/>
              </a:rPr>
              <a:t>사례 연구 </a:t>
            </a:r>
            <a:endParaRPr lang="en-US" altLang="ko-KR" sz="3300" b="1" spc="-150" dirty="0">
              <a:solidFill>
                <a:schemeClr val="bg1"/>
              </a:solidFill>
              <a:latin typeface="Calibri" panose="020F0502020204030204" pitchFamily="34" charset="0"/>
              <a:ea typeface="맑은 고딕" panose="020B0503020000020004" pitchFamily="50" charset="-127"/>
              <a:cs typeface="Calibri" panose="020F0502020204030204" pitchFamily="34" charset="0"/>
            </a:endParaRPr>
          </a:p>
          <a:p>
            <a:pPr marL="685800" indent="-685800">
              <a:lnSpc>
                <a:spcPct val="200000"/>
              </a:lnSpc>
              <a:buAutoNum type="arabicPeriod"/>
            </a:pPr>
            <a:r>
              <a:rPr lang="ko-KR" altLang="en-US" sz="3300" b="1" spc="-150" dirty="0">
                <a:solidFill>
                  <a:schemeClr val="bg1"/>
                </a:solidFill>
                <a:latin typeface="Calibri" panose="020F0502020204030204" pitchFamily="34" charset="0"/>
                <a:ea typeface="맑은 고딕" panose="020B0503020000020004" pitchFamily="50" charset="-127"/>
                <a:cs typeface="Calibri" panose="020F0502020204030204" pitchFamily="34" charset="0"/>
              </a:rPr>
              <a:t>결론 및 추후 연구 </a:t>
            </a:r>
            <a:endParaRPr lang="en-US" altLang="ko-KR" sz="3300" b="1" spc="-150" dirty="0">
              <a:solidFill>
                <a:schemeClr val="bg1"/>
              </a:solidFill>
              <a:latin typeface="Calibri" panose="020F0502020204030204" pitchFamily="34" charset="0"/>
              <a:ea typeface="맑은 고딕" panose="020B0503020000020004" pitchFamily="50" charset="-127"/>
              <a:cs typeface="Calibri" panose="020F0502020204030204" pitchFamily="34" charset="0"/>
            </a:endParaRPr>
          </a:p>
          <a:p>
            <a:pPr lvl="1">
              <a:lnSpc>
                <a:spcPct val="200000"/>
              </a:lnSpc>
            </a:pPr>
            <a:endParaRPr lang="en-US" altLang="ko-KR" sz="2400" b="1" spc="-150" dirty="0">
              <a:solidFill>
                <a:schemeClr val="bg1"/>
              </a:solidFill>
              <a:latin typeface="Calibri" panose="020F0502020204030204" pitchFamily="34" charset="0"/>
              <a:ea typeface="맑은 고딕" panose="020B0503020000020004" pitchFamily="50" charset="-127"/>
              <a:cs typeface="Calibri" panose="020F0502020204030204" pitchFamily="34" charset="0"/>
              <a:sym typeface="Calibri"/>
            </a:endParaRPr>
          </a:p>
        </p:txBody>
      </p:sp>
    </p:spTree>
    <p:extLst>
      <p:ext uri="{BB962C8B-B14F-4D97-AF65-F5344CB8AC3E}">
        <p14:creationId xmlns:p14="http://schemas.microsoft.com/office/powerpoint/2010/main" val="31386212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8C5E9622-2F3C-4981-A473-CDDF28663BD2}"/>
              </a:ext>
            </a:extLst>
          </p:cNvPr>
          <p:cNvSpPr txBox="1"/>
          <p:nvPr/>
        </p:nvSpPr>
        <p:spPr>
          <a:xfrm>
            <a:off x="881000" y="717806"/>
            <a:ext cx="153631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defPPr>
              <a:defRPr lang="ko-KR"/>
            </a:defPPr>
            <a:lvl1pPr>
              <a:defRPr sz="2700" b="1" spc="-150">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defRPr>
            </a:lvl1pPr>
          </a:lstStyle>
          <a:p>
            <a:r>
              <a:rPr lang="ko-KR" altLang="en-US" dirty="0">
                <a:sym typeface="Calibri"/>
              </a:rPr>
              <a:t>연구 배경</a:t>
            </a:r>
            <a:r>
              <a:rPr lang="en-US" altLang="ko-KR" dirty="0">
                <a:sym typeface="Calibri"/>
              </a:rPr>
              <a:t> </a:t>
            </a:r>
            <a:endParaRPr lang="ko-KR" altLang="en-US" sz="1800" dirty="0">
              <a:sym typeface="Calibri"/>
            </a:endParaRPr>
          </a:p>
        </p:txBody>
      </p:sp>
      <p:sp>
        <p:nvSpPr>
          <p:cNvPr id="40" name="Rectangle 31">
            <a:extLst>
              <a:ext uri="{FF2B5EF4-FFF2-40B4-BE49-F238E27FC236}">
                <a16:creationId xmlns:a16="http://schemas.microsoft.com/office/drawing/2014/main" id="{2EE9F5F1-D76A-40B6-B186-3D86E874B11E}"/>
              </a:ext>
            </a:extLst>
          </p:cNvPr>
          <p:cNvSpPr/>
          <p:nvPr/>
        </p:nvSpPr>
        <p:spPr>
          <a:xfrm>
            <a:off x="880999" y="599412"/>
            <a:ext cx="1463040" cy="137160"/>
          </a:xfrm>
          <a:prstGeom prst="rect">
            <a:avLst/>
          </a:prstGeom>
          <a:solidFill>
            <a:srgbClr val="2F5597"/>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dirty="0">
              <a:solidFill>
                <a:srgbClr val="F1FAE9"/>
              </a:solidFill>
              <a:latin typeface="맑은 고딕" panose="020B0503020000020004" pitchFamily="50" charset="-127"/>
              <a:ea typeface="맑은 고딕" panose="020B0503020000020004" pitchFamily="50" charset="-127"/>
              <a:sym typeface="Calibri"/>
            </a:endParaRPr>
          </a:p>
        </p:txBody>
      </p:sp>
      <p:sp>
        <p:nvSpPr>
          <p:cNvPr id="31" name="직사각형 30">
            <a:extLst>
              <a:ext uri="{FF2B5EF4-FFF2-40B4-BE49-F238E27FC236}">
                <a16:creationId xmlns:a16="http://schemas.microsoft.com/office/drawing/2014/main" id="{ECFC7D7E-26E6-4AA3-AC9A-F80ECAEFA5C1}"/>
              </a:ext>
            </a:extLst>
          </p:cNvPr>
          <p:cNvSpPr/>
          <p:nvPr/>
        </p:nvSpPr>
        <p:spPr>
          <a:xfrm>
            <a:off x="228903" y="1322861"/>
            <a:ext cx="4186686" cy="4911323"/>
          </a:xfrm>
          <a:prstGeom prst="rect">
            <a:avLst/>
          </a:prstGeom>
          <a:solidFill>
            <a:sysClr val="window" lastClr="FFFFFF"/>
          </a:solid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나눔스퀘어 Light"/>
              <a:cs typeface="+mn-cs"/>
            </a:endParaRPr>
          </a:p>
        </p:txBody>
      </p:sp>
      <p:sp>
        <p:nvSpPr>
          <p:cNvPr id="34" name="직사각형 33">
            <a:extLst>
              <a:ext uri="{FF2B5EF4-FFF2-40B4-BE49-F238E27FC236}">
                <a16:creationId xmlns:a16="http://schemas.microsoft.com/office/drawing/2014/main" id="{D03A69AF-C2A2-40EF-A8EA-191E9B063906}"/>
              </a:ext>
            </a:extLst>
          </p:cNvPr>
          <p:cNvSpPr/>
          <p:nvPr/>
        </p:nvSpPr>
        <p:spPr>
          <a:xfrm>
            <a:off x="456514" y="1535340"/>
            <a:ext cx="3838760" cy="630344"/>
          </a:xfrm>
          <a:prstGeom prst="rect">
            <a:avLst/>
          </a:prstGeom>
          <a:solidFill>
            <a:srgbClr val="2F55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300" dirty="0">
              <a:latin typeface="+mj-ea"/>
              <a:ea typeface="+mj-ea"/>
            </a:endParaRPr>
          </a:p>
        </p:txBody>
      </p:sp>
      <p:sp>
        <p:nvSpPr>
          <p:cNvPr id="6" name="TextBox 5">
            <a:extLst>
              <a:ext uri="{FF2B5EF4-FFF2-40B4-BE49-F238E27FC236}">
                <a16:creationId xmlns:a16="http://schemas.microsoft.com/office/drawing/2014/main" id="{E4917835-8157-4B4A-8DD2-22F9970243F0}"/>
              </a:ext>
            </a:extLst>
          </p:cNvPr>
          <p:cNvSpPr txBox="1"/>
          <p:nvPr/>
        </p:nvSpPr>
        <p:spPr>
          <a:xfrm>
            <a:off x="643539" y="1650457"/>
            <a:ext cx="3435556" cy="400110"/>
          </a:xfrm>
          <a:prstGeom prst="rect">
            <a:avLst/>
          </a:prstGeom>
          <a:noFill/>
        </p:spPr>
        <p:txBody>
          <a:bodyPr wrap="none" rtlCol="0">
            <a:spAutoFit/>
          </a:bodyPr>
          <a:lstStyle/>
          <a:p>
            <a:r>
              <a:rPr lang="ko-KR" altLang="en-US" sz="2000" b="1" dirty="0" err="1">
                <a:solidFill>
                  <a:srgbClr val="FAFAFA"/>
                </a:solidFill>
              </a:rPr>
              <a:t>풀필먼트</a:t>
            </a:r>
            <a:r>
              <a:rPr lang="ko-KR" altLang="en-US" sz="2000" b="1" dirty="0">
                <a:solidFill>
                  <a:srgbClr val="FAFAFA"/>
                </a:solidFill>
              </a:rPr>
              <a:t> 센터의 중요성 증대</a:t>
            </a:r>
          </a:p>
        </p:txBody>
      </p:sp>
      <p:sp>
        <p:nvSpPr>
          <p:cNvPr id="44" name="TextBox 43">
            <a:extLst>
              <a:ext uri="{FF2B5EF4-FFF2-40B4-BE49-F238E27FC236}">
                <a16:creationId xmlns:a16="http://schemas.microsoft.com/office/drawing/2014/main" id="{F631B871-3025-47CC-B92C-AEB8AF6CA072}"/>
              </a:ext>
            </a:extLst>
          </p:cNvPr>
          <p:cNvSpPr txBox="1"/>
          <p:nvPr/>
        </p:nvSpPr>
        <p:spPr>
          <a:xfrm>
            <a:off x="668694" y="2499732"/>
            <a:ext cx="3121252" cy="1477328"/>
          </a:xfrm>
          <a:prstGeom prst="rect">
            <a:avLst/>
          </a:prstGeom>
          <a:noFill/>
        </p:spPr>
        <p:txBody>
          <a:bodyPr wrap="square" rtlCol="0">
            <a:spAutoFit/>
          </a:bodyPr>
          <a:lstStyle/>
          <a:p>
            <a:r>
              <a:rPr lang="ko-KR" altLang="en-US" sz="1500" b="1" spc="-150" dirty="0">
                <a:solidFill>
                  <a:srgbClr val="5876AB"/>
                </a:solidFill>
                <a:latin typeface="+mn-ea"/>
              </a:rPr>
              <a:t>소비행동 변화</a:t>
            </a:r>
            <a:endParaRPr lang="en-US" altLang="ko-KR" sz="1500" b="1" spc="-150" dirty="0">
              <a:solidFill>
                <a:srgbClr val="5876AB"/>
              </a:solidFill>
              <a:latin typeface="+mn-ea"/>
            </a:endParaRPr>
          </a:p>
          <a:p>
            <a:endParaRPr lang="en-US" altLang="ko-KR" sz="1500" b="1" spc="-150" dirty="0">
              <a:solidFill>
                <a:srgbClr val="5876AB"/>
              </a:solidFill>
              <a:latin typeface="+mn-ea"/>
            </a:endParaRPr>
          </a:p>
          <a:p>
            <a:pPr marL="285750" indent="-285750">
              <a:buFontTx/>
              <a:buChar char="-"/>
            </a:pPr>
            <a:r>
              <a:rPr lang="ko-KR" altLang="en-US" sz="1500" b="1" spc="-150" dirty="0" err="1">
                <a:solidFill>
                  <a:srgbClr val="5876AB"/>
                </a:solidFill>
                <a:latin typeface="+mn-ea"/>
              </a:rPr>
              <a:t>비대면</a:t>
            </a:r>
            <a:r>
              <a:rPr lang="ko-KR" altLang="en-US" sz="1500" b="1" spc="-150" dirty="0">
                <a:solidFill>
                  <a:srgbClr val="5876AB"/>
                </a:solidFill>
                <a:latin typeface="+mn-ea"/>
              </a:rPr>
              <a:t> 쇼핑 선호</a:t>
            </a:r>
            <a:endParaRPr lang="en-US" altLang="ko-KR" sz="1500" b="1" spc="-150" dirty="0">
              <a:solidFill>
                <a:srgbClr val="5876AB"/>
              </a:solidFill>
              <a:latin typeface="+mn-ea"/>
            </a:endParaRPr>
          </a:p>
          <a:p>
            <a:pPr marL="285750" indent="-285750">
              <a:buFontTx/>
              <a:buChar char="-"/>
            </a:pPr>
            <a:r>
              <a:rPr lang="ko-KR" altLang="en-US" sz="1500" b="1" spc="-150" dirty="0">
                <a:solidFill>
                  <a:srgbClr val="5876AB"/>
                </a:solidFill>
                <a:latin typeface="+mn-ea"/>
              </a:rPr>
              <a:t>외출 활동 및 외식 대면 모임 감소 </a:t>
            </a:r>
            <a:endParaRPr lang="en-US" altLang="ko-KR" sz="1500" b="1" spc="-150" dirty="0">
              <a:solidFill>
                <a:srgbClr val="5876AB"/>
              </a:solidFill>
              <a:latin typeface="+mn-ea"/>
            </a:endParaRPr>
          </a:p>
          <a:p>
            <a:pPr marL="285750" indent="-285750">
              <a:buFontTx/>
              <a:buChar char="-"/>
            </a:pPr>
            <a:r>
              <a:rPr lang="ko-KR" altLang="en-US" sz="1500" b="1" spc="-150" dirty="0">
                <a:solidFill>
                  <a:srgbClr val="5876AB"/>
                </a:solidFill>
                <a:latin typeface="+mn-ea"/>
              </a:rPr>
              <a:t>집에서 보내는 시간 증가</a:t>
            </a:r>
            <a:endParaRPr lang="en-US" altLang="ko-KR" sz="1500" b="1" spc="-150" dirty="0">
              <a:solidFill>
                <a:srgbClr val="5876AB"/>
              </a:solidFill>
              <a:latin typeface="+mn-ea"/>
            </a:endParaRPr>
          </a:p>
          <a:p>
            <a:pPr marL="285750" indent="-285750">
              <a:buFontTx/>
              <a:buChar char="-"/>
            </a:pPr>
            <a:endParaRPr lang="en-US" altLang="ko-KR" sz="1500" b="1" spc="-150" dirty="0">
              <a:solidFill>
                <a:srgbClr val="5876AB"/>
              </a:solidFill>
              <a:latin typeface="+mn-ea"/>
            </a:endParaRPr>
          </a:p>
        </p:txBody>
      </p:sp>
      <p:sp>
        <p:nvSpPr>
          <p:cNvPr id="45" name="TextBox 44">
            <a:extLst>
              <a:ext uri="{FF2B5EF4-FFF2-40B4-BE49-F238E27FC236}">
                <a16:creationId xmlns:a16="http://schemas.microsoft.com/office/drawing/2014/main" id="{5309F3D8-1883-4FED-B35C-8A6D72770C2E}"/>
              </a:ext>
            </a:extLst>
          </p:cNvPr>
          <p:cNvSpPr txBox="1"/>
          <p:nvPr/>
        </p:nvSpPr>
        <p:spPr>
          <a:xfrm>
            <a:off x="728849" y="4239986"/>
            <a:ext cx="2896417" cy="1938992"/>
          </a:xfrm>
          <a:prstGeom prst="rect">
            <a:avLst/>
          </a:prstGeom>
          <a:noFill/>
        </p:spPr>
        <p:txBody>
          <a:bodyPr wrap="square" rtlCol="0">
            <a:spAutoFit/>
          </a:bodyPr>
          <a:lstStyle/>
          <a:p>
            <a:r>
              <a:rPr lang="ko-KR" altLang="en-US" sz="1500" b="1" spc="-150" dirty="0">
                <a:solidFill>
                  <a:srgbClr val="5876AB"/>
                </a:solidFill>
              </a:rPr>
              <a:t>온라인화 가속</a:t>
            </a:r>
            <a:endParaRPr lang="en-US" altLang="ko-KR" sz="1500" b="1" spc="-150" dirty="0">
              <a:solidFill>
                <a:srgbClr val="5876AB"/>
              </a:solidFill>
            </a:endParaRPr>
          </a:p>
          <a:p>
            <a:endParaRPr lang="en-US" altLang="ko-KR" sz="1500" b="1" spc="-150" dirty="0">
              <a:solidFill>
                <a:srgbClr val="5876AB"/>
              </a:solidFill>
            </a:endParaRPr>
          </a:p>
          <a:p>
            <a:pPr marL="285750" indent="-285750">
              <a:buFontTx/>
              <a:buChar char="-"/>
            </a:pPr>
            <a:r>
              <a:rPr lang="ko-KR" altLang="en-US" sz="1500" b="1" spc="-150" dirty="0">
                <a:solidFill>
                  <a:srgbClr val="5876AB"/>
                </a:solidFill>
              </a:rPr>
              <a:t>구매력이 큰 중장 노년층 유입 </a:t>
            </a:r>
            <a:endParaRPr lang="en-US" altLang="ko-KR" sz="1500" b="1" spc="-150" dirty="0">
              <a:solidFill>
                <a:srgbClr val="5876AB"/>
              </a:solidFill>
            </a:endParaRPr>
          </a:p>
          <a:p>
            <a:pPr marL="285750" indent="-285750">
              <a:buFontTx/>
              <a:buChar char="-"/>
            </a:pPr>
            <a:r>
              <a:rPr lang="ko-KR" altLang="en-US" sz="1500" b="1" spc="-150" dirty="0">
                <a:solidFill>
                  <a:srgbClr val="5876AB"/>
                </a:solidFill>
              </a:rPr>
              <a:t>온라인 구매 </a:t>
            </a:r>
            <a:r>
              <a:rPr lang="ko-KR" altLang="en-US" sz="1500" b="1" spc="-150" dirty="0" err="1">
                <a:solidFill>
                  <a:srgbClr val="5876AB"/>
                </a:solidFill>
              </a:rPr>
              <a:t>상품군</a:t>
            </a:r>
            <a:r>
              <a:rPr lang="ko-KR" altLang="en-US" sz="1500" b="1" spc="-150" dirty="0">
                <a:solidFill>
                  <a:srgbClr val="5876AB"/>
                </a:solidFill>
              </a:rPr>
              <a:t>  확대 </a:t>
            </a:r>
            <a:endParaRPr lang="en-US" altLang="ko-KR" sz="1500" b="1" spc="-150" dirty="0">
              <a:solidFill>
                <a:srgbClr val="5876AB"/>
              </a:solidFill>
            </a:endParaRPr>
          </a:p>
          <a:p>
            <a:pPr marL="285750" indent="-285750">
              <a:buFontTx/>
              <a:buChar char="-"/>
            </a:pPr>
            <a:r>
              <a:rPr lang="ko-KR" altLang="en-US" sz="1500" b="1" spc="-150" dirty="0" err="1">
                <a:solidFill>
                  <a:srgbClr val="5876AB"/>
                </a:solidFill>
              </a:rPr>
              <a:t>락인</a:t>
            </a:r>
            <a:r>
              <a:rPr lang="ko-KR" altLang="en-US" sz="1500" b="1" spc="-150" dirty="0">
                <a:solidFill>
                  <a:srgbClr val="5876AB"/>
                </a:solidFill>
              </a:rPr>
              <a:t> 효과 </a:t>
            </a:r>
            <a:endParaRPr lang="en-US" altLang="ko-KR" sz="1500" b="1" spc="-150" dirty="0">
              <a:solidFill>
                <a:srgbClr val="5876AB"/>
              </a:solidFill>
            </a:endParaRPr>
          </a:p>
          <a:p>
            <a:pPr marL="285750" indent="-285750">
              <a:buFontTx/>
              <a:buChar char="-"/>
            </a:pPr>
            <a:r>
              <a:rPr lang="ko-KR" altLang="en-US" sz="1500" b="1" spc="-150" dirty="0">
                <a:solidFill>
                  <a:srgbClr val="5876AB"/>
                </a:solidFill>
              </a:rPr>
              <a:t>전자상거래 시장  격화 </a:t>
            </a:r>
            <a:endParaRPr lang="en-US" altLang="ko-KR" sz="1500" b="1" spc="-150" dirty="0">
              <a:solidFill>
                <a:srgbClr val="5876AB"/>
              </a:solidFill>
            </a:endParaRPr>
          </a:p>
          <a:p>
            <a:pPr marL="285750" indent="-285750">
              <a:buFontTx/>
              <a:buChar char="-"/>
            </a:pPr>
            <a:r>
              <a:rPr lang="ko-KR" altLang="en-US" sz="1500" b="1" spc="-150" dirty="0">
                <a:solidFill>
                  <a:srgbClr val="5876AB"/>
                </a:solidFill>
              </a:rPr>
              <a:t>신속</a:t>
            </a:r>
            <a:r>
              <a:rPr lang="en-US" altLang="ko-KR" sz="1500" b="1" spc="-150" dirty="0">
                <a:solidFill>
                  <a:srgbClr val="5876AB"/>
                </a:solidFill>
              </a:rPr>
              <a:t>, </a:t>
            </a:r>
            <a:r>
              <a:rPr lang="ko-KR" altLang="en-US" sz="1500" b="1" spc="-150" dirty="0">
                <a:solidFill>
                  <a:srgbClr val="5876AB"/>
                </a:solidFill>
              </a:rPr>
              <a:t> 당일 배송 수요 증가 </a:t>
            </a:r>
            <a:endParaRPr lang="en-US" altLang="ko-KR" sz="1500" b="1" spc="-150" dirty="0">
              <a:solidFill>
                <a:srgbClr val="5876AB"/>
              </a:solidFill>
            </a:endParaRPr>
          </a:p>
          <a:p>
            <a:pPr algn="ctr"/>
            <a:endParaRPr lang="en-US" altLang="ko-KR" sz="1500" b="1" spc="-150" dirty="0">
              <a:solidFill>
                <a:srgbClr val="5876AB"/>
              </a:solidFill>
              <a:latin typeface="+mn-ea"/>
            </a:endParaRPr>
          </a:p>
        </p:txBody>
      </p:sp>
      <p:grpSp>
        <p:nvGrpSpPr>
          <p:cNvPr id="11" name="그룹 10">
            <a:extLst>
              <a:ext uri="{FF2B5EF4-FFF2-40B4-BE49-F238E27FC236}">
                <a16:creationId xmlns:a16="http://schemas.microsoft.com/office/drawing/2014/main" id="{191025FC-F716-4185-A2FB-D3191348D8C4}"/>
              </a:ext>
            </a:extLst>
          </p:cNvPr>
          <p:cNvGrpSpPr/>
          <p:nvPr/>
        </p:nvGrpSpPr>
        <p:grpSpPr>
          <a:xfrm>
            <a:off x="323337" y="2463725"/>
            <a:ext cx="310008" cy="369332"/>
            <a:chOff x="1457515" y="2601951"/>
            <a:chExt cx="310008" cy="369332"/>
          </a:xfrm>
        </p:grpSpPr>
        <p:sp>
          <p:nvSpPr>
            <p:cNvPr id="7" name="직사각형 6">
              <a:extLst>
                <a:ext uri="{FF2B5EF4-FFF2-40B4-BE49-F238E27FC236}">
                  <a16:creationId xmlns:a16="http://schemas.microsoft.com/office/drawing/2014/main" id="{FDAAEBC7-DEED-47D3-90BD-9281747B1D9F}"/>
                </a:ext>
              </a:extLst>
            </p:cNvPr>
            <p:cNvSpPr/>
            <p:nvPr/>
          </p:nvSpPr>
          <p:spPr>
            <a:xfrm>
              <a:off x="1457515" y="2637958"/>
              <a:ext cx="310008" cy="310008"/>
            </a:xfrm>
            <a:prstGeom prst="rect">
              <a:avLst/>
            </a:prstGeom>
            <a:solidFill>
              <a:srgbClr val="2F559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96B3820-136C-4BDD-97B0-8E0F2ECB3C83}"/>
                </a:ext>
              </a:extLst>
            </p:cNvPr>
            <p:cNvSpPr txBox="1"/>
            <p:nvPr/>
          </p:nvSpPr>
          <p:spPr>
            <a:xfrm>
              <a:off x="1465837" y="2601951"/>
              <a:ext cx="301686" cy="369332"/>
            </a:xfrm>
            <a:prstGeom prst="rect">
              <a:avLst/>
            </a:prstGeom>
            <a:noFill/>
          </p:spPr>
          <p:txBody>
            <a:bodyPr wrap="none" rtlCol="0">
              <a:spAutoFit/>
            </a:bodyPr>
            <a:lstStyle/>
            <a:p>
              <a:r>
                <a:rPr lang="en-US" altLang="ko-KR" dirty="0">
                  <a:solidFill>
                    <a:schemeClr val="bg1"/>
                  </a:solidFill>
                </a:rPr>
                <a:t>1</a:t>
              </a:r>
              <a:endParaRPr lang="ko-KR" altLang="en-US" dirty="0">
                <a:solidFill>
                  <a:schemeClr val="bg1"/>
                </a:solidFill>
              </a:endParaRPr>
            </a:p>
          </p:txBody>
        </p:sp>
      </p:grpSp>
      <p:grpSp>
        <p:nvGrpSpPr>
          <p:cNvPr id="46" name="그룹 45">
            <a:extLst>
              <a:ext uri="{FF2B5EF4-FFF2-40B4-BE49-F238E27FC236}">
                <a16:creationId xmlns:a16="http://schemas.microsoft.com/office/drawing/2014/main" id="{F8CB3F35-E588-4707-97D8-1C10BAB1FCE3}"/>
              </a:ext>
            </a:extLst>
          </p:cNvPr>
          <p:cNvGrpSpPr/>
          <p:nvPr/>
        </p:nvGrpSpPr>
        <p:grpSpPr>
          <a:xfrm>
            <a:off x="323337" y="4194458"/>
            <a:ext cx="310008" cy="369332"/>
            <a:chOff x="1457515" y="2601951"/>
            <a:chExt cx="310008" cy="369332"/>
          </a:xfrm>
        </p:grpSpPr>
        <p:sp>
          <p:nvSpPr>
            <p:cNvPr id="48" name="직사각형 47">
              <a:extLst>
                <a:ext uri="{FF2B5EF4-FFF2-40B4-BE49-F238E27FC236}">
                  <a16:creationId xmlns:a16="http://schemas.microsoft.com/office/drawing/2014/main" id="{56802CDE-12A3-4908-B6E9-F2F2F344A684}"/>
                </a:ext>
              </a:extLst>
            </p:cNvPr>
            <p:cNvSpPr/>
            <p:nvPr/>
          </p:nvSpPr>
          <p:spPr>
            <a:xfrm>
              <a:off x="1457515" y="2637958"/>
              <a:ext cx="310008" cy="310008"/>
            </a:xfrm>
            <a:prstGeom prst="rect">
              <a:avLst/>
            </a:prstGeom>
            <a:solidFill>
              <a:srgbClr val="2F559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9AF55749-68EB-47FD-AD19-71CE54BEE9FF}"/>
                </a:ext>
              </a:extLst>
            </p:cNvPr>
            <p:cNvSpPr txBox="1"/>
            <p:nvPr/>
          </p:nvSpPr>
          <p:spPr>
            <a:xfrm>
              <a:off x="1465837" y="2601951"/>
              <a:ext cx="301686" cy="369332"/>
            </a:xfrm>
            <a:prstGeom prst="rect">
              <a:avLst/>
            </a:prstGeom>
            <a:noFill/>
          </p:spPr>
          <p:txBody>
            <a:bodyPr wrap="none" rtlCol="0">
              <a:spAutoFit/>
            </a:bodyPr>
            <a:lstStyle/>
            <a:p>
              <a:r>
                <a:rPr lang="en-US" altLang="ko-KR" dirty="0">
                  <a:solidFill>
                    <a:schemeClr val="bg1"/>
                  </a:solidFill>
                </a:rPr>
                <a:t>2</a:t>
              </a:r>
              <a:endParaRPr lang="ko-KR" altLang="en-US" dirty="0">
                <a:solidFill>
                  <a:schemeClr val="bg1"/>
                </a:solidFill>
              </a:endParaRPr>
            </a:p>
          </p:txBody>
        </p:sp>
      </p:grpSp>
      <p:sp>
        <p:nvSpPr>
          <p:cNvPr id="42" name="Slide Number Placeholder 1">
            <a:extLst>
              <a:ext uri="{FF2B5EF4-FFF2-40B4-BE49-F238E27FC236}">
                <a16:creationId xmlns:a16="http://schemas.microsoft.com/office/drawing/2014/main" id="{60A38D8B-EF4A-4A56-AC8E-EB051DB8284A}"/>
              </a:ext>
            </a:extLst>
          </p:cNvPr>
          <p:cNvSpPr txBox="1">
            <a:spLocks/>
          </p:cNvSpPr>
          <p:nvPr/>
        </p:nvSpPr>
        <p:spPr>
          <a:xfrm>
            <a:off x="11693402" y="6404261"/>
            <a:ext cx="209674"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60" rIns="2286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43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8C8C8C"/>
                </a:solidFill>
                <a:effectLst/>
                <a:uFillTx/>
                <a:latin typeface="맑은 고딕" panose="020B0503020000020004" pitchFamily="50" charset="-127"/>
                <a:ea typeface="맑은 고딕" panose="020B0503020000020004" pitchFamily="50" charset="-127"/>
                <a:cs typeface="+mj-cs"/>
                <a:sym typeface="Calibri"/>
              </a:defRPr>
            </a:lvl1pPr>
            <a:lvl2pPr marL="0" marR="0" indent="91421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2pPr>
            <a:lvl3pPr marL="0" marR="0" indent="182843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3pPr>
            <a:lvl4pPr marL="0" marR="0" indent="2742651"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4pPr>
            <a:lvl5pPr marL="0" marR="0" indent="365686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5pPr>
            <a:lvl6pPr marL="0" marR="0" indent="457108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6pPr>
            <a:lvl7pPr marL="0" marR="0" indent="548530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7pPr>
            <a:lvl8pPr marL="0" marR="0" indent="6399519"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8pPr>
            <a:lvl9pPr marL="0" marR="0" indent="731373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9pPr>
          </a:lstStyle>
          <a:p>
            <a:fld id="{86CB4B4D-7CA3-9044-876B-883B54F8677D}" type="slidenum">
              <a:rPr lang="en-US" altLang="ko-KR" sz="1150"/>
              <a:pPr/>
              <a:t>3</a:t>
            </a:fld>
            <a:endParaRPr lang="ko-KR" altLang="en-US" sz="1150" dirty="0"/>
          </a:p>
        </p:txBody>
      </p:sp>
      <p:sp>
        <p:nvSpPr>
          <p:cNvPr id="47" name="직사각형 46">
            <a:extLst>
              <a:ext uri="{FF2B5EF4-FFF2-40B4-BE49-F238E27FC236}">
                <a16:creationId xmlns:a16="http://schemas.microsoft.com/office/drawing/2014/main" id="{C6367332-DDFD-4545-BA5D-F188F91457FA}"/>
              </a:ext>
            </a:extLst>
          </p:cNvPr>
          <p:cNvSpPr/>
          <p:nvPr/>
        </p:nvSpPr>
        <p:spPr>
          <a:xfrm>
            <a:off x="4592356" y="1318851"/>
            <a:ext cx="4186686" cy="4911323"/>
          </a:xfrm>
          <a:prstGeom prst="rect">
            <a:avLst/>
          </a:prstGeom>
          <a:solidFill>
            <a:sysClr val="window" lastClr="FFFFFF"/>
          </a:solid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나눔스퀘어 Light"/>
              <a:cs typeface="+mn-cs"/>
            </a:endParaRPr>
          </a:p>
        </p:txBody>
      </p:sp>
      <p:sp>
        <p:nvSpPr>
          <p:cNvPr id="50" name="직사각형 49">
            <a:extLst>
              <a:ext uri="{FF2B5EF4-FFF2-40B4-BE49-F238E27FC236}">
                <a16:creationId xmlns:a16="http://schemas.microsoft.com/office/drawing/2014/main" id="{591387B1-ABBA-499B-8234-B4CA32A3AD48}"/>
              </a:ext>
            </a:extLst>
          </p:cNvPr>
          <p:cNvSpPr/>
          <p:nvPr/>
        </p:nvSpPr>
        <p:spPr>
          <a:xfrm>
            <a:off x="4819967" y="1535340"/>
            <a:ext cx="3838760" cy="630344"/>
          </a:xfrm>
          <a:prstGeom prst="rect">
            <a:avLst/>
          </a:prstGeom>
          <a:solidFill>
            <a:srgbClr val="2F55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300" dirty="0">
              <a:latin typeface="+mj-ea"/>
              <a:ea typeface="+mj-ea"/>
            </a:endParaRPr>
          </a:p>
        </p:txBody>
      </p:sp>
      <p:sp>
        <p:nvSpPr>
          <p:cNvPr id="51" name="TextBox 50">
            <a:extLst>
              <a:ext uri="{FF2B5EF4-FFF2-40B4-BE49-F238E27FC236}">
                <a16:creationId xmlns:a16="http://schemas.microsoft.com/office/drawing/2014/main" id="{C07E140D-A18C-42B5-B77F-3FB32E51EB5C}"/>
              </a:ext>
            </a:extLst>
          </p:cNvPr>
          <p:cNvSpPr txBox="1"/>
          <p:nvPr/>
        </p:nvSpPr>
        <p:spPr>
          <a:xfrm>
            <a:off x="5536381" y="1662488"/>
            <a:ext cx="2416046" cy="400110"/>
          </a:xfrm>
          <a:prstGeom prst="rect">
            <a:avLst/>
          </a:prstGeom>
          <a:noFill/>
        </p:spPr>
        <p:txBody>
          <a:bodyPr wrap="none" rtlCol="0">
            <a:spAutoFit/>
          </a:bodyPr>
          <a:lstStyle/>
          <a:p>
            <a:r>
              <a:rPr lang="ko-KR" altLang="en-US" sz="2000" b="1" dirty="0">
                <a:solidFill>
                  <a:srgbClr val="FAFAFA"/>
                </a:solidFill>
              </a:rPr>
              <a:t>공급망 리스크 증가</a:t>
            </a:r>
          </a:p>
        </p:txBody>
      </p:sp>
      <p:sp>
        <p:nvSpPr>
          <p:cNvPr id="52" name="TextBox 51">
            <a:extLst>
              <a:ext uri="{FF2B5EF4-FFF2-40B4-BE49-F238E27FC236}">
                <a16:creationId xmlns:a16="http://schemas.microsoft.com/office/drawing/2014/main" id="{54CA434D-94FD-4314-BC33-6E9A979920CF}"/>
              </a:ext>
            </a:extLst>
          </p:cNvPr>
          <p:cNvSpPr txBox="1"/>
          <p:nvPr/>
        </p:nvSpPr>
        <p:spPr>
          <a:xfrm>
            <a:off x="5032147" y="2495722"/>
            <a:ext cx="3498242" cy="1708160"/>
          </a:xfrm>
          <a:prstGeom prst="rect">
            <a:avLst/>
          </a:prstGeom>
          <a:noFill/>
        </p:spPr>
        <p:txBody>
          <a:bodyPr wrap="square" rtlCol="0">
            <a:spAutoFit/>
          </a:bodyPr>
          <a:lstStyle/>
          <a:p>
            <a:r>
              <a:rPr lang="ko-KR" altLang="en-US" sz="1500" b="1" spc="-150" dirty="0">
                <a:solidFill>
                  <a:srgbClr val="5876AB"/>
                </a:solidFill>
                <a:latin typeface="+mn-ea"/>
              </a:rPr>
              <a:t>공급망 불안정성 증가</a:t>
            </a:r>
            <a:endParaRPr lang="en-US" altLang="ko-KR" sz="1500" b="1" spc="-150" dirty="0">
              <a:solidFill>
                <a:srgbClr val="5876AB"/>
              </a:solidFill>
              <a:latin typeface="+mn-ea"/>
            </a:endParaRPr>
          </a:p>
          <a:p>
            <a:endParaRPr lang="en-US" altLang="ko-KR" sz="1500" b="1" spc="-150" dirty="0">
              <a:solidFill>
                <a:srgbClr val="5876AB"/>
              </a:solidFill>
              <a:latin typeface="+mn-ea"/>
            </a:endParaRPr>
          </a:p>
          <a:p>
            <a:pPr marL="285750" indent="-285750">
              <a:buFontTx/>
              <a:buChar char="-"/>
            </a:pPr>
            <a:r>
              <a:rPr lang="ko-KR" altLang="en-US" sz="1500" b="1" spc="-150" dirty="0">
                <a:solidFill>
                  <a:srgbClr val="5876AB"/>
                </a:solidFill>
                <a:latin typeface="+mn-ea"/>
              </a:rPr>
              <a:t>항만 폐쇄 </a:t>
            </a:r>
            <a:r>
              <a:rPr lang="en-US" altLang="ko-KR" sz="1500" b="1" spc="-150" dirty="0">
                <a:solidFill>
                  <a:srgbClr val="5876AB"/>
                </a:solidFill>
                <a:latin typeface="+mn-ea"/>
              </a:rPr>
              <a:t>,</a:t>
            </a:r>
            <a:r>
              <a:rPr lang="ko-KR" altLang="en-US" sz="1500" b="1" spc="-150" dirty="0">
                <a:solidFill>
                  <a:srgbClr val="5876AB"/>
                </a:solidFill>
                <a:latin typeface="+mn-ea"/>
              </a:rPr>
              <a:t>공장 </a:t>
            </a:r>
            <a:r>
              <a:rPr lang="ko-KR" altLang="en-US" sz="1500" b="1" spc="-150" dirty="0" err="1">
                <a:solidFill>
                  <a:srgbClr val="5876AB"/>
                </a:solidFill>
                <a:latin typeface="+mn-ea"/>
              </a:rPr>
              <a:t>락다운</a:t>
            </a:r>
            <a:r>
              <a:rPr lang="en-US" altLang="ko-KR" sz="1500" b="1" spc="-150" dirty="0">
                <a:solidFill>
                  <a:srgbClr val="5876AB"/>
                </a:solidFill>
                <a:latin typeface="+mn-ea"/>
              </a:rPr>
              <a:t>,</a:t>
            </a:r>
            <a:r>
              <a:rPr lang="ko-KR" altLang="en-US" sz="1500" b="1" spc="-150" dirty="0">
                <a:solidFill>
                  <a:srgbClr val="5876AB"/>
                </a:solidFill>
                <a:latin typeface="+mn-ea"/>
              </a:rPr>
              <a:t> 자연재해 </a:t>
            </a:r>
            <a:endParaRPr lang="en-US" altLang="ko-KR" sz="1500" b="1" spc="-150" dirty="0">
              <a:solidFill>
                <a:srgbClr val="5876AB"/>
              </a:solidFill>
              <a:latin typeface="+mn-ea"/>
            </a:endParaRPr>
          </a:p>
          <a:p>
            <a:r>
              <a:rPr lang="ko-KR" altLang="en-US" sz="1500" b="1" spc="-150" dirty="0">
                <a:solidFill>
                  <a:srgbClr val="5876AB"/>
                </a:solidFill>
                <a:latin typeface="+mn-ea"/>
              </a:rPr>
              <a:t>전쟁 〮 테러</a:t>
            </a:r>
            <a:r>
              <a:rPr lang="en-US" altLang="ko-KR" sz="1500" b="1" spc="-150" dirty="0">
                <a:solidFill>
                  <a:srgbClr val="5876AB"/>
                </a:solidFill>
                <a:latin typeface="+mn-ea"/>
              </a:rPr>
              <a:t>,</a:t>
            </a:r>
            <a:r>
              <a:rPr lang="ko-KR" altLang="en-US" sz="1500" b="1" spc="-150" dirty="0">
                <a:solidFill>
                  <a:srgbClr val="5876AB"/>
                </a:solidFill>
                <a:latin typeface="+mn-ea"/>
              </a:rPr>
              <a:t> 공급사 파산</a:t>
            </a:r>
            <a:r>
              <a:rPr lang="en-US" altLang="ko-KR" sz="1500" b="1" spc="-150" dirty="0">
                <a:solidFill>
                  <a:srgbClr val="5876AB"/>
                </a:solidFill>
                <a:latin typeface="+mn-ea"/>
              </a:rPr>
              <a:t>,</a:t>
            </a:r>
            <a:r>
              <a:rPr lang="ko-KR" altLang="en-US" sz="1500" b="1" spc="-150" dirty="0">
                <a:solidFill>
                  <a:srgbClr val="5876AB"/>
                </a:solidFill>
                <a:latin typeface="+mn-ea"/>
              </a:rPr>
              <a:t> 노동 쟁의 등</a:t>
            </a:r>
            <a:endParaRPr lang="en-US" altLang="ko-KR" sz="1500" b="1" spc="-150" dirty="0">
              <a:solidFill>
                <a:srgbClr val="5876AB"/>
              </a:solidFill>
              <a:latin typeface="+mn-ea"/>
            </a:endParaRPr>
          </a:p>
          <a:p>
            <a:pPr marL="285750" indent="-285750">
              <a:buFontTx/>
              <a:buChar char="-"/>
            </a:pPr>
            <a:r>
              <a:rPr lang="ko-KR" altLang="en-US" sz="1500" b="1" spc="-150" dirty="0">
                <a:solidFill>
                  <a:srgbClr val="5876AB"/>
                </a:solidFill>
                <a:latin typeface="+mn-ea"/>
              </a:rPr>
              <a:t>공급망 단절 현상 발생 </a:t>
            </a:r>
            <a:endParaRPr lang="en-US" altLang="ko-KR" sz="1500" b="1" spc="-150" dirty="0">
              <a:solidFill>
                <a:srgbClr val="5876AB"/>
              </a:solidFill>
              <a:latin typeface="+mn-ea"/>
            </a:endParaRPr>
          </a:p>
          <a:p>
            <a:endParaRPr lang="en-US" altLang="ko-KR" sz="1500" b="1" spc="-150" dirty="0">
              <a:solidFill>
                <a:srgbClr val="5876AB"/>
              </a:solidFill>
              <a:latin typeface="+mn-ea"/>
            </a:endParaRPr>
          </a:p>
          <a:p>
            <a:pPr marL="285750" indent="-285750">
              <a:buFontTx/>
              <a:buChar char="-"/>
            </a:pPr>
            <a:endParaRPr lang="en-US" altLang="ko-KR" sz="1500" b="1" spc="-150" dirty="0">
              <a:solidFill>
                <a:srgbClr val="5876AB"/>
              </a:solidFill>
              <a:latin typeface="+mn-ea"/>
            </a:endParaRPr>
          </a:p>
        </p:txBody>
      </p:sp>
      <p:sp>
        <p:nvSpPr>
          <p:cNvPr id="53" name="TextBox 52">
            <a:extLst>
              <a:ext uri="{FF2B5EF4-FFF2-40B4-BE49-F238E27FC236}">
                <a16:creationId xmlns:a16="http://schemas.microsoft.com/office/drawing/2014/main" id="{EF6FE4C5-CB8C-414F-A800-5A370A55A4CB}"/>
              </a:ext>
            </a:extLst>
          </p:cNvPr>
          <p:cNvSpPr txBox="1"/>
          <p:nvPr/>
        </p:nvSpPr>
        <p:spPr>
          <a:xfrm>
            <a:off x="5092302" y="4235976"/>
            <a:ext cx="3450119" cy="1477328"/>
          </a:xfrm>
          <a:prstGeom prst="rect">
            <a:avLst/>
          </a:prstGeom>
          <a:noFill/>
        </p:spPr>
        <p:txBody>
          <a:bodyPr wrap="square" rtlCol="0">
            <a:spAutoFit/>
          </a:bodyPr>
          <a:lstStyle/>
          <a:p>
            <a:r>
              <a:rPr lang="ko-KR" altLang="en-US" sz="1500" b="1" spc="-150" dirty="0">
                <a:solidFill>
                  <a:srgbClr val="5876AB"/>
                </a:solidFill>
              </a:rPr>
              <a:t>리스크 관리 전략의 중요성</a:t>
            </a:r>
            <a:endParaRPr lang="en-US" altLang="ko-KR" sz="1500" b="1" spc="-150" dirty="0">
              <a:solidFill>
                <a:srgbClr val="5876AB"/>
              </a:solidFill>
            </a:endParaRPr>
          </a:p>
          <a:p>
            <a:endParaRPr lang="en-US" altLang="ko-KR" sz="1500" b="1" spc="-150" dirty="0">
              <a:solidFill>
                <a:srgbClr val="5876AB"/>
              </a:solidFill>
            </a:endParaRPr>
          </a:p>
          <a:p>
            <a:pPr marL="285750" indent="-285750">
              <a:buFontTx/>
              <a:buChar char="-"/>
            </a:pPr>
            <a:r>
              <a:rPr lang="ko-KR" altLang="en-US" sz="1500" b="1" spc="-150" dirty="0">
                <a:solidFill>
                  <a:srgbClr val="5876AB"/>
                </a:solidFill>
              </a:rPr>
              <a:t>기업의 경쟁력 생존 경영성과</a:t>
            </a:r>
            <a:endParaRPr lang="en-US" altLang="ko-KR" sz="1500" b="1" spc="-150" dirty="0">
              <a:solidFill>
                <a:srgbClr val="5876AB"/>
              </a:solidFill>
            </a:endParaRPr>
          </a:p>
          <a:p>
            <a:pPr marL="285750" indent="-285750">
              <a:buFontTx/>
              <a:buChar char="-"/>
            </a:pPr>
            <a:r>
              <a:rPr lang="ko-KR" altLang="en-US" sz="1500" b="1" spc="-150" dirty="0">
                <a:solidFill>
                  <a:srgbClr val="5876AB"/>
                </a:solidFill>
              </a:rPr>
              <a:t>효율적 대응 필요 </a:t>
            </a:r>
            <a:endParaRPr lang="en-US" altLang="ko-KR" sz="1500" b="1" spc="-150" dirty="0">
              <a:solidFill>
                <a:srgbClr val="5876AB"/>
              </a:solidFill>
            </a:endParaRPr>
          </a:p>
          <a:p>
            <a:pPr marL="285750" indent="-285750">
              <a:buFontTx/>
              <a:buChar char="-"/>
            </a:pPr>
            <a:r>
              <a:rPr lang="ko-KR" altLang="en-US" sz="1500" b="1" spc="-150" dirty="0">
                <a:solidFill>
                  <a:srgbClr val="5876AB"/>
                </a:solidFill>
              </a:rPr>
              <a:t>피해 최소화</a:t>
            </a:r>
            <a:endParaRPr lang="en-US" altLang="ko-KR" sz="1500" b="1" spc="-150" dirty="0">
              <a:solidFill>
                <a:srgbClr val="5876AB"/>
              </a:solidFill>
            </a:endParaRPr>
          </a:p>
          <a:p>
            <a:pPr algn="ctr"/>
            <a:endParaRPr lang="en-US" altLang="ko-KR" sz="1500" b="1" spc="-150" dirty="0">
              <a:solidFill>
                <a:srgbClr val="5876AB"/>
              </a:solidFill>
              <a:latin typeface="+mn-ea"/>
            </a:endParaRPr>
          </a:p>
        </p:txBody>
      </p:sp>
      <p:grpSp>
        <p:nvGrpSpPr>
          <p:cNvPr id="54" name="그룹 53">
            <a:extLst>
              <a:ext uri="{FF2B5EF4-FFF2-40B4-BE49-F238E27FC236}">
                <a16:creationId xmlns:a16="http://schemas.microsoft.com/office/drawing/2014/main" id="{2F33A81B-C0ED-43A2-B5A4-9310BC7557FA}"/>
              </a:ext>
            </a:extLst>
          </p:cNvPr>
          <p:cNvGrpSpPr/>
          <p:nvPr/>
        </p:nvGrpSpPr>
        <p:grpSpPr>
          <a:xfrm>
            <a:off x="4686790" y="2459715"/>
            <a:ext cx="310008" cy="369332"/>
            <a:chOff x="1457515" y="2601951"/>
            <a:chExt cx="310008" cy="369332"/>
          </a:xfrm>
        </p:grpSpPr>
        <p:sp>
          <p:nvSpPr>
            <p:cNvPr id="55" name="직사각형 54">
              <a:extLst>
                <a:ext uri="{FF2B5EF4-FFF2-40B4-BE49-F238E27FC236}">
                  <a16:creationId xmlns:a16="http://schemas.microsoft.com/office/drawing/2014/main" id="{AE00EA09-5F80-4CD0-BB2A-6FAB9E80899B}"/>
                </a:ext>
              </a:extLst>
            </p:cNvPr>
            <p:cNvSpPr/>
            <p:nvPr/>
          </p:nvSpPr>
          <p:spPr>
            <a:xfrm>
              <a:off x="1457515" y="2637958"/>
              <a:ext cx="310008" cy="310008"/>
            </a:xfrm>
            <a:prstGeom prst="rect">
              <a:avLst/>
            </a:prstGeom>
            <a:solidFill>
              <a:srgbClr val="2F559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1F24FDA1-51AB-4BE4-9972-D22F934A30AE}"/>
                </a:ext>
              </a:extLst>
            </p:cNvPr>
            <p:cNvSpPr txBox="1"/>
            <p:nvPr/>
          </p:nvSpPr>
          <p:spPr>
            <a:xfrm>
              <a:off x="1465837" y="2601951"/>
              <a:ext cx="301686" cy="369332"/>
            </a:xfrm>
            <a:prstGeom prst="rect">
              <a:avLst/>
            </a:prstGeom>
            <a:noFill/>
          </p:spPr>
          <p:txBody>
            <a:bodyPr wrap="none" rtlCol="0">
              <a:spAutoFit/>
            </a:bodyPr>
            <a:lstStyle/>
            <a:p>
              <a:r>
                <a:rPr lang="en-US" altLang="ko-KR" dirty="0">
                  <a:solidFill>
                    <a:schemeClr val="bg1"/>
                  </a:solidFill>
                </a:rPr>
                <a:t>1</a:t>
              </a:r>
              <a:endParaRPr lang="ko-KR" altLang="en-US" dirty="0">
                <a:solidFill>
                  <a:schemeClr val="bg1"/>
                </a:solidFill>
              </a:endParaRPr>
            </a:p>
          </p:txBody>
        </p:sp>
      </p:grpSp>
      <p:grpSp>
        <p:nvGrpSpPr>
          <p:cNvPr id="57" name="그룹 56">
            <a:extLst>
              <a:ext uri="{FF2B5EF4-FFF2-40B4-BE49-F238E27FC236}">
                <a16:creationId xmlns:a16="http://schemas.microsoft.com/office/drawing/2014/main" id="{77F532C9-11DF-4B01-BFF0-798378BA7349}"/>
              </a:ext>
            </a:extLst>
          </p:cNvPr>
          <p:cNvGrpSpPr/>
          <p:nvPr/>
        </p:nvGrpSpPr>
        <p:grpSpPr>
          <a:xfrm>
            <a:off x="4686790" y="4190448"/>
            <a:ext cx="310008" cy="369332"/>
            <a:chOff x="1457515" y="2601951"/>
            <a:chExt cx="310008" cy="369332"/>
          </a:xfrm>
        </p:grpSpPr>
        <p:sp>
          <p:nvSpPr>
            <p:cNvPr id="72" name="직사각형 71">
              <a:extLst>
                <a:ext uri="{FF2B5EF4-FFF2-40B4-BE49-F238E27FC236}">
                  <a16:creationId xmlns:a16="http://schemas.microsoft.com/office/drawing/2014/main" id="{94B24B40-5E29-42D4-A036-E13B5FFE761B}"/>
                </a:ext>
              </a:extLst>
            </p:cNvPr>
            <p:cNvSpPr/>
            <p:nvPr/>
          </p:nvSpPr>
          <p:spPr>
            <a:xfrm>
              <a:off x="1457515" y="2637958"/>
              <a:ext cx="310008" cy="310008"/>
            </a:xfrm>
            <a:prstGeom prst="rect">
              <a:avLst/>
            </a:prstGeom>
            <a:solidFill>
              <a:srgbClr val="2F559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TextBox 72">
              <a:extLst>
                <a:ext uri="{FF2B5EF4-FFF2-40B4-BE49-F238E27FC236}">
                  <a16:creationId xmlns:a16="http://schemas.microsoft.com/office/drawing/2014/main" id="{CC157E04-6843-4DA1-996F-CD5E9C19BC78}"/>
                </a:ext>
              </a:extLst>
            </p:cNvPr>
            <p:cNvSpPr txBox="1"/>
            <p:nvPr/>
          </p:nvSpPr>
          <p:spPr>
            <a:xfrm>
              <a:off x="1465837" y="2601951"/>
              <a:ext cx="301686" cy="369332"/>
            </a:xfrm>
            <a:prstGeom prst="rect">
              <a:avLst/>
            </a:prstGeom>
            <a:noFill/>
          </p:spPr>
          <p:txBody>
            <a:bodyPr wrap="none" rtlCol="0">
              <a:spAutoFit/>
            </a:bodyPr>
            <a:lstStyle/>
            <a:p>
              <a:r>
                <a:rPr lang="en-US" altLang="ko-KR" dirty="0">
                  <a:solidFill>
                    <a:schemeClr val="bg1"/>
                  </a:solidFill>
                </a:rPr>
                <a:t>2</a:t>
              </a:r>
              <a:endParaRPr lang="ko-KR" altLang="en-US" dirty="0">
                <a:solidFill>
                  <a:schemeClr val="bg1"/>
                </a:solidFill>
              </a:endParaRPr>
            </a:p>
          </p:txBody>
        </p:sp>
      </p:grpSp>
      <p:sp>
        <p:nvSpPr>
          <p:cNvPr id="90" name="직사각형 89">
            <a:extLst>
              <a:ext uri="{FF2B5EF4-FFF2-40B4-BE49-F238E27FC236}">
                <a16:creationId xmlns:a16="http://schemas.microsoft.com/office/drawing/2014/main" id="{DD36650E-F805-4DA1-A8B1-4DEAEF6604E9}"/>
              </a:ext>
            </a:extLst>
          </p:cNvPr>
          <p:cNvSpPr/>
          <p:nvPr/>
        </p:nvSpPr>
        <p:spPr>
          <a:xfrm>
            <a:off x="8891549" y="1324020"/>
            <a:ext cx="3047787" cy="4908337"/>
          </a:xfrm>
          <a:prstGeom prst="rect">
            <a:avLst/>
          </a:prstGeom>
          <a:solidFill>
            <a:sysClr val="window" lastClr="FFFFFF"/>
          </a:solid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나눔스퀘어 Light"/>
              <a:cs typeface="+mn-cs"/>
            </a:endParaRPr>
          </a:p>
        </p:txBody>
      </p:sp>
      <p:sp>
        <p:nvSpPr>
          <p:cNvPr id="91" name="직사각형 90">
            <a:extLst>
              <a:ext uri="{FF2B5EF4-FFF2-40B4-BE49-F238E27FC236}">
                <a16:creationId xmlns:a16="http://schemas.microsoft.com/office/drawing/2014/main" id="{CB17BA90-50BF-4A63-B39C-0ADB7301B05D}"/>
              </a:ext>
            </a:extLst>
          </p:cNvPr>
          <p:cNvSpPr/>
          <p:nvPr/>
        </p:nvSpPr>
        <p:spPr>
          <a:xfrm>
            <a:off x="9033873" y="1537565"/>
            <a:ext cx="2788788" cy="625895"/>
          </a:xfrm>
          <a:prstGeom prst="rect">
            <a:avLst/>
          </a:prstGeom>
          <a:solidFill>
            <a:srgbClr val="2F55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300" dirty="0">
              <a:latin typeface="+mj-ea"/>
              <a:ea typeface="+mj-ea"/>
            </a:endParaRPr>
          </a:p>
        </p:txBody>
      </p:sp>
      <p:sp>
        <p:nvSpPr>
          <p:cNvPr id="92" name="TextBox 91">
            <a:extLst>
              <a:ext uri="{FF2B5EF4-FFF2-40B4-BE49-F238E27FC236}">
                <a16:creationId xmlns:a16="http://schemas.microsoft.com/office/drawing/2014/main" id="{54F7136B-B223-498C-BE4F-51359327AE0C}"/>
              </a:ext>
            </a:extLst>
          </p:cNvPr>
          <p:cNvSpPr txBox="1"/>
          <p:nvPr/>
        </p:nvSpPr>
        <p:spPr>
          <a:xfrm>
            <a:off x="9874574" y="1673541"/>
            <a:ext cx="1113125" cy="3539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defPPr>
              <a:defRPr lang="ko-KR"/>
            </a:defPPr>
            <a:lvl1pPr algn="ctr" defTabSz="914217" latinLnBrk="0" hangingPunct="0">
              <a:defRPr b="1" spc="-75">
                <a:solidFill>
                  <a:schemeClr val="tx1">
                    <a:lumMod val="75000"/>
                    <a:lumOff val="25000"/>
                  </a:schemeClr>
                </a:solidFill>
                <a:latin typeface="맑은 고딕" panose="020B0503020000020004" pitchFamily="50" charset="-127"/>
                <a:ea typeface="맑은 고딕" panose="020B0503020000020004" pitchFamily="50" charset="-127"/>
              </a:defRPr>
            </a:lvl1pPr>
          </a:lstStyle>
          <a:p>
            <a:pPr algn="l"/>
            <a:r>
              <a:rPr lang="ko-KR" altLang="en-US" sz="2000" spc="-150" dirty="0">
                <a:solidFill>
                  <a:schemeClr val="bg1"/>
                </a:solidFill>
                <a:sym typeface="Calibri"/>
              </a:rPr>
              <a:t>연구 목표 </a:t>
            </a:r>
            <a:endParaRPr lang="en-US" altLang="ko-KR" sz="2000" spc="-150" dirty="0">
              <a:solidFill>
                <a:schemeClr val="bg1"/>
              </a:solidFill>
              <a:sym typeface="Calibri"/>
            </a:endParaRPr>
          </a:p>
        </p:txBody>
      </p:sp>
      <p:sp>
        <p:nvSpPr>
          <p:cNvPr id="32" name="TextBox 31">
            <a:extLst>
              <a:ext uri="{FF2B5EF4-FFF2-40B4-BE49-F238E27FC236}">
                <a16:creationId xmlns:a16="http://schemas.microsoft.com/office/drawing/2014/main" id="{033524AC-4BEA-44C0-B0DD-45EECE0071B6}"/>
              </a:ext>
            </a:extLst>
          </p:cNvPr>
          <p:cNvSpPr txBox="1"/>
          <p:nvPr/>
        </p:nvSpPr>
        <p:spPr>
          <a:xfrm>
            <a:off x="9215123" y="2993381"/>
            <a:ext cx="2443477" cy="2046714"/>
          </a:xfrm>
          <a:prstGeom prst="rect">
            <a:avLst/>
          </a:prstGeom>
          <a:noFill/>
        </p:spPr>
        <p:txBody>
          <a:bodyPr wrap="square" rtlCol="0">
            <a:spAutoFit/>
          </a:bodyPr>
          <a:lstStyle/>
          <a:p>
            <a:pPr algn="ctr" defTabSz="914217" latinLnBrk="0" hangingPunct="0"/>
            <a:r>
              <a:rPr lang="ko-KR" altLang="en-US" sz="1600" b="1" spc="-75" dirty="0" err="1">
                <a:solidFill>
                  <a:srgbClr val="C00000"/>
                </a:solidFill>
                <a:latin typeface="맑은 고딕" panose="020B0503020000020004" pitchFamily="50" charset="-127"/>
                <a:ea typeface="맑은 고딕" panose="020B0503020000020004" pitchFamily="50" charset="-127"/>
                <a:sym typeface="Calibri"/>
              </a:rPr>
              <a:t>이커머스</a:t>
            </a:r>
            <a:r>
              <a:rPr lang="ko-KR" altLang="en-US" sz="1600" b="1" spc="-75" dirty="0">
                <a:solidFill>
                  <a:srgbClr val="C00000"/>
                </a:solidFill>
                <a:latin typeface="맑은 고딕" panose="020B0503020000020004" pitchFamily="50" charset="-127"/>
                <a:ea typeface="맑은 고딕" panose="020B0503020000020004" pitchFamily="50" charset="-127"/>
                <a:sym typeface="Calibri"/>
              </a:rPr>
              <a:t> 산업에서 </a:t>
            </a:r>
            <a:endParaRPr lang="en-US" altLang="ko-KR" sz="1600" b="1" spc="-75" dirty="0">
              <a:solidFill>
                <a:srgbClr val="C00000"/>
              </a:solidFill>
              <a:latin typeface="맑은 고딕" panose="020B0503020000020004" pitchFamily="50" charset="-127"/>
              <a:ea typeface="맑은 고딕" panose="020B0503020000020004" pitchFamily="50" charset="-127"/>
              <a:sym typeface="Calibri"/>
            </a:endParaRPr>
          </a:p>
          <a:p>
            <a:pPr algn="ctr" defTabSz="914217" latinLnBrk="0" hangingPunct="0"/>
            <a:r>
              <a:rPr lang="ko-KR" altLang="en-US" sz="1600" b="1" spc="-75" dirty="0">
                <a:solidFill>
                  <a:srgbClr val="C00000"/>
                </a:solidFill>
                <a:latin typeface="맑은 고딕" panose="020B0503020000020004" pitchFamily="50" charset="-127"/>
                <a:ea typeface="맑은 고딕" panose="020B0503020000020004" pitchFamily="50" charset="-127"/>
                <a:sym typeface="Calibri"/>
              </a:rPr>
              <a:t>중요한 역할을 하는 </a:t>
            </a:r>
            <a:r>
              <a:rPr lang="ko-KR" altLang="en-US" sz="1600" b="1" spc="-75" dirty="0" err="1">
                <a:solidFill>
                  <a:srgbClr val="C00000"/>
                </a:solidFill>
                <a:latin typeface="맑은 고딕" panose="020B0503020000020004" pitchFamily="50" charset="-127"/>
                <a:ea typeface="맑은 고딕" panose="020B0503020000020004" pitchFamily="50" charset="-127"/>
                <a:sym typeface="Calibri"/>
              </a:rPr>
              <a:t>풀필먼트</a:t>
            </a:r>
            <a:r>
              <a:rPr lang="ko-KR" altLang="en-US" sz="1600" b="1" spc="-75" dirty="0">
                <a:solidFill>
                  <a:srgbClr val="C00000"/>
                </a:solidFill>
                <a:latin typeface="맑은 고딕" panose="020B0503020000020004" pitchFamily="50" charset="-127"/>
                <a:ea typeface="맑은 고딕" panose="020B0503020000020004" pitchFamily="50" charset="-127"/>
                <a:sym typeface="Calibri"/>
              </a:rPr>
              <a:t> 센터에서 </a:t>
            </a:r>
            <a:endParaRPr lang="en-US" altLang="ko-KR" sz="1600" b="1" spc="-75" dirty="0">
              <a:solidFill>
                <a:srgbClr val="C00000"/>
              </a:solidFill>
              <a:latin typeface="맑은 고딕" panose="020B0503020000020004" pitchFamily="50" charset="-127"/>
              <a:ea typeface="맑은 고딕" panose="020B0503020000020004" pitchFamily="50" charset="-127"/>
              <a:sym typeface="Calibri"/>
            </a:endParaRPr>
          </a:p>
          <a:p>
            <a:pPr algn="ctr" defTabSz="914217" latinLnBrk="0" hangingPunct="0"/>
            <a:r>
              <a:rPr lang="ko-KR" altLang="en-US" sz="1600" b="1" spc="-75" dirty="0">
                <a:solidFill>
                  <a:srgbClr val="C00000"/>
                </a:solidFill>
                <a:latin typeface="맑은 고딕" panose="020B0503020000020004" pitchFamily="50" charset="-127"/>
                <a:ea typeface="맑은 고딕" panose="020B0503020000020004" pitchFamily="50" charset="-127"/>
                <a:sym typeface="Calibri"/>
              </a:rPr>
              <a:t>발생할 수 있는 </a:t>
            </a:r>
            <a:endParaRPr lang="en-US" altLang="ko-KR" sz="1600" b="1" spc="-75" dirty="0">
              <a:solidFill>
                <a:srgbClr val="C00000"/>
              </a:solidFill>
              <a:latin typeface="맑은 고딕" panose="020B0503020000020004" pitchFamily="50" charset="-127"/>
              <a:ea typeface="맑은 고딕" panose="020B0503020000020004" pitchFamily="50" charset="-127"/>
              <a:sym typeface="Calibri"/>
            </a:endParaRPr>
          </a:p>
          <a:p>
            <a:pPr algn="ctr" defTabSz="914217" latinLnBrk="0" hangingPunct="0"/>
            <a:r>
              <a:rPr lang="ko-KR" altLang="en-US" sz="1600" b="1" spc="-75" dirty="0">
                <a:solidFill>
                  <a:srgbClr val="C00000"/>
                </a:solidFill>
                <a:latin typeface="맑은 고딕" panose="020B0503020000020004" pitchFamily="50" charset="-127"/>
                <a:ea typeface="맑은 고딕" panose="020B0503020000020004" pitchFamily="50" charset="-127"/>
                <a:sym typeface="Calibri"/>
              </a:rPr>
              <a:t>리스크에 대하여 </a:t>
            </a:r>
            <a:endParaRPr lang="en-US" altLang="ko-KR" sz="1600" b="1" spc="-75" dirty="0">
              <a:solidFill>
                <a:srgbClr val="C00000"/>
              </a:solidFill>
              <a:latin typeface="맑은 고딕" panose="020B0503020000020004" pitchFamily="50" charset="-127"/>
              <a:ea typeface="맑은 고딕" panose="020B0503020000020004" pitchFamily="50" charset="-127"/>
              <a:sym typeface="Calibri"/>
            </a:endParaRPr>
          </a:p>
          <a:p>
            <a:pPr algn="ctr" defTabSz="914217" latinLnBrk="0" hangingPunct="0"/>
            <a:r>
              <a:rPr lang="ko-KR" altLang="en-US" sz="1600" b="1" spc="-75" dirty="0">
                <a:solidFill>
                  <a:srgbClr val="C00000"/>
                </a:solidFill>
                <a:latin typeface="맑은 고딕" panose="020B0503020000020004" pitchFamily="50" charset="-127"/>
                <a:ea typeface="맑은 고딕" panose="020B0503020000020004" pitchFamily="50" charset="-127"/>
                <a:sym typeface="Calibri"/>
              </a:rPr>
              <a:t>요인 별로 파악 및 </a:t>
            </a:r>
            <a:r>
              <a:rPr lang="en-US" altLang="ko-KR" sz="1600" b="1" spc="-75" dirty="0">
                <a:solidFill>
                  <a:srgbClr val="C00000"/>
                </a:solidFill>
                <a:latin typeface="맑은 고딕" panose="020B0503020000020004" pitchFamily="50" charset="-127"/>
                <a:ea typeface="맑은 고딕" panose="020B0503020000020004" pitchFamily="50" charset="-127"/>
                <a:sym typeface="Calibri"/>
              </a:rPr>
              <a:t> </a:t>
            </a:r>
          </a:p>
          <a:p>
            <a:pPr algn="ctr" defTabSz="914217" latinLnBrk="0" hangingPunct="0"/>
            <a:r>
              <a:rPr lang="ko-KR" altLang="en-US" sz="1600" b="1" spc="-75" dirty="0">
                <a:solidFill>
                  <a:srgbClr val="C00000"/>
                </a:solidFill>
                <a:latin typeface="맑은 고딕" panose="020B0503020000020004" pitchFamily="50" charset="-127"/>
                <a:ea typeface="맑은 고딕" panose="020B0503020000020004" pitchFamily="50" charset="-127"/>
                <a:sym typeface="Calibri"/>
              </a:rPr>
              <a:t>관리 전략 제시  </a:t>
            </a:r>
          </a:p>
          <a:p>
            <a:pPr algn="ctr"/>
            <a:endParaRPr lang="en-US" altLang="ko-KR" sz="1500" b="1" spc="-150" dirty="0">
              <a:solidFill>
                <a:srgbClr val="5876AB"/>
              </a:solidFill>
              <a:latin typeface="+mn-ea"/>
            </a:endParaRPr>
          </a:p>
        </p:txBody>
      </p:sp>
    </p:spTree>
    <p:extLst>
      <p:ext uri="{BB962C8B-B14F-4D97-AF65-F5344CB8AC3E}">
        <p14:creationId xmlns:p14="http://schemas.microsoft.com/office/powerpoint/2010/main" val="165672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1">
            <a:extLst>
              <a:ext uri="{FF2B5EF4-FFF2-40B4-BE49-F238E27FC236}">
                <a16:creationId xmlns:a16="http://schemas.microsoft.com/office/drawing/2014/main" id="{A669AF1E-CB1B-409E-96FE-9F7368440809}"/>
              </a:ext>
            </a:extLst>
          </p:cNvPr>
          <p:cNvSpPr/>
          <p:nvPr/>
        </p:nvSpPr>
        <p:spPr>
          <a:xfrm>
            <a:off x="880999" y="599412"/>
            <a:ext cx="1463040" cy="137160"/>
          </a:xfrm>
          <a:prstGeom prst="rect">
            <a:avLst/>
          </a:prstGeom>
          <a:solidFill>
            <a:srgbClr val="2F5597"/>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dirty="0">
              <a:solidFill>
                <a:srgbClr val="F1FAE9"/>
              </a:solidFill>
              <a:latin typeface="맑은 고딕" panose="020B0503020000020004" pitchFamily="50" charset="-127"/>
              <a:ea typeface="맑은 고딕" panose="020B0503020000020004" pitchFamily="50" charset="-127"/>
              <a:sym typeface="Calibri"/>
            </a:endParaRPr>
          </a:p>
        </p:txBody>
      </p:sp>
      <p:sp>
        <p:nvSpPr>
          <p:cNvPr id="41" name="직사각형 40">
            <a:extLst>
              <a:ext uri="{FF2B5EF4-FFF2-40B4-BE49-F238E27FC236}">
                <a16:creationId xmlns:a16="http://schemas.microsoft.com/office/drawing/2014/main" id="{00374808-023F-4D11-B7E2-26BC58BCE0E2}"/>
              </a:ext>
            </a:extLst>
          </p:cNvPr>
          <p:cNvSpPr/>
          <p:nvPr/>
        </p:nvSpPr>
        <p:spPr>
          <a:xfrm>
            <a:off x="151367" y="1562101"/>
            <a:ext cx="3214133" cy="3937000"/>
          </a:xfrm>
          <a:prstGeom prst="rect">
            <a:avLst/>
          </a:prstGeom>
          <a:solidFill>
            <a:sysClr val="window" lastClr="FFFFFF"/>
          </a:solid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나눔스퀘어 Light"/>
              <a:cs typeface="+mn-cs"/>
            </a:endParaRPr>
          </a:p>
        </p:txBody>
      </p:sp>
      <p:cxnSp>
        <p:nvCxnSpPr>
          <p:cNvPr id="109" name="직선 연결선 108">
            <a:extLst>
              <a:ext uri="{FF2B5EF4-FFF2-40B4-BE49-F238E27FC236}">
                <a16:creationId xmlns:a16="http://schemas.microsoft.com/office/drawing/2014/main" id="{D6FD327D-6257-44E5-B4DD-408ED9594728}"/>
              </a:ext>
            </a:extLst>
          </p:cNvPr>
          <p:cNvCxnSpPr>
            <a:cxnSpLocks/>
            <a:stCxn id="110" idx="0"/>
            <a:endCxn id="38" idx="0"/>
          </p:cNvCxnSpPr>
          <p:nvPr/>
        </p:nvCxnSpPr>
        <p:spPr>
          <a:xfrm>
            <a:off x="7768434" y="1321312"/>
            <a:ext cx="56144" cy="3321669"/>
          </a:xfrm>
          <a:prstGeom prst="line">
            <a:avLst/>
          </a:prstGeom>
          <a:ln w="25400">
            <a:solidFill>
              <a:srgbClr val="B3B3B3"/>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grpSp>
        <p:nvGrpSpPr>
          <p:cNvPr id="16" name="그룹 15">
            <a:extLst>
              <a:ext uri="{FF2B5EF4-FFF2-40B4-BE49-F238E27FC236}">
                <a16:creationId xmlns:a16="http://schemas.microsoft.com/office/drawing/2014/main" id="{EB6A913B-3F6F-46EA-B844-7E7BEA4357F4}"/>
              </a:ext>
            </a:extLst>
          </p:cNvPr>
          <p:cNvGrpSpPr/>
          <p:nvPr/>
        </p:nvGrpSpPr>
        <p:grpSpPr>
          <a:xfrm>
            <a:off x="3661575" y="660574"/>
            <a:ext cx="8031827" cy="3874931"/>
            <a:chOff x="2180264" y="1501664"/>
            <a:chExt cx="8031827" cy="3874931"/>
          </a:xfrm>
        </p:grpSpPr>
        <p:grpSp>
          <p:nvGrpSpPr>
            <p:cNvPr id="8" name="그룹 7">
              <a:extLst>
                <a:ext uri="{FF2B5EF4-FFF2-40B4-BE49-F238E27FC236}">
                  <a16:creationId xmlns:a16="http://schemas.microsoft.com/office/drawing/2014/main" id="{661E888C-CC27-49E3-A60F-62A8F16F4B46}"/>
                </a:ext>
              </a:extLst>
            </p:cNvPr>
            <p:cNvGrpSpPr/>
            <p:nvPr/>
          </p:nvGrpSpPr>
          <p:grpSpPr>
            <a:xfrm>
              <a:off x="2180264" y="2320946"/>
              <a:ext cx="8031827" cy="2908775"/>
              <a:chOff x="2150447" y="1744474"/>
              <a:chExt cx="8031827" cy="3228908"/>
            </a:xfrm>
          </p:grpSpPr>
          <p:sp>
            <p:nvSpPr>
              <p:cNvPr id="107" name="사각형: 둥근 모서리 106">
                <a:extLst>
                  <a:ext uri="{FF2B5EF4-FFF2-40B4-BE49-F238E27FC236}">
                    <a16:creationId xmlns:a16="http://schemas.microsoft.com/office/drawing/2014/main" id="{8AB596AC-1740-4EED-A7EE-46FD3BED358E}"/>
                  </a:ext>
                </a:extLst>
              </p:cNvPr>
              <p:cNvSpPr/>
              <p:nvPr/>
            </p:nvSpPr>
            <p:spPr>
              <a:xfrm>
                <a:off x="5682128" y="1744474"/>
                <a:ext cx="4500146" cy="876666"/>
              </a:xfrm>
              <a:prstGeom prst="roundRect">
                <a:avLst>
                  <a:gd name="adj" fmla="val 36800"/>
                </a:avLst>
              </a:prstGeom>
              <a:solidFill>
                <a:srgbClr val="2F5597">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D1919"/>
                  </a:solidFill>
                </a:endParaRPr>
              </a:p>
            </p:txBody>
          </p:sp>
          <p:sp>
            <p:nvSpPr>
              <p:cNvPr id="108" name="사각형: 둥근 모서리 107">
                <a:extLst>
                  <a:ext uri="{FF2B5EF4-FFF2-40B4-BE49-F238E27FC236}">
                    <a16:creationId xmlns:a16="http://schemas.microsoft.com/office/drawing/2014/main" id="{34836687-F5EB-4C3B-B20D-9EE8FE9DC891}"/>
                  </a:ext>
                </a:extLst>
              </p:cNvPr>
              <p:cNvSpPr/>
              <p:nvPr/>
            </p:nvSpPr>
            <p:spPr>
              <a:xfrm>
                <a:off x="2150447" y="1744474"/>
                <a:ext cx="4295751" cy="876666"/>
              </a:xfrm>
              <a:prstGeom prst="roundRect">
                <a:avLst>
                  <a:gd name="adj" fmla="val 36800"/>
                </a:avLst>
              </a:prstGeom>
              <a:solidFill>
                <a:srgbClr val="4A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D1919"/>
                  </a:solidFill>
                </a:endParaRPr>
              </a:p>
            </p:txBody>
          </p:sp>
          <p:sp>
            <p:nvSpPr>
              <p:cNvPr id="112" name="TextBox 111">
                <a:extLst>
                  <a:ext uri="{FF2B5EF4-FFF2-40B4-BE49-F238E27FC236}">
                    <a16:creationId xmlns:a16="http://schemas.microsoft.com/office/drawing/2014/main" id="{235D40FC-5FB3-43FD-94E4-6148347BFF64}"/>
                  </a:ext>
                </a:extLst>
              </p:cNvPr>
              <p:cNvSpPr txBox="1"/>
              <p:nvPr/>
            </p:nvSpPr>
            <p:spPr>
              <a:xfrm>
                <a:off x="3904232" y="1990459"/>
                <a:ext cx="742511" cy="375814"/>
              </a:xfrm>
              <a:prstGeom prst="rect">
                <a:avLst/>
              </a:prstGeom>
              <a:noFill/>
            </p:spPr>
            <p:txBody>
              <a:bodyPr wrap="none" rtlCol="0">
                <a:spAutoFit/>
              </a:bodyPr>
              <a:lstStyle/>
              <a:p>
                <a:r>
                  <a:rPr lang="ko-KR" altLang="en-US" sz="1600" b="1" spc="-150" dirty="0">
                    <a:solidFill>
                      <a:schemeClr val="bg1"/>
                    </a:solidFill>
                    <a:latin typeface="+mj-ea"/>
                    <a:ea typeface="+mj-ea"/>
                  </a:rPr>
                  <a:t>최소화</a:t>
                </a:r>
              </a:p>
            </p:txBody>
          </p:sp>
          <p:sp>
            <p:nvSpPr>
              <p:cNvPr id="113" name="TextBox 112">
                <a:extLst>
                  <a:ext uri="{FF2B5EF4-FFF2-40B4-BE49-F238E27FC236}">
                    <a16:creationId xmlns:a16="http://schemas.microsoft.com/office/drawing/2014/main" id="{B3550FD6-F77E-4D69-B3C1-0365D661B6C1}"/>
                  </a:ext>
                </a:extLst>
              </p:cNvPr>
              <p:cNvSpPr txBox="1"/>
              <p:nvPr/>
            </p:nvSpPr>
            <p:spPr>
              <a:xfrm>
                <a:off x="7726749" y="1988457"/>
                <a:ext cx="1406154" cy="375814"/>
              </a:xfrm>
              <a:prstGeom prst="rect">
                <a:avLst/>
              </a:prstGeom>
              <a:noFill/>
            </p:spPr>
            <p:txBody>
              <a:bodyPr wrap="none" rtlCol="0">
                <a:spAutoFit/>
              </a:bodyPr>
              <a:lstStyle/>
              <a:p>
                <a:r>
                  <a:rPr lang="ko-KR" altLang="en-US" sz="1600" b="1" spc="-150" dirty="0">
                    <a:solidFill>
                      <a:schemeClr val="bg1"/>
                    </a:solidFill>
                    <a:latin typeface="+mj-ea"/>
                    <a:ea typeface="+mj-ea"/>
                  </a:rPr>
                  <a:t>안전 재고 확보</a:t>
                </a:r>
              </a:p>
            </p:txBody>
          </p:sp>
          <p:sp>
            <p:nvSpPr>
              <p:cNvPr id="114" name="사각형: 둥근 모서리 113">
                <a:extLst>
                  <a:ext uri="{FF2B5EF4-FFF2-40B4-BE49-F238E27FC236}">
                    <a16:creationId xmlns:a16="http://schemas.microsoft.com/office/drawing/2014/main" id="{0BF666D0-DCC8-4D29-8550-AD3918869F9A}"/>
                  </a:ext>
                </a:extLst>
              </p:cNvPr>
              <p:cNvSpPr/>
              <p:nvPr/>
            </p:nvSpPr>
            <p:spPr>
              <a:xfrm>
                <a:off x="5682128" y="2914118"/>
                <a:ext cx="4500146" cy="876666"/>
              </a:xfrm>
              <a:prstGeom prst="roundRect">
                <a:avLst>
                  <a:gd name="adj" fmla="val 36800"/>
                </a:avLst>
              </a:prstGeom>
              <a:solidFill>
                <a:srgbClr val="2F5597">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150">
                  <a:solidFill>
                    <a:srgbClr val="CD1919"/>
                  </a:solidFill>
                </a:endParaRPr>
              </a:p>
            </p:txBody>
          </p:sp>
          <p:sp>
            <p:nvSpPr>
              <p:cNvPr id="115" name="사각형: 둥근 모서리 114">
                <a:extLst>
                  <a:ext uri="{FF2B5EF4-FFF2-40B4-BE49-F238E27FC236}">
                    <a16:creationId xmlns:a16="http://schemas.microsoft.com/office/drawing/2014/main" id="{8F6B29C2-DEBA-41F8-BAD2-198E85838D14}"/>
                  </a:ext>
                </a:extLst>
              </p:cNvPr>
              <p:cNvSpPr/>
              <p:nvPr/>
            </p:nvSpPr>
            <p:spPr>
              <a:xfrm>
                <a:off x="2150447" y="2914118"/>
                <a:ext cx="4295752" cy="876666"/>
              </a:xfrm>
              <a:prstGeom prst="roundRect">
                <a:avLst>
                  <a:gd name="adj" fmla="val 36800"/>
                </a:avLst>
              </a:prstGeom>
              <a:solidFill>
                <a:srgbClr val="4A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D1919"/>
                  </a:solidFill>
                </a:endParaRPr>
              </a:p>
            </p:txBody>
          </p:sp>
          <p:sp>
            <p:nvSpPr>
              <p:cNvPr id="118" name="TextBox 117">
                <a:extLst>
                  <a:ext uri="{FF2B5EF4-FFF2-40B4-BE49-F238E27FC236}">
                    <a16:creationId xmlns:a16="http://schemas.microsoft.com/office/drawing/2014/main" id="{63EA87DD-B93E-4176-8267-80F0E9E59C99}"/>
                  </a:ext>
                </a:extLst>
              </p:cNvPr>
              <p:cNvSpPr txBox="1"/>
              <p:nvPr/>
            </p:nvSpPr>
            <p:spPr>
              <a:xfrm>
                <a:off x="3222956" y="3135875"/>
                <a:ext cx="2105063" cy="375814"/>
              </a:xfrm>
              <a:prstGeom prst="rect">
                <a:avLst/>
              </a:prstGeom>
              <a:noFill/>
            </p:spPr>
            <p:txBody>
              <a:bodyPr wrap="none" rtlCol="0">
                <a:spAutoFit/>
              </a:bodyPr>
              <a:lstStyle/>
              <a:p>
                <a:r>
                  <a:rPr lang="ko-KR" altLang="en-US" sz="1600" b="1" spc="-150" dirty="0">
                    <a:solidFill>
                      <a:schemeClr val="bg1"/>
                    </a:solidFill>
                    <a:latin typeface="+mj-ea"/>
                    <a:ea typeface="+mj-ea"/>
                  </a:rPr>
                  <a:t>글로벌 집중</a:t>
                </a:r>
                <a:r>
                  <a:rPr lang="en-US" altLang="ko-KR" sz="1600" b="1" spc="-150" dirty="0">
                    <a:solidFill>
                      <a:schemeClr val="bg1"/>
                    </a:solidFill>
                    <a:latin typeface="+mj-ea"/>
                    <a:ea typeface="+mj-ea"/>
                  </a:rPr>
                  <a:t> , </a:t>
                </a:r>
                <a:r>
                  <a:rPr lang="ko-KR" altLang="en-US" sz="1600" b="1" spc="-150" dirty="0">
                    <a:solidFill>
                      <a:schemeClr val="bg1"/>
                    </a:solidFill>
                    <a:latin typeface="+mj-ea"/>
                    <a:ea typeface="+mj-ea"/>
                  </a:rPr>
                  <a:t>싱글 소싱</a:t>
                </a:r>
              </a:p>
            </p:txBody>
          </p:sp>
          <p:sp>
            <p:nvSpPr>
              <p:cNvPr id="119" name="TextBox 118">
                <a:extLst>
                  <a:ext uri="{FF2B5EF4-FFF2-40B4-BE49-F238E27FC236}">
                    <a16:creationId xmlns:a16="http://schemas.microsoft.com/office/drawing/2014/main" id="{F4A7A9CC-3AAD-47FD-A862-819FF9138AAC}"/>
                  </a:ext>
                </a:extLst>
              </p:cNvPr>
              <p:cNvSpPr txBox="1"/>
              <p:nvPr/>
            </p:nvSpPr>
            <p:spPr>
              <a:xfrm>
                <a:off x="7846173" y="3131858"/>
                <a:ext cx="1167307" cy="375814"/>
              </a:xfrm>
              <a:prstGeom prst="rect">
                <a:avLst/>
              </a:prstGeom>
              <a:noFill/>
            </p:spPr>
            <p:txBody>
              <a:bodyPr wrap="none" rtlCol="0">
                <a:spAutoFit/>
              </a:bodyPr>
              <a:lstStyle/>
              <a:p>
                <a:r>
                  <a:rPr lang="ko-KR" altLang="en-US" sz="1600" b="1" spc="-150" dirty="0">
                    <a:solidFill>
                      <a:schemeClr val="bg1"/>
                    </a:solidFill>
                    <a:latin typeface="+mj-ea"/>
                    <a:ea typeface="+mj-ea"/>
                  </a:rPr>
                  <a:t>거점 다변화</a:t>
                </a:r>
              </a:p>
            </p:txBody>
          </p:sp>
          <p:sp>
            <p:nvSpPr>
              <p:cNvPr id="120" name="사각형: 둥근 모서리 119">
                <a:extLst>
                  <a:ext uri="{FF2B5EF4-FFF2-40B4-BE49-F238E27FC236}">
                    <a16:creationId xmlns:a16="http://schemas.microsoft.com/office/drawing/2014/main" id="{A0CD5546-4E4B-4064-96B7-DBE5BC957867}"/>
                  </a:ext>
                </a:extLst>
              </p:cNvPr>
              <p:cNvSpPr/>
              <p:nvPr/>
            </p:nvSpPr>
            <p:spPr>
              <a:xfrm>
                <a:off x="5682128" y="4096716"/>
                <a:ext cx="4500146" cy="876666"/>
              </a:xfrm>
              <a:prstGeom prst="roundRect">
                <a:avLst>
                  <a:gd name="adj" fmla="val 36800"/>
                </a:avLst>
              </a:prstGeom>
              <a:solidFill>
                <a:srgbClr val="2F5597">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D1919"/>
                  </a:solidFill>
                </a:endParaRPr>
              </a:p>
            </p:txBody>
          </p:sp>
          <p:sp>
            <p:nvSpPr>
              <p:cNvPr id="121" name="사각형: 둥근 모서리 120">
                <a:extLst>
                  <a:ext uri="{FF2B5EF4-FFF2-40B4-BE49-F238E27FC236}">
                    <a16:creationId xmlns:a16="http://schemas.microsoft.com/office/drawing/2014/main" id="{5AAE28CA-08DF-4672-895F-FEAD8E3B12B9}"/>
                  </a:ext>
                </a:extLst>
              </p:cNvPr>
              <p:cNvSpPr/>
              <p:nvPr/>
            </p:nvSpPr>
            <p:spPr>
              <a:xfrm>
                <a:off x="2150447" y="4096716"/>
                <a:ext cx="4295752" cy="876666"/>
              </a:xfrm>
              <a:prstGeom prst="roundRect">
                <a:avLst>
                  <a:gd name="adj" fmla="val 36800"/>
                </a:avLst>
              </a:prstGeom>
              <a:solidFill>
                <a:srgbClr val="4A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D1919"/>
                  </a:solidFill>
                </a:endParaRPr>
              </a:p>
            </p:txBody>
          </p:sp>
          <p:sp>
            <p:nvSpPr>
              <p:cNvPr id="124" name="TextBox 123">
                <a:extLst>
                  <a:ext uri="{FF2B5EF4-FFF2-40B4-BE49-F238E27FC236}">
                    <a16:creationId xmlns:a16="http://schemas.microsoft.com/office/drawing/2014/main" id="{73C07898-F835-4601-A27D-65F1BA1A6FA2}"/>
                  </a:ext>
                </a:extLst>
              </p:cNvPr>
              <p:cNvSpPr txBox="1"/>
              <p:nvPr/>
            </p:nvSpPr>
            <p:spPr>
              <a:xfrm>
                <a:off x="3417720" y="4319252"/>
                <a:ext cx="1715534" cy="375814"/>
              </a:xfrm>
              <a:prstGeom prst="rect">
                <a:avLst/>
              </a:prstGeom>
              <a:noFill/>
            </p:spPr>
            <p:txBody>
              <a:bodyPr wrap="none" rtlCol="0">
                <a:spAutoFit/>
              </a:bodyPr>
              <a:lstStyle/>
              <a:p>
                <a:pPr algn="ctr"/>
                <a:r>
                  <a:rPr lang="ko-KR" altLang="en-US" sz="1600" b="1" spc="-150" dirty="0">
                    <a:solidFill>
                      <a:schemeClr val="bg1"/>
                    </a:solidFill>
                    <a:latin typeface="+mj-ea"/>
                    <a:ea typeface="+mj-ea"/>
                  </a:rPr>
                  <a:t>다극</a:t>
                </a:r>
                <a:r>
                  <a:rPr lang="en-US" altLang="ko-KR" sz="1600" b="1" spc="-150" dirty="0">
                    <a:solidFill>
                      <a:schemeClr val="bg1"/>
                    </a:solidFill>
                    <a:latin typeface="+mj-ea"/>
                    <a:ea typeface="+mj-ea"/>
                  </a:rPr>
                  <a:t>, </a:t>
                </a:r>
                <a:r>
                  <a:rPr lang="ko-KR" altLang="en-US" sz="1600" b="1" spc="-150" dirty="0">
                    <a:solidFill>
                      <a:schemeClr val="bg1"/>
                    </a:solidFill>
                    <a:latin typeface="+mj-ea"/>
                    <a:ea typeface="+mj-ea"/>
                  </a:rPr>
                  <a:t>장거리</a:t>
                </a:r>
                <a:r>
                  <a:rPr lang="en-US" altLang="ko-KR" sz="1600" b="1" spc="-150" dirty="0">
                    <a:solidFill>
                      <a:schemeClr val="bg1"/>
                    </a:solidFill>
                    <a:latin typeface="+mj-ea"/>
                    <a:ea typeface="+mj-ea"/>
                  </a:rPr>
                  <a:t>, </a:t>
                </a:r>
                <a:r>
                  <a:rPr lang="ko-KR" altLang="en-US" sz="1600" b="1" spc="-150" dirty="0">
                    <a:solidFill>
                      <a:schemeClr val="bg1"/>
                    </a:solidFill>
                    <a:latin typeface="+mj-ea"/>
                    <a:ea typeface="+mj-ea"/>
                  </a:rPr>
                  <a:t>대량</a:t>
                </a:r>
                <a:r>
                  <a:rPr lang="en-US" altLang="ko-KR" sz="1600" b="1" spc="-150" dirty="0">
                    <a:solidFill>
                      <a:schemeClr val="bg1"/>
                    </a:solidFill>
                    <a:latin typeface="+mj-ea"/>
                    <a:ea typeface="+mj-ea"/>
                  </a:rPr>
                  <a:t>	</a:t>
                </a:r>
              </a:p>
            </p:txBody>
          </p:sp>
          <p:sp>
            <p:nvSpPr>
              <p:cNvPr id="125" name="TextBox 124">
                <a:extLst>
                  <a:ext uri="{FF2B5EF4-FFF2-40B4-BE49-F238E27FC236}">
                    <a16:creationId xmlns:a16="http://schemas.microsoft.com/office/drawing/2014/main" id="{B0FDEFAA-D5C4-4D31-90AE-71F46E77DBEE}"/>
                  </a:ext>
                </a:extLst>
              </p:cNvPr>
              <p:cNvSpPr txBox="1"/>
              <p:nvPr/>
            </p:nvSpPr>
            <p:spPr>
              <a:xfrm>
                <a:off x="7175316" y="4319252"/>
                <a:ext cx="2509020" cy="375814"/>
              </a:xfrm>
              <a:prstGeom prst="rect">
                <a:avLst/>
              </a:prstGeom>
              <a:noFill/>
            </p:spPr>
            <p:txBody>
              <a:bodyPr wrap="none" rtlCol="0">
                <a:spAutoFit/>
              </a:bodyPr>
              <a:lstStyle/>
              <a:p>
                <a:pPr algn="ctr"/>
                <a:r>
                  <a:rPr lang="ko-KR" altLang="en-US" sz="1600" b="1" spc="-150" dirty="0">
                    <a:solidFill>
                      <a:schemeClr val="bg1"/>
                    </a:solidFill>
                    <a:latin typeface="+mj-ea"/>
                    <a:ea typeface="+mj-ea"/>
                  </a:rPr>
                  <a:t>산업권역</a:t>
                </a:r>
                <a:r>
                  <a:rPr lang="ko-KR" altLang="en-US" sz="1600" b="1" spc="-150" dirty="0">
                    <a:latin typeface="+mj-ea"/>
                    <a:ea typeface="+mj-ea"/>
                  </a:rPr>
                  <a:t> </a:t>
                </a:r>
                <a:r>
                  <a:rPr lang="ko-KR" altLang="en-US" sz="1600" b="1" spc="-150" dirty="0">
                    <a:solidFill>
                      <a:schemeClr val="bg1"/>
                    </a:solidFill>
                    <a:latin typeface="+mj-ea"/>
                    <a:ea typeface="+mj-ea"/>
                  </a:rPr>
                  <a:t>내</a:t>
                </a:r>
                <a:r>
                  <a:rPr lang="en-US" altLang="ko-KR" sz="1600" b="1" spc="-150" dirty="0">
                    <a:solidFill>
                      <a:schemeClr val="bg1"/>
                    </a:solidFill>
                    <a:latin typeface="+mj-ea"/>
                    <a:ea typeface="+mj-ea"/>
                  </a:rPr>
                  <a:t>, </a:t>
                </a:r>
                <a:r>
                  <a:rPr lang="ko-KR" altLang="en-US" sz="1600" b="1" spc="-150" dirty="0">
                    <a:solidFill>
                      <a:schemeClr val="bg1"/>
                    </a:solidFill>
                    <a:latin typeface="+mj-ea"/>
                    <a:ea typeface="+mj-ea"/>
                  </a:rPr>
                  <a:t>단거리</a:t>
                </a:r>
                <a:r>
                  <a:rPr lang="en-US" altLang="ko-KR" sz="1600" b="1" spc="-150" dirty="0">
                    <a:solidFill>
                      <a:schemeClr val="bg1"/>
                    </a:solidFill>
                    <a:latin typeface="+mj-ea"/>
                    <a:ea typeface="+mj-ea"/>
                  </a:rPr>
                  <a:t>, </a:t>
                </a:r>
                <a:r>
                  <a:rPr lang="ko-KR" altLang="en-US" sz="1600" b="1" spc="-150" dirty="0" err="1">
                    <a:solidFill>
                      <a:schemeClr val="bg1"/>
                    </a:solidFill>
                    <a:latin typeface="+mj-ea"/>
                    <a:ea typeface="+mj-ea"/>
                  </a:rPr>
                  <a:t>중〮소량</a:t>
                </a:r>
                <a:endParaRPr lang="ko-KR" altLang="en-US" sz="1600" b="1" spc="-150" dirty="0">
                  <a:solidFill>
                    <a:schemeClr val="bg1"/>
                  </a:solidFill>
                  <a:latin typeface="+mj-ea"/>
                  <a:ea typeface="+mj-ea"/>
                </a:endParaRPr>
              </a:p>
            </p:txBody>
          </p:sp>
        </p:grpSp>
        <p:sp>
          <p:nvSpPr>
            <p:cNvPr id="127" name="TextBox 126">
              <a:extLst>
                <a:ext uri="{FF2B5EF4-FFF2-40B4-BE49-F238E27FC236}">
                  <a16:creationId xmlns:a16="http://schemas.microsoft.com/office/drawing/2014/main" id="{8699A1FC-123A-4443-B8F2-51F74CD430BA}"/>
                </a:ext>
              </a:extLst>
            </p:cNvPr>
            <p:cNvSpPr txBox="1"/>
            <p:nvPr/>
          </p:nvSpPr>
          <p:spPr>
            <a:xfrm>
              <a:off x="4138333" y="1501664"/>
              <a:ext cx="4551246" cy="553998"/>
            </a:xfrm>
            <a:prstGeom prst="rect">
              <a:avLst/>
            </a:prstGeom>
            <a:noFill/>
          </p:spPr>
          <p:txBody>
            <a:bodyPr wrap="none" rtlCol="0">
              <a:spAutoFit/>
            </a:bodyPr>
            <a:lstStyle/>
            <a:p>
              <a:r>
                <a:rPr lang="ko-KR" altLang="en-US" sz="3000" b="1" spc="-150" dirty="0">
                  <a:solidFill>
                    <a:srgbClr val="2F5597"/>
                  </a:solidFill>
                  <a:latin typeface="+mn-ea"/>
                </a:rPr>
                <a:t>글로벌 공급망의 환경 변화</a:t>
              </a:r>
              <a:endParaRPr lang="en-US" altLang="ko-KR" sz="3000" b="1" spc="-150" dirty="0">
                <a:solidFill>
                  <a:srgbClr val="2F5597"/>
                </a:solidFill>
                <a:latin typeface="+mn-ea"/>
              </a:endParaRPr>
            </a:p>
          </p:txBody>
        </p:sp>
        <p:grpSp>
          <p:nvGrpSpPr>
            <p:cNvPr id="9" name="그룹 8">
              <a:extLst>
                <a:ext uri="{FF2B5EF4-FFF2-40B4-BE49-F238E27FC236}">
                  <a16:creationId xmlns:a16="http://schemas.microsoft.com/office/drawing/2014/main" id="{C6B35CF8-4F31-48AD-82CA-0BE7D8C5511B}"/>
                </a:ext>
              </a:extLst>
            </p:cNvPr>
            <p:cNvGrpSpPr/>
            <p:nvPr/>
          </p:nvGrpSpPr>
          <p:grpSpPr>
            <a:xfrm>
              <a:off x="5798489" y="2162402"/>
              <a:ext cx="977268" cy="3214193"/>
              <a:chOff x="5802460" y="1668982"/>
              <a:chExt cx="1027648" cy="3379890"/>
            </a:xfrm>
          </p:grpSpPr>
          <p:sp>
            <p:nvSpPr>
              <p:cNvPr id="110" name="타원 109">
                <a:extLst>
                  <a:ext uri="{FF2B5EF4-FFF2-40B4-BE49-F238E27FC236}">
                    <a16:creationId xmlns:a16="http://schemas.microsoft.com/office/drawing/2014/main" id="{7890AB7E-7FC0-416B-983C-C2287EB98D0B}"/>
                  </a:ext>
                </a:extLst>
              </p:cNvPr>
              <p:cNvSpPr/>
              <p:nvPr/>
            </p:nvSpPr>
            <p:spPr>
              <a:xfrm>
                <a:off x="5802460" y="1668982"/>
                <a:ext cx="1027648" cy="1027648"/>
              </a:xfrm>
              <a:prstGeom prst="ellipse">
                <a:avLst/>
              </a:prstGeom>
              <a:solidFill>
                <a:schemeClr val="bg1"/>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1" name="TextBox 110">
                <a:extLst>
                  <a:ext uri="{FF2B5EF4-FFF2-40B4-BE49-F238E27FC236}">
                    <a16:creationId xmlns:a16="http://schemas.microsoft.com/office/drawing/2014/main" id="{74677217-FF75-49C2-9F77-241EF88C9C21}"/>
                  </a:ext>
                </a:extLst>
              </p:cNvPr>
              <p:cNvSpPr txBox="1"/>
              <p:nvPr/>
            </p:nvSpPr>
            <p:spPr>
              <a:xfrm>
                <a:off x="6016289" y="2025372"/>
                <a:ext cx="598740" cy="339825"/>
              </a:xfrm>
              <a:prstGeom prst="rect">
                <a:avLst/>
              </a:prstGeom>
              <a:noFill/>
            </p:spPr>
            <p:txBody>
              <a:bodyPr wrap="none" rtlCol="0">
                <a:spAutoFit/>
              </a:bodyPr>
              <a:lstStyle/>
              <a:p>
                <a:pPr algn="r"/>
                <a:r>
                  <a:rPr lang="ko-KR" altLang="en-US" sz="1500" b="1" dirty="0">
                    <a:solidFill>
                      <a:schemeClr val="tx1">
                        <a:lumMod val="75000"/>
                        <a:lumOff val="25000"/>
                      </a:schemeClr>
                    </a:solidFill>
                  </a:rPr>
                  <a:t>재고</a:t>
                </a:r>
              </a:p>
            </p:txBody>
          </p:sp>
          <p:sp>
            <p:nvSpPr>
              <p:cNvPr id="116" name="타원 115">
                <a:extLst>
                  <a:ext uri="{FF2B5EF4-FFF2-40B4-BE49-F238E27FC236}">
                    <a16:creationId xmlns:a16="http://schemas.microsoft.com/office/drawing/2014/main" id="{C7D59987-A84B-4794-A5FC-2555A044B965}"/>
                  </a:ext>
                </a:extLst>
              </p:cNvPr>
              <p:cNvSpPr/>
              <p:nvPr/>
            </p:nvSpPr>
            <p:spPr>
              <a:xfrm>
                <a:off x="5802460" y="2838626"/>
                <a:ext cx="1027648" cy="1027648"/>
              </a:xfrm>
              <a:prstGeom prst="ellipse">
                <a:avLst/>
              </a:prstGeom>
              <a:solidFill>
                <a:schemeClr val="bg1"/>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TextBox 116">
                <a:extLst>
                  <a:ext uri="{FF2B5EF4-FFF2-40B4-BE49-F238E27FC236}">
                    <a16:creationId xmlns:a16="http://schemas.microsoft.com/office/drawing/2014/main" id="{4237A5B3-580A-4DE7-80DB-89FA2A2F9BBF}"/>
                  </a:ext>
                </a:extLst>
              </p:cNvPr>
              <p:cNvSpPr txBox="1"/>
              <p:nvPr/>
            </p:nvSpPr>
            <p:spPr>
              <a:xfrm>
                <a:off x="6003637" y="3192337"/>
                <a:ext cx="598740" cy="339825"/>
              </a:xfrm>
              <a:prstGeom prst="rect">
                <a:avLst/>
              </a:prstGeom>
              <a:noFill/>
            </p:spPr>
            <p:txBody>
              <a:bodyPr wrap="none" rtlCol="0">
                <a:spAutoFit/>
              </a:bodyPr>
              <a:lstStyle/>
              <a:p>
                <a:r>
                  <a:rPr lang="ko-KR" altLang="en-US" sz="1500" b="1" dirty="0">
                    <a:solidFill>
                      <a:schemeClr val="tx1">
                        <a:lumMod val="75000"/>
                        <a:lumOff val="25000"/>
                      </a:schemeClr>
                    </a:solidFill>
                  </a:rPr>
                  <a:t>생산</a:t>
                </a:r>
              </a:p>
            </p:txBody>
          </p:sp>
          <p:sp>
            <p:nvSpPr>
              <p:cNvPr id="122" name="타원 121">
                <a:extLst>
                  <a:ext uri="{FF2B5EF4-FFF2-40B4-BE49-F238E27FC236}">
                    <a16:creationId xmlns:a16="http://schemas.microsoft.com/office/drawing/2014/main" id="{9CEC438A-E1F3-4644-9360-F75C921A882C}"/>
                  </a:ext>
                </a:extLst>
              </p:cNvPr>
              <p:cNvSpPr/>
              <p:nvPr/>
            </p:nvSpPr>
            <p:spPr>
              <a:xfrm>
                <a:off x="5802460" y="4021224"/>
                <a:ext cx="1027648" cy="1027648"/>
              </a:xfrm>
              <a:prstGeom prst="ellipse">
                <a:avLst/>
              </a:prstGeom>
              <a:solidFill>
                <a:schemeClr val="bg1"/>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TextBox 122">
                <a:extLst>
                  <a:ext uri="{FF2B5EF4-FFF2-40B4-BE49-F238E27FC236}">
                    <a16:creationId xmlns:a16="http://schemas.microsoft.com/office/drawing/2014/main" id="{CFCC41E7-57FF-4FBA-93FE-E87C3656F7AF}"/>
                  </a:ext>
                </a:extLst>
              </p:cNvPr>
              <p:cNvSpPr txBox="1"/>
              <p:nvPr/>
            </p:nvSpPr>
            <p:spPr>
              <a:xfrm>
                <a:off x="6028941" y="4368045"/>
                <a:ext cx="598741" cy="339825"/>
              </a:xfrm>
              <a:prstGeom prst="rect">
                <a:avLst/>
              </a:prstGeom>
              <a:noFill/>
            </p:spPr>
            <p:txBody>
              <a:bodyPr wrap="none" rtlCol="0">
                <a:spAutoFit/>
              </a:bodyPr>
              <a:lstStyle/>
              <a:p>
                <a:pPr algn="ctr"/>
                <a:r>
                  <a:rPr lang="ko-KR" altLang="en-US" sz="1500" b="1" dirty="0">
                    <a:solidFill>
                      <a:schemeClr val="tx1">
                        <a:lumMod val="75000"/>
                        <a:lumOff val="25000"/>
                      </a:schemeClr>
                    </a:solidFill>
                  </a:rPr>
                  <a:t>운송</a:t>
                </a:r>
                <a:endParaRPr lang="en-US" altLang="ko-KR" sz="1500" b="1" dirty="0">
                  <a:solidFill>
                    <a:schemeClr val="tx1">
                      <a:lumMod val="75000"/>
                      <a:lumOff val="25000"/>
                    </a:schemeClr>
                  </a:solidFill>
                </a:endParaRPr>
              </a:p>
            </p:txBody>
          </p:sp>
        </p:grpSp>
      </p:grpSp>
      <p:sp>
        <p:nvSpPr>
          <p:cNvPr id="29" name="Slide Number Placeholder 1">
            <a:extLst>
              <a:ext uri="{FF2B5EF4-FFF2-40B4-BE49-F238E27FC236}">
                <a16:creationId xmlns:a16="http://schemas.microsoft.com/office/drawing/2014/main" id="{0E59BBF3-5F6E-4335-A559-58869E22AD98}"/>
              </a:ext>
            </a:extLst>
          </p:cNvPr>
          <p:cNvSpPr txBox="1">
            <a:spLocks/>
          </p:cNvSpPr>
          <p:nvPr/>
        </p:nvSpPr>
        <p:spPr>
          <a:xfrm>
            <a:off x="11693402" y="5374077"/>
            <a:ext cx="209674"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60" rIns="2286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43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8C8C8C"/>
                </a:solidFill>
                <a:effectLst/>
                <a:uFillTx/>
                <a:latin typeface="맑은 고딕" panose="020B0503020000020004" pitchFamily="50" charset="-127"/>
                <a:ea typeface="맑은 고딕" panose="020B0503020000020004" pitchFamily="50" charset="-127"/>
                <a:cs typeface="+mj-cs"/>
                <a:sym typeface="Calibri"/>
              </a:defRPr>
            </a:lvl1pPr>
            <a:lvl2pPr marL="0" marR="0" indent="91421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2pPr>
            <a:lvl3pPr marL="0" marR="0" indent="182843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3pPr>
            <a:lvl4pPr marL="0" marR="0" indent="2742651"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4pPr>
            <a:lvl5pPr marL="0" marR="0" indent="365686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5pPr>
            <a:lvl6pPr marL="0" marR="0" indent="457108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6pPr>
            <a:lvl7pPr marL="0" marR="0" indent="548530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7pPr>
            <a:lvl8pPr marL="0" marR="0" indent="6399519"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8pPr>
            <a:lvl9pPr marL="0" marR="0" indent="731373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9pPr>
          </a:lstStyle>
          <a:p>
            <a:fld id="{86CB4B4D-7CA3-9044-876B-883B54F8677D}" type="slidenum">
              <a:rPr lang="en-US" altLang="ko-KR" sz="1150"/>
              <a:pPr/>
              <a:t>4</a:t>
            </a:fld>
            <a:endParaRPr lang="ko-KR" altLang="en-US" sz="1150" dirty="0"/>
          </a:p>
        </p:txBody>
      </p:sp>
      <p:sp>
        <p:nvSpPr>
          <p:cNvPr id="30" name="TextBox 29">
            <a:extLst>
              <a:ext uri="{FF2B5EF4-FFF2-40B4-BE49-F238E27FC236}">
                <a16:creationId xmlns:a16="http://schemas.microsoft.com/office/drawing/2014/main" id="{93CE17CF-48FE-42BF-A200-A8621754F93C}"/>
              </a:ext>
            </a:extLst>
          </p:cNvPr>
          <p:cNvSpPr txBox="1"/>
          <p:nvPr/>
        </p:nvSpPr>
        <p:spPr>
          <a:xfrm>
            <a:off x="881000" y="717806"/>
            <a:ext cx="133113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p>
            <a:r>
              <a:rPr lang="ko-KR" altLang="en-US" sz="2700" b="1" spc="-150" dirty="0">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sym typeface="Calibri"/>
              </a:rPr>
              <a:t>연구과정</a:t>
            </a:r>
          </a:p>
        </p:txBody>
      </p:sp>
      <p:sp>
        <p:nvSpPr>
          <p:cNvPr id="33" name="직사각형 32">
            <a:extLst>
              <a:ext uri="{FF2B5EF4-FFF2-40B4-BE49-F238E27FC236}">
                <a16:creationId xmlns:a16="http://schemas.microsoft.com/office/drawing/2014/main" id="{7F78F730-503B-48CC-9865-E3788DB39846}"/>
              </a:ext>
            </a:extLst>
          </p:cNvPr>
          <p:cNvSpPr/>
          <p:nvPr/>
        </p:nvSpPr>
        <p:spPr>
          <a:xfrm>
            <a:off x="360938" y="1633882"/>
            <a:ext cx="2788788" cy="625895"/>
          </a:xfrm>
          <a:prstGeom prst="rect">
            <a:avLst/>
          </a:prstGeom>
          <a:solidFill>
            <a:srgbClr val="2F55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300" dirty="0">
              <a:latin typeface="+mj-ea"/>
              <a:ea typeface="+mj-ea"/>
            </a:endParaRPr>
          </a:p>
        </p:txBody>
      </p:sp>
      <p:sp>
        <p:nvSpPr>
          <p:cNvPr id="31" name="TextBox 30">
            <a:extLst>
              <a:ext uri="{FF2B5EF4-FFF2-40B4-BE49-F238E27FC236}">
                <a16:creationId xmlns:a16="http://schemas.microsoft.com/office/drawing/2014/main" id="{A907A1A4-C959-462E-9B40-45A8D3B9C3ED}"/>
              </a:ext>
            </a:extLst>
          </p:cNvPr>
          <p:cNvSpPr txBox="1"/>
          <p:nvPr/>
        </p:nvSpPr>
        <p:spPr>
          <a:xfrm>
            <a:off x="531445" y="1761268"/>
            <a:ext cx="2576667" cy="3539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defPPr>
              <a:defRPr lang="ko-KR"/>
            </a:defPPr>
            <a:lvl1pPr algn="ctr" defTabSz="914217" latinLnBrk="0" hangingPunct="0">
              <a:defRPr b="1" spc="-75">
                <a:solidFill>
                  <a:schemeClr val="tx1">
                    <a:lumMod val="75000"/>
                    <a:lumOff val="25000"/>
                  </a:schemeClr>
                </a:solidFill>
                <a:latin typeface="맑은 고딕" panose="020B0503020000020004" pitchFamily="50" charset="-127"/>
                <a:ea typeface="맑은 고딕" panose="020B0503020000020004" pitchFamily="50" charset="-127"/>
              </a:defRPr>
            </a:lvl1pPr>
          </a:lstStyle>
          <a:p>
            <a:pPr algn="l"/>
            <a:r>
              <a:rPr lang="ko-KR" altLang="en-US" sz="2000" spc="-150" dirty="0">
                <a:solidFill>
                  <a:schemeClr val="bg1"/>
                </a:solidFill>
                <a:sym typeface="Calibri"/>
              </a:rPr>
              <a:t>공급망 단절</a:t>
            </a:r>
            <a:r>
              <a:rPr lang="ko-KR" altLang="en-US" sz="2000" b="1" spc="-150" dirty="0">
                <a:solidFill>
                  <a:schemeClr val="bg1"/>
                </a:solidFill>
                <a:latin typeface="+mj-ea"/>
                <a:ea typeface="+mj-ea"/>
              </a:rPr>
              <a:t> 〮 </a:t>
            </a:r>
            <a:r>
              <a:rPr lang="ko-KR" altLang="en-US" sz="2000" spc="-150" dirty="0">
                <a:solidFill>
                  <a:schemeClr val="bg1"/>
                </a:solidFill>
                <a:sym typeface="Calibri"/>
              </a:rPr>
              <a:t>붕괴 현상 </a:t>
            </a:r>
            <a:endParaRPr lang="en-US" altLang="ko-KR" sz="2000" spc="-150" dirty="0">
              <a:solidFill>
                <a:schemeClr val="bg1"/>
              </a:solidFill>
              <a:sym typeface="Calibri"/>
            </a:endParaRPr>
          </a:p>
        </p:txBody>
      </p:sp>
      <p:sp>
        <p:nvSpPr>
          <p:cNvPr id="34" name="TextBox 33">
            <a:extLst>
              <a:ext uri="{FF2B5EF4-FFF2-40B4-BE49-F238E27FC236}">
                <a16:creationId xmlns:a16="http://schemas.microsoft.com/office/drawing/2014/main" id="{46A86D95-4500-4516-A07F-170C6C914BE9}"/>
              </a:ext>
            </a:extLst>
          </p:cNvPr>
          <p:cNvSpPr txBox="1"/>
          <p:nvPr/>
        </p:nvSpPr>
        <p:spPr>
          <a:xfrm>
            <a:off x="568169" y="2476063"/>
            <a:ext cx="2280111" cy="27546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defPPr>
              <a:defRPr lang="ko-KR"/>
            </a:defPPr>
            <a:lvl1pPr algn="ctr" defTabSz="914217" latinLnBrk="0" hangingPunct="0">
              <a:defRPr b="1" spc="-75">
                <a:solidFill>
                  <a:schemeClr val="tx1">
                    <a:lumMod val="75000"/>
                    <a:lumOff val="25000"/>
                  </a:schemeClr>
                </a:solidFill>
                <a:latin typeface="맑은 고딕" panose="020B0503020000020004" pitchFamily="50" charset="-127"/>
                <a:ea typeface="맑은 고딕" panose="020B0503020000020004" pitchFamily="50" charset="-127"/>
              </a:defRPr>
            </a:lvl1pPr>
          </a:lstStyle>
          <a:p>
            <a:r>
              <a:rPr lang="ko-KR" altLang="en-US" sz="1600" spc="-150" dirty="0">
                <a:sym typeface="Calibri"/>
              </a:rPr>
              <a:t>코로나</a:t>
            </a:r>
            <a:r>
              <a:rPr lang="en-US" altLang="ko-KR" sz="1600" spc="-150" dirty="0">
                <a:sym typeface="Calibri"/>
              </a:rPr>
              <a:t>-19 </a:t>
            </a:r>
            <a:r>
              <a:rPr lang="ko-KR" altLang="en-US" sz="1600" spc="-150" dirty="0">
                <a:sym typeface="Calibri"/>
              </a:rPr>
              <a:t>로</a:t>
            </a:r>
            <a:endParaRPr lang="en-US" altLang="ko-KR" sz="1600" spc="-150" dirty="0">
              <a:sym typeface="Calibri"/>
            </a:endParaRPr>
          </a:p>
          <a:p>
            <a:r>
              <a:rPr lang="ko-KR" altLang="en-US" sz="1600" spc="-150" dirty="0">
                <a:sym typeface="Calibri"/>
              </a:rPr>
              <a:t>보호무역주의 </a:t>
            </a:r>
            <a:endParaRPr lang="en-US" altLang="ko-KR" sz="1600" spc="-150" dirty="0">
              <a:sym typeface="Calibri"/>
            </a:endParaRPr>
          </a:p>
          <a:p>
            <a:r>
              <a:rPr lang="ko-KR" altLang="en-US" sz="1600" spc="-150" dirty="0">
                <a:sym typeface="Calibri"/>
              </a:rPr>
              <a:t>자국우선주의</a:t>
            </a:r>
            <a:endParaRPr lang="en-US" altLang="ko-KR" sz="1600" spc="-150" dirty="0">
              <a:sym typeface="Calibri"/>
            </a:endParaRPr>
          </a:p>
          <a:p>
            <a:r>
              <a:rPr lang="ko-KR" altLang="en-US" sz="1600" spc="-150" dirty="0">
                <a:sym typeface="Calibri"/>
              </a:rPr>
              <a:t>검역과 보안 기능 강화</a:t>
            </a:r>
            <a:endParaRPr lang="en-US" altLang="ko-KR" sz="1600" spc="-150" dirty="0">
              <a:sym typeface="Calibri"/>
            </a:endParaRPr>
          </a:p>
          <a:p>
            <a:r>
              <a:rPr lang="ko-KR" altLang="en-US" sz="1600" spc="-150" dirty="0">
                <a:sym typeface="Calibri"/>
              </a:rPr>
              <a:t>화물 이동에 많은 시간 소요</a:t>
            </a:r>
            <a:endParaRPr lang="en-US" altLang="ko-KR" sz="1600" spc="-150" dirty="0">
              <a:sym typeface="Calibri"/>
            </a:endParaRPr>
          </a:p>
          <a:p>
            <a:r>
              <a:rPr lang="ko-KR" altLang="en-US" sz="1600" spc="-150" dirty="0">
                <a:sym typeface="Calibri"/>
              </a:rPr>
              <a:t>위험분산 공급망 다변화</a:t>
            </a:r>
            <a:endParaRPr lang="en-US" altLang="ko-KR" sz="1600" spc="-150" dirty="0">
              <a:sym typeface="Calibri"/>
            </a:endParaRPr>
          </a:p>
          <a:p>
            <a:r>
              <a:rPr lang="ko-KR" altLang="en-US" sz="1600" spc="-150" dirty="0">
                <a:sym typeface="Calibri"/>
              </a:rPr>
              <a:t>항만 폐쇄 </a:t>
            </a:r>
            <a:endParaRPr lang="en-US" altLang="ko-KR" sz="1600" spc="-150" dirty="0">
              <a:sym typeface="Calibri"/>
            </a:endParaRPr>
          </a:p>
          <a:p>
            <a:r>
              <a:rPr lang="ko-KR" altLang="en-US" sz="1600" spc="-150" dirty="0">
                <a:sym typeface="Calibri"/>
              </a:rPr>
              <a:t> 인력 부족 현상</a:t>
            </a:r>
            <a:endParaRPr lang="en-US" altLang="ko-KR" sz="1600" spc="-150" dirty="0">
              <a:sym typeface="Calibri"/>
            </a:endParaRPr>
          </a:p>
          <a:p>
            <a:r>
              <a:rPr lang="ko-KR" altLang="en-US" sz="1600" spc="-150" dirty="0">
                <a:sym typeface="Calibri"/>
              </a:rPr>
              <a:t>해상 항공 운임 폭등</a:t>
            </a:r>
            <a:endParaRPr lang="en-US" altLang="ko-KR" sz="1600" spc="-150" dirty="0">
              <a:sym typeface="Calibri"/>
            </a:endParaRPr>
          </a:p>
          <a:p>
            <a:r>
              <a:rPr lang="ko-KR" altLang="en-US" sz="1600" spc="-150" dirty="0">
                <a:sym typeface="Calibri"/>
              </a:rPr>
              <a:t>배송 지연 </a:t>
            </a:r>
            <a:endParaRPr lang="en-US" altLang="ko-KR" sz="1600" spc="-150" dirty="0">
              <a:sym typeface="Calibri"/>
            </a:endParaRPr>
          </a:p>
          <a:p>
            <a:r>
              <a:rPr lang="ko-KR" altLang="en-US" sz="1600" spc="-150" dirty="0">
                <a:sym typeface="Calibri"/>
              </a:rPr>
              <a:t>선복 부족</a:t>
            </a:r>
            <a:endParaRPr lang="en-US" altLang="ko-KR" sz="1600" spc="-150" dirty="0">
              <a:sym typeface="Calibri"/>
            </a:endParaRPr>
          </a:p>
        </p:txBody>
      </p:sp>
      <p:sp>
        <p:nvSpPr>
          <p:cNvPr id="35" name="사각형: 둥근 모서리 34">
            <a:extLst>
              <a:ext uri="{FF2B5EF4-FFF2-40B4-BE49-F238E27FC236}">
                <a16:creationId xmlns:a16="http://schemas.microsoft.com/office/drawing/2014/main" id="{01AA8092-3E65-4CD2-87CF-4FBFBC388055}"/>
              </a:ext>
            </a:extLst>
          </p:cNvPr>
          <p:cNvSpPr/>
          <p:nvPr/>
        </p:nvSpPr>
        <p:spPr>
          <a:xfrm>
            <a:off x="7249400" y="4707691"/>
            <a:ext cx="4500146" cy="789748"/>
          </a:xfrm>
          <a:prstGeom prst="roundRect">
            <a:avLst>
              <a:gd name="adj" fmla="val 36800"/>
            </a:avLst>
          </a:prstGeom>
          <a:solidFill>
            <a:srgbClr val="2F5597">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D1919"/>
              </a:solidFill>
            </a:endParaRPr>
          </a:p>
        </p:txBody>
      </p:sp>
      <p:sp>
        <p:nvSpPr>
          <p:cNvPr id="36" name="사각형: 둥근 모서리 35">
            <a:extLst>
              <a:ext uri="{FF2B5EF4-FFF2-40B4-BE49-F238E27FC236}">
                <a16:creationId xmlns:a16="http://schemas.microsoft.com/office/drawing/2014/main" id="{26D6EA56-24A4-4A7B-981F-1A6FEE883BD8}"/>
              </a:ext>
            </a:extLst>
          </p:cNvPr>
          <p:cNvSpPr/>
          <p:nvPr/>
        </p:nvSpPr>
        <p:spPr>
          <a:xfrm>
            <a:off x="3717719" y="4707691"/>
            <a:ext cx="4295752" cy="789748"/>
          </a:xfrm>
          <a:prstGeom prst="roundRect">
            <a:avLst>
              <a:gd name="adj" fmla="val 36800"/>
            </a:avLst>
          </a:prstGeom>
          <a:solidFill>
            <a:srgbClr val="4ABB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D1919"/>
              </a:solidFill>
            </a:endParaRPr>
          </a:p>
        </p:txBody>
      </p:sp>
      <p:sp>
        <p:nvSpPr>
          <p:cNvPr id="37" name="TextBox 36">
            <a:extLst>
              <a:ext uri="{FF2B5EF4-FFF2-40B4-BE49-F238E27FC236}">
                <a16:creationId xmlns:a16="http://schemas.microsoft.com/office/drawing/2014/main" id="{3873E910-DE01-45CF-A6B8-96C0BD1B6DC7}"/>
              </a:ext>
            </a:extLst>
          </p:cNvPr>
          <p:cNvSpPr txBox="1"/>
          <p:nvPr/>
        </p:nvSpPr>
        <p:spPr>
          <a:xfrm>
            <a:off x="8802703" y="4945638"/>
            <a:ext cx="2388794" cy="338554"/>
          </a:xfrm>
          <a:prstGeom prst="rect">
            <a:avLst/>
          </a:prstGeom>
          <a:noFill/>
        </p:spPr>
        <p:txBody>
          <a:bodyPr wrap="none" rtlCol="0">
            <a:spAutoFit/>
          </a:bodyPr>
          <a:lstStyle/>
          <a:p>
            <a:pPr algn="ctr"/>
            <a:r>
              <a:rPr lang="ko-KR" altLang="en-US" sz="1600" b="1" spc="-150" dirty="0">
                <a:solidFill>
                  <a:schemeClr val="bg1"/>
                </a:solidFill>
                <a:latin typeface="+mj-ea"/>
                <a:ea typeface="+mj-ea"/>
              </a:rPr>
              <a:t>회복력 탄력적 공급망 구축</a:t>
            </a:r>
          </a:p>
        </p:txBody>
      </p:sp>
      <p:sp>
        <p:nvSpPr>
          <p:cNvPr id="38" name="타원 37">
            <a:extLst>
              <a:ext uri="{FF2B5EF4-FFF2-40B4-BE49-F238E27FC236}">
                <a16:creationId xmlns:a16="http://schemas.microsoft.com/office/drawing/2014/main" id="{4AD069EC-7792-4FC8-B2CD-09863875E8CF}"/>
              </a:ext>
            </a:extLst>
          </p:cNvPr>
          <p:cNvSpPr/>
          <p:nvPr/>
        </p:nvSpPr>
        <p:spPr>
          <a:xfrm>
            <a:off x="7335944" y="4642981"/>
            <a:ext cx="977268" cy="977268"/>
          </a:xfrm>
          <a:prstGeom prst="ellipse">
            <a:avLst/>
          </a:prstGeom>
          <a:solidFill>
            <a:schemeClr val="bg1"/>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TextBox 38">
            <a:extLst>
              <a:ext uri="{FF2B5EF4-FFF2-40B4-BE49-F238E27FC236}">
                <a16:creationId xmlns:a16="http://schemas.microsoft.com/office/drawing/2014/main" id="{8715C654-FFDA-48B8-9B6E-CF49058366F4}"/>
              </a:ext>
            </a:extLst>
          </p:cNvPr>
          <p:cNvSpPr txBox="1"/>
          <p:nvPr/>
        </p:nvSpPr>
        <p:spPr>
          <a:xfrm>
            <a:off x="7536333" y="4996863"/>
            <a:ext cx="569388" cy="323165"/>
          </a:xfrm>
          <a:prstGeom prst="rect">
            <a:avLst/>
          </a:prstGeom>
          <a:noFill/>
        </p:spPr>
        <p:txBody>
          <a:bodyPr wrap="none" rtlCol="0">
            <a:spAutoFit/>
          </a:bodyPr>
          <a:lstStyle/>
          <a:p>
            <a:pPr algn="ctr"/>
            <a:r>
              <a:rPr lang="ko-KR" altLang="en-US" sz="1500" b="1" dirty="0">
                <a:solidFill>
                  <a:schemeClr val="tx1">
                    <a:lumMod val="75000"/>
                    <a:lumOff val="25000"/>
                  </a:schemeClr>
                </a:solidFill>
              </a:rPr>
              <a:t>목표</a:t>
            </a:r>
            <a:endParaRPr lang="en-US" altLang="ko-KR" sz="1500" b="1" dirty="0">
              <a:solidFill>
                <a:schemeClr val="tx1">
                  <a:lumMod val="75000"/>
                  <a:lumOff val="25000"/>
                </a:schemeClr>
              </a:solidFill>
            </a:endParaRPr>
          </a:p>
        </p:txBody>
      </p:sp>
      <p:sp>
        <p:nvSpPr>
          <p:cNvPr id="40" name="TextBox 39">
            <a:extLst>
              <a:ext uri="{FF2B5EF4-FFF2-40B4-BE49-F238E27FC236}">
                <a16:creationId xmlns:a16="http://schemas.microsoft.com/office/drawing/2014/main" id="{EFBE3F71-3ECF-46F2-8320-40E00F8B17AB}"/>
              </a:ext>
            </a:extLst>
          </p:cNvPr>
          <p:cNvSpPr txBox="1"/>
          <p:nvPr/>
        </p:nvSpPr>
        <p:spPr>
          <a:xfrm>
            <a:off x="5271141" y="4957677"/>
            <a:ext cx="1167307" cy="338554"/>
          </a:xfrm>
          <a:prstGeom prst="rect">
            <a:avLst/>
          </a:prstGeom>
          <a:noFill/>
        </p:spPr>
        <p:txBody>
          <a:bodyPr wrap="none" rtlCol="0">
            <a:spAutoFit/>
          </a:bodyPr>
          <a:lstStyle/>
          <a:p>
            <a:pPr algn="ctr"/>
            <a:r>
              <a:rPr lang="ko-KR" altLang="en-US" sz="1600" b="1" spc="-150" dirty="0">
                <a:solidFill>
                  <a:schemeClr val="bg1"/>
                </a:solidFill>
                <a:latin typeface="+mj-ea"/>
                <a:ea typeface="+mj-ea"/>
              </a:rPr>
              <a:t>비용 최소화</a:t>
            </a:r>
            <a:r>
              <a:rPr lang="en-US" altLang="ko-KR" sz="1600" b="1" spc="-150" dirty="0">
                <a:solidFill>
                  <a:schemeClr val="bg1"/>
                </a:solidFill>
                <a:latin typeface="+mj-ea"/>
                <a:ea typeface="+mj-ea"/>
              </a:rPr>
              <a:t>	</a:t>
            </a:r>
          </a:p>
        </p:txBody>
      </p:sp>
    </p:spTree>
    <p:extLst>
      <p:ext uri="{BB962C8B-B14F-4D97-AF65-F5344CB8AC3E}">
        <p14:creationId xmlns:p14="http://schemas.microsoft.com/office/powerpoint/2010/main" val="124222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31">
            <a:extLst>
              <a:ext uri="{FF2B5EF4-FFF2-40B4-BE49-F238E27FC236}">
                <a16:creationId xmlns:a16="http://schemas.microsoft.com/office/drawing/2014/main" id="{A669AF1E-CB1B-409E-96FE-9F7368440809}"/>
              </a:ext>
            </a:extLst>
          </p:cNvPr>
          <p:cNvSpPr/>
          <p:nvPr/>
        </p:nvSpPr>
        <p:spPr>
          <a:xfrm>
            <a:off x="880999" y="599412"/>
            <a:ext cx="1463040" cy="137160"/>
          </a:xfrm>
          <a:prstGeom prst="rect">
            <a:avLst/>
          </a:prstGeom>
          <a:solidFill>
            <a:srgbClr val="2F5597"/>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dirty="0">
              <a:solidFill>
                <a:srgbClr val="F1FAE9"/>
              </a:solidFill>
              <a:latin typeface="맑은 고딕" panose="020B0503020000020004" pitchFamily="50" charset="-127"/>
              <a:ea typeface="맑은 고딕" panose="020B0503020000020004" pitchFamily="50" charset="-127"/>
              <a:sym typeface="Calibri"/>
            </a:endParaRPr>
          </a:p>
        </p:txBody>
      </p:sp>
      <p:sp>
        <p:nvSpPr>
          <p:cNvPr id="30" name="TextBox 29">
            <a:extLst>
              <a:ext uri="{FF2B5EF4-FFF2-40B4-BE49-F238E27FC236}">
                <a16:creationId xmlns:a16="http://schemas.microsoft.com/office/drawing/2014/main" id="{93CE17CF-48FE-42BF-A200-A8621754F93C}"/>
              </a:ext>
            </a:extLst>
          </p:cNvPr>
          <p:cNvSpPr txBox="1"/>
          <p:nvPr/>
        </p:nvSpPr>
        <p:spPr>
          <a:xfrm>
            <a:off x="881000" y="717806"/>
            <a:ext cx="133113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p>
            <a:r>
              <a:rPr lang="ko-KR" altLang="en-US" sz="2700" b="1" spc="-150" dirty="0">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sym typeface="Calibri"/>
              </a:rPr>
              <a:t>연구과정</a:t>
            </a:r>
          </a:p>
        </p:txBody>
      </p:sp>
      <p:sp>
        <p:nvSpPr>
          <p:cNvPr id="32" name="직사각형 31">
            <a:extLst>
              <a:ext uri="{FF2B5EF4-FFF2-40B4-BE49-F238E27FC236}">
                <a16:creationId xmlns:a16="http://schemas.microsoft.com/office/drawing/2014/main" id="{9745204C-D5FA-44B0-9600-5EB1D6FBF1F0}"/>
              </a:ext>
            </a:extLst>
          </p:cNvPr>
          <p:cNvSpPr/>
          <p:nvPr/>
        </p:nvSpPr>
        <p:spPr>
          <a:xfrm>
            <a:off x="586914" y="1544710"/>
            <a:ext cx="3047787" cy="4210886"/>
          </a:xfrm>
          <a:prstGeom prst="rect">
            <a:avLst/>
          </a:prstGeom>
          <a:solidFill>
            <a:sysClr val="window" lastClr="FFFFFF"/>
          </a:solid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나눔스퀘어 Light"/>
              <a:cs typeface="+mn-cs"/>
            </a:endParaRPr>
          </a:p>
        </p:txBody>
      </p:sp>
      <p:sp>
        <p:nvSpPr>
          <p:cNvPr id="33" name="직사각형 32">
            <a:extLst>
              <a:ext uri="{FF2B5EF4-FFF2-40B4-BE49-F238E27FC236}">
                <a16:creationId xmlns:a16="http://schemas.microsoft.com/office/drawing/2014/main" id="{7F78F730-503B-48CC-9865-E3788DB39846}"/>
              </a:ext>
            </a:extLst>
          </p:cNvPr>
          <p:cNvSpPr/>
          <p:nvPr/>
        </p:nvSpPr>
        <p:spPr>
          <a:xfrm>
            <a:off x="729238" y="1633882"/>
            <a:ext cx="2788788" cy="625895"/>
          </a:xfrm>
          <a:prstGeom prst="rect">
            <a:avLst/>
          </a:prstGeom>
          <a:solidFill>
            <a:srgbClr val="2F55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300" dirty="0">
              <a:latin typeface="+mj-ea"/>
              <a:ea typeface="+mj-ea"/>
            </a:endParaRPr>
          </a:p>
        </p:txBody>
      </p:sp>
      <p:sp>
        <p:nvSpPr>
          <p:cNvPr id="31" name="TextBox 30">
            <a:extLst>
              <a:ext uri="{FF2B5EF4-FFF2-40B4-BE49-F238E27FC236}">
                <a16:creationId xmlns:a16="http://schemas.microsoft.com/office/drawing/2014/main" id="{A907A1A4-C959-462E-9B40-45A8D3B9C3ED}"/>
              </a:ext>
            </a:extLst>
          </p:cNvPr>
          <p:cNvSpPr txBox="1"/>
          <p:nvPr/>
        </p:nvSpPr>
        <p:spPr>
          <a:xfrm>
            <a:off x="1217245" y="1761268"/>
            <a:ext cx="1587614" cy="3539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defPPr>
              <a:defRPr lang="ko-KR"/>
            </a:defPPr>
            <a:lvl1pPr algn="ctr" defTabSz="914217" latinLnBrk="0" hangingPunct="0">
              <a:defRPr b="1" spc="-75">
                <a:solidFill>
                  <a:schemeClr val="tx1">
                    <a:lumMod val="75000"/>
                    <a:lumOff val="25000"/>
                  </a:schemeClr>
                </a:solidFill>
                <a:latin typeface="맑은 고딕" panose="020B0503020000020004" pitchFamily="50" charset="-127"/>
                <a:ea typeface="맑은 고딕" panose="020B0503020000020004" pitchFamily="50" charset="-127"/>
              </a:defRPr>
            </a:lvl1pPr>
          </a:lstStyle>
          <a:p>
            <a:pPr algn="l"/>
            <a:r>
              <a:rPr lang="ko-KR" altLang="en-US" sz="2000" spc="-150" dirty="0">
                <a:solidFill>
                  <a:schemeClr val="bg1"/>
                </a:solidFill>
                <a:sym typeface="Calibri"/>
              </a:rPr>
              <a:t> 불안정성 증가</a:t>
            </a:r>
            <a:endParaRPr lang="en-US" altLang="ko-KR" sz="2000" spc="-150" dirty="0">
              <a:solidFill>
                <a:schemeClr val="bg1"/>
              </a:solidFill>
              <a:sym typeface="Calibri"/>
            </a:endParaRPr>
          </a:p>
        </p:txBody>
      </p:sp>
      <p:sp>
        <p:nvSpPr>
          <p:cNvPr id="34" name="TextBox 33">
            <a:extLst>
              <a:ext uri="{FF2B5EF4-FFF2-40B4-BE49-F238E27FC236}">
                <a16:creationId xmlns:a16="http://schemas.microsoft.com/office/drawing/2014/main" id="{46A86D95-4500-4516-A07F-170C6C914BE9}"/>
              </a:ext>
            </a:extLst>
          </p:cNvPr>
          <p:cNvSpPr txBox="1"/>
          <p:nvPr/>
        </p:nvSpPr>
        <p:spPr>
          <a:xfrm>
            <a:off x="696696" y="2552263"/>
            <a:ext cx="2785058" cy="27546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defPPr>
              <a:defRPr lang="ko-KR"/>
            </a:defPPr>
            <a:lvl1pPr algn="ctr" defTabSz="914217" latinLnBrk="0" hangingPunct="0">
              <a:defRPr b="1" spc="-75">
                <a:solidFill>
                  <a:schemeClr val="tx1">
                    <a:lumMod val="75000"/>
                    <a:lumOff val="25000"/>
                  </a:schemeClr>
                </a:solidFill>
                <a:latin typeface="맑은 고딕" panose="020B0503020000020004" pitchFamily="50" charset="-127"/>
                <a:ea typeface="맑은 고딕" panose="020B0503020000020004" pitchFamily="50" charset="-127"/>
              </a:defRPr>
            </a:lvl1pPr>
          </a:lstStyle>
          <a:p>
            <a:r>
              <a:rPr lang="ko-KR" altLang="en-US" sz="1600" spc="-150" dirty="0">
                <a:sym typeface="Calibri"/>
              </a:rPr>
              <a:t>코로나</a:t>
            </a:r>
            <a:r>
              <a:rPr lang="en-US" altLang="ko-KR" sz="1600" spc="-150" dirty="0">
                <a:sym typeface="Calibri"/>
              </a:rPr>
              <a:t>-19 </a:t>
            </a:r>
            <a:r>
              <a:rPr lang="ko-KR" altLang="en-US" sz="1600" spc="-150" dirty="0">
                <a:sym typeface="Calibri"/>
              </a:rPr>
              <a:t>이후 선박의 </a:t>
            </a:r>
            <a:endParaRPr lang="en-US" altLang="ko-KR" sz="1600" spc="-150" dirty="0">
              <a:sym typeface="Calibri"/>
            </a:endParaRPr>
          </a:p>
          <a:p>
            <a:r>
              <a:rPr lang="ko-KR" altLang="en-US" sz="1600" spc="-150" dirty="0" err="1">
                <a:solidFill>
                  <a:srgbClr val="0070C0"/>
                </a:solidFill>
                <a:sym typeface="Calibri"/>
              </a:rPr>
              <a:t>정시성</a:t>
            </a:r>
            <a:r>
              <a:rPr lang="ko-KR" altLang="en-US" sz="1600" spc="-150" dirty="0">
                <a:solidFill>
                  <a:srgbClr val="0070C0"/>
                </a:solidFill>
                <a:sym typeface="Calibri"/>
              </a:rPr>
              <a:t> </a:t>
            </a:r>
            <a:r>
              <a:rPr lang="ko-KR" altLang="en-US" sz="1600" spc="-150" dirty="0">
                <a:sym typeface="Calibri"/>
              </a:rPr>
              <a:t>하락 </a:t>
            </a:r>
            <a:r>
              <a:rPr lang="ko-KR" altLang="en-US" sz="1600" spc="-150" dirty="0">
                <a:solidFill>
                  <a:srgbClr val="E15039"/>
                </a:solidFill>
                <a:sym typeface="Calibri"/>
              </a:rPr>
              <a:t>지연</a:t>
            </a:r>
            <a:r>
              <a:rPr lang="ko-KR" altLang="en-US" sz="1600" spc="-150" dirty="0">
                <a:sym typeface="Calibri"/>
              </a:rPr>
              <a:t>은 증가</a:t>
            </a:r>
            <a:endParaRPr lang="en-US" altLang="ko-KR" sz="1600" spc="-150" dirty="0">
              <a:sym typeface="Calibri"/>
            </a:endParaRPr>
          </a:p>
          <a:p>
            <a:r>
              <a:rPr lang="en-US" altLang="ko-KR" sz="1600" spc="-150" dirty="0">
                <a:sym typeface="Calibri"/>
              </a:rPr>
              <a:t>2019</a:t>
            </a:r>
            <a:r>
              <a:rPr lang="ko-KR" altLang="en-US" sz="1600" spc="-150" dirty="0">
                <a:sym typeface="Calibri"/>
              </a:rPr>
              <a:t>년 </a:t>
            </a:r>
            <a:r>
              <a:rPr lang="en-US" altLang="ko-KR" sz="1600" spc="-150" dirty="0">
                <a:sym typeface="Calibri"/>
              </a:rPr>
              <a:t>78%, 2020</a:t>
            </a:r>
            <a:r>
              <a:rPr lang="ko-KR" altLang="en-US" sz="1600" spc="-150" dirty="0">
                <a:sym typeface="Calibri"/>
              </a:rPr>
              <a:t>년 </a:t>
            </a:r>
            <a:r>
              <a:rPr lang="en-US" altLang="ko-KR" sz="1600" spc="-150" dirty="0">
                <a:sym typeface="Calibri"/>
              </a:rPr>
              <a:t>63.9%</a:t>
            </a:r>
            <a:r>
              <a:rPr lang="ko-KR" altLang="en-US" sz="1600" spc="-150" dirty="0">
                <a:sym typeface="Calibri"/>
              </a:rPr>
              <a:t>에서</a:t>
            </a:r>
            <a:endParaRPr lang="en-US" altLang="ko-KR" sz="1600" spc="-150" dirty="0">
              <a:sym typeface="Calibri"/>
            </a:endParaRPr>
          </a:p>
          <a:p>
            <a:r>
              <a:rPr lang="ko-KR" altLang="en-US" sz="1600" spc="-150" dirty="0">
                <a:solidFill>
                  <a:srgbClr val="0070C0"/>
                </a:solidFill>
                <a:sym typeface="Calibri"/>
              </a:rPr>
              <a:t> </a:t>
            </a:r>
            <a:r>
              <a:rPr lang="en-US" altLang="ko-KR" sz="1600" spc="-150" dirty="0">
                <a:solidFill>
                  <a:srgbClr val="0070C0"/>
                </a:solidFill>
                <a:sym typeface="Calibri"/>
              </a:rPr>
              <a:t>2021</a:t>
            </a:r>
            <a:r>
              <a:rPr lang="ko-KR" altLang="en-US" sz="1600" spc="-150" dirty="0">
                <a:solidFill>
                  <a:srgbClr val="0070C0"/>
                </a:solidFill>
                <a:sym typeface="Calibri"/>
              </a:rPr>
              <a:t>년 </a:t>
            </a:r>
            <a:r>
              <a:rPr lang="en-US" altLang="ko-KR" sz="1600" spc="-150" dirty="0">
                <a:solidFill>
                  <a:srgbClr val="0070C0"/>
                </a:solidFill>
                <a:sym typeface="Calibri"/>
              </a:rPr>
              <a:t>35.8%</a:t>
            </a:r>
          </a:p>
          <a:p>
            <a:r>
              <a:rPr lang="ko-KR" altLang="en-US" sz="1600" spc="-150" dirty="0">
                <a:sym typeface="Calibri"/>
              </a:rPr>
              <a:t>코로나</a:t>
            </a:r>
            <a:r>
              <a:rPr lang="en-US" altLang="ko-KR" sz="1600" spc="-150" dirty="0">
                <a:sym typeface="Calibri"/>
              </a:rPr>
              <a:t>-19 </a:t>
            </a:r>
            <a:r>
              <a:rPr lang="ko-KR" altLang="en-US" sz="1600" spc="-150" dirty="0">
                <a:sym typeface="Calibri"/>
              </a:rPr>
              <a:t>전까지는 </a:t>
            </a:r>
            <a:r>
              <a:rPr lang="en-US" altLang="ko-KR" sz="1600" spc="-150" dirty="0">
                <a:sym typeface="Calibri"/>
              </a:rPr>
              <a:t>4</a:t>
            </a:r>
            <a:r>
              <a:rPr lang="ko-KR" altLang="en-US" sz="1600" spc="-150" dirty="0">
                <a:sym typeface="Calibri"/>
              </a:rPr>
              <a:t>일 이하 </a:t>
            </a:r>
            <a:endParaRPr lang="en-US" altLang="ko-KR" sz="1600" spc="-150" dirty="0">
              <a:sym typeface="Calibri"/>
            </a:endParaRPr>
          </a:p>
          <a:p>
            <a:r>
              <a:rPr lang="en-US" altLang="ko-KR" sz="1600" spc="-150" dirty="0">
                <a:solidFill>
                  <a:srgbClr val="E15039"/>
                </a:solidFill>
                <a:sym typeface="Calibri"/>
              </a:rPr>
              <a:t>2021</a:t>
            </a:r>
            <a:r>
              <a:rPr lang="ko-KR" altLang="en-US" sz="1600" spc="-150" dirty="0">
                <a:solidFill>
                  <a:srgbClr val="E15039"/>
                </a:solidFill>
                <a:sym typeface="Calibri"/>
              </a:rPr>
              <a:t>년 </a:t>
            </a:r>
            <a:r>
              <a:rPr lang="en-US" altLang="ko-KR" sz="1600" spc="-150" dirty="0">
                <a:solidFill>
                  <a:srgbClr val="E15039"/>
                </a:solidFill>
                <a:sym typeface="Calibri"/>
              </a:rPr>
              <a:t>6.86</a:t>
            </a:r>
            <a:r>
              <a:rPr lang="ko-KR" altLang="en-US" sz="1600" spc="-150" dirty="0">
                <a:solidFill>
                  <a:srgbClr val="E15039"/>
                </a:solidFill>
                <a:sym typeface="Calibri"/>
              </a:rPr>
              <a:t>일</a:t>
            </a:r>
            <a:endParaRPr lang="en-US" altLang="ko-KR" sz="1600" spc="-150" dirty="0">
              <a:solidFill>
                <a:srgbClr val="E15039"/>
              </a:solidFill>
              <a:sym typeface="Calibri"/>
            </a:endParaRPr>
          </a:p>
          <a:p>
            <a:r>
              <a:rPr lang="ko-KR" altLang="en-US" sz="1600" spc="-150" dirty="0">
                <a:sym typeface="Calibri"/>
              </a:rPr>
              <a:t>코로나</a:t>
            </a:r>
            <a:r>
              <a:rPr lang="en-US" altLang="ko-KR" sz="1600" spc="-150" dirty="0">
                <a:sym typeface="Calibri"/>
              </a:rPr>
              <a:t>-19 </a:t>
            </a:r>
            <a:r>
              <a:rPr lang="ko-KR" altLang="en-US" sz="1600" spc="-150" dirty="0">
                <a:sym typeface="Calibri"/>
              </a:rPr>
              <a:t>외에도 </a:t>
            </a:r>
            <a:endParaRPr lang="en-US" altLang="ko-KR" sz="1600" spc="-150" dirty="0">
              <a:sym typeface="Calibri"/>
            </a:endParaRPr>
          </a:p>
          <a:p>
            <a:r>
              <a:rPr lang="ko-KR" altLang="en-US" sz="1600" spc="-150" dirty="0">
                <a:sym typeface="Calibri"/>
              </a:rPr>
              <a:t>수에즈 운하의 </a:t>
            </a:r>
            <a:r>
              <a:rPr lang="ko-KR" altLang="en-US" sz="1600" spc="-150" dirty="0" err="1">
                <a:sym typeface="Calibri"/>
              </a:rPr>
              <a:t>에버그린</a:t>
            </a:r>
            <a:r>
              <a:rPr lang="ko-KR" altLang="en-US" sz="1600" spc="-150" dirty="0">
                <a:sym typeface="Calibri"/>
              </a:rPr>
              <a:t> 좌초사태</a:t>
            </a:r>
            <a:endParaRPr lang="en-US" altLang="ko-KR" sz="1600" spc="-150" dirty="0">
              <a:sym typeface="Calibri"/>
            </a:endParaRPr>
          </a:p>
          <a:p>
            <a:r>
              <a:rPr lang="ko-KR" altLang="en-US" sz="1600" spc="-150" dirty="0">
                <a:sym typeface="Calibri"/>
              </a:rPr>
              <a:t>우크라이나</a:t>
            </a:r>
            <a:r>
              <a:rPr lang="en-US" altLang="ko-KR" sz="1600" spc="-150" dirty="0">
                <a:sym typeface="Calibri"/>
              </a:rPr>
              <a:t>-</a:t>
            </a:r>
            <a:r>
              <a:rPr lang="ko-KR" altLang="en-US" sz="1600" spc="-150" dirty="0">
                <a:sym typeface="Calibri"/>
              </a:rPr>
              <a:t>러시아 전쟁 발발</a:t>
            </a:r>
            <a:endParaRPr lang="en-US" altLang="ko-KR" sz="1600" spc="-150" dirty="0">
              <a:sym typeface="Calibri"/>
            </a:endParaRPr>
          </a:p>
          <a:p>
            <a:r>
              <a:rPr lang="ko-KR" altLang="en-US" sz="1600" spc="-150" dirty="0">
                <a:sym typeface="Calibri"/>
              </a:rPr>
              <a:t>중국 주요 도시 </a:t>
            </a:r>
            <a:r>
              <a:rPr lang="ko-KR" altLang="en-US" sz="1600" spc="-150" dirty="0" err="1">
                <a:sym typeface="Calibri"/>
              </a:rPr>
              <a:t>락다운</a:t>
            </a:r>
            <a:endParaRPr lang="en-US" altLang="ko-KR" sz="1600" spc="-150" dirty="0">
              <a:sym typeface="Calibri"/>
            </a:endParaRPr>
          </a:p>
          <a:p>
            <a:r>
              <a:rPr lang="ko-KR" altLang="en-US" sz="1600" spc="-150" dirty="0">
                <a:sym typeface="Calibri"/>
              </a:rPr>
              <a:t>예상하지 못한 리스크 증가</a:t>
            </a:r>
            <a:endParaRPr lang="en-US" altLang="ko-KR" sz="1600" spc="-150" dirty="0">
              <a:sym typeface="Calibri"/>
            </a:endParaRPr>
          </a:p>
        </p:txBody>
      </p:sp>
      <p:pic>
        <p:nvPicPr>
          <p:cNvPr id="1025" name="_x50907672">
            <a:extLst>
              <a:ext uri="{FF2B5EF4-FFF2-40B4-BE49-F238E27FC236}">
                <a16:creationId xmlns:a16="http://schemas.microsoft.com/office/drawing/2014/main" id="{85D5C80D-51E2-4C78-8AD3-FE732916D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104" y="1523999"/>
            <a:ext cx="3302596" cy="4196023"/>
          </a:xfrm>
          <a:prstGeom prst="rect">
            <a:avLst/>
          </a:prstGeom>
          <a:noFill/>
          <a:extLst>
            <a:ext uri="{909E8E84-426E-40DD-AFC4-6F175D3DCCD1}">
              <a14:hiddenFill xmlns:a14="http://schemas.microsoft.com/office/drawing/2010/main">
                <a:solidFill>
                  <a:srgbClr val="FFFFFF"/>
                </a:solidFill>
              </a14:hiddenFill>
            </a:ext>
          </a:extLst>
        </p:spPr>
      </p:pic>
      <p:pic>
        <p:nvPicPr>
          <p:cNvPr id="1027" name="_x284441776">
            <a:extLst>
              <a:ext uri="{FF2B5EF4-FFF2-40B4-BE49-F238E27FC236}">
                <a16:creationId xmlns:a16="http://schemas.microsoft.com/office/drawing/2014/main" id="{901C922C-C8A1-4644-9923-FFBC85230862}"/>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5438" y="1519238"/>
            <a:ext cx="3301200" cy="41976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7BB0E744-7B0F-41B3-BFF5-4D0CB12992F2}"/>
              </a:ext>
            </a:extLst>
          </p:cNvPr>
          <p:cNvSpPr txBox="1"/>
          <p:nvPr/>
        </p:nvSpPr>
        <p:spPr>
          <a:xfrm>
            <a:off x="9817315" y="5911671"/>
            <a:ext cx="1409485" cy="246221"/>
          </a:xfrm>
          <a:prstGeom prst="rect">
            <a:avLst/>
          </a:prstGeom>
          <a:noFill/>
        </p:spPr>
        <p:txBody>
          <a:bodyPr wrap="square" rtlCol="0">
            <a:spAutoFit/>
          </a:bodyPr>
          <a:lstStyle/>
          <a:p>
            <a:r>
              <a:rPr lang="ko-KR" altLang="en-US" sz="1000" dirty="0">
                <a:solidFill>
                  <a:schemeClr val="bg1">
                    <a:lumMod val="50000"/>
                  </a:schemeClr>
                </a:solidFill>
              </a:rPr>
              <a:t>출처 </a:t>
            </a:r>
            <a:r>
              <a:rPr lang="en-US" altLang="ko-KR" sz="1000" dirty="0">
                <a:solidFill>
                  <a:schemeClr val="bg1">
                    <a:lumMod val="50000"/>
                  </a:schemeClr>
                </a:solidFill>
              </a:rPr>
              <a:t>: </a:t>
            </a:r>
            <a:r>
              <a:rPr lang="ko-KR" altLang="en-US" sz="1000" dirty="0" err="1">
                <a:solidFill>
                  <a:schemeClr val="bg1">
                    <a:lumMod val="50000"/>
                  </a:schemeClr>
                </a:solidFill>
              </a:rPr>
              <a:t>씨인텔리전스</a:t>
            </a:r>
            <a:r>
              <a:rPr lang="ko-KR" altLang="en-US" sz="1000" dirty="0">
                <a:solidFill>
                  <a:schemeClr val="bg1">
                    <a:lumMod val="50000"/>
                  </a:schemeClr>
                </a:solidFill>
              </a:rPr>
              <a:t> </a:t>
            </a:r>
          </a:p>
        </p:txBody>
      </p:sp>
      <p:sp>
        <p:nvSpPr>
          <p:cNvPr id="46" name="Slide Number Placeholder 1">
            <a:extLst>
              <a:ext uri="{FF2B5EF4-FFF2-40B4-BE49-F238E27FC236}">
                <a16:creationId xmlns:a16="http://schemas.microsoft.com/office/drawing/2014/main" id="{28D59634-A677-4484-A9A8-1E53D99CB58D}"/>
              </a:ext>
            </a:extLst>
          </p:cNvPr>
          <p:cNvSpPr txBox="1">
            <a:spLocks/>
          </p:cNvSpPr>
          <p:nvPr/>
        </p:nvSpPr>
        <p:spPr>
          <a:xfrm>
            <a:off x="11528302" y="5386777"/>
            <a:ext cx="209674"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60" rIns="2286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43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8C8C8C"/>
                </a:solidFill>
                <a:effectLst/>
                <a:uFillTx/>
                <a:latin typeface="맑은 고딕" panose="020B0503020000020004" pitchFamily="50" charset="-127"/>
                <a:ea typeface="맑은 고딕" panose="020B0503020000020004" pitchFamily="50" charset="-127"/>
                <a:cs typeface="+mj-cs"/>
                <a:sym typeface="Calibri"/>
              </a:defRPr>
            </a:lvl1pPr>
            <a:lvl2pPr marL="0" marR="0" indent="91421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2pPr>
            <a:lvl3pPr marL="0" marR="0" indent="182843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3pPr>
            <a:lvl4pPr marL="0" marR="0" indent="2742651"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4pPr>
            <a:lvl5pPr marL="0" marR="0" indent="365686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5pPr>
            <a:lvl6pPr marL="0" marR="0" indent="457108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6pPr>
            <a:lvl7pPr marL="0" marR="0" indent="548530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7pPr>
            <a:lvl8pPr marL="0" marR="0" indent="6399519"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8pPr>
            <a:lvl9pPr marL="0" marR="0" indent="731373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9pPr>
          </a:lstStyle>
          <a:p>
            <a:fld id="{86CB4B4D-7CA3-9044-876B-883B54F8677D}" type="slidenum">
              <a:rPr lang="en-US" altLang="ko-KR" sz="1150"/>
              <a:pPr/>
              <a:t>5</a:t>
            </a:fld>
            <a:endParaRPr lang="ko-KR" altLang="en-US" sz="1150" dirty="0"/>
          </a:p>
        </p:txBody>
      </p:sp>
    </p:spTree>
    <p:extLst>
      <p:ext uri="{BB962C8B-B14F-4D97-AF65-F5344CB8AC3E}">
        <p14:creationId xmlns:p14="http://schemas.microsoft.com/office/powerpoint/2010/main" val="365091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Slide Number Placeholder 1">
            <a:extLst>
              <a:ext uri="{FF2B5EF4-FFF2-40B4-BE49-F238E27FC236}">
                <a16:creationId xmlns:a16="http://schemas.microsoft.com/office/drawing/2014/main" id="{0E59BBF3-5F6E-4335-A559-58869E22AD98}"/>
              </a:ext>
            </a:extLst>
          </p:cNvPr>
          <p:cNvSpPr txBox="1">
            <a:spLocks/>
          </p:cNvSpPr>
          <p:nvPr/>
        </p:nvSpPr>
        <p:spPr>
          <a:xfrm>
            <a:off x="11693402" y="6404261"/>
            <a:ext cx="209674"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60" rIns="2286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43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8C8C8C"/>
                </a:solidFill>
                <a:effectLst/>
                <a:uFillTx/>
                <a:latin typeface="맑은 고딕" panose="020B0503020000020004" pitchFamily="50" charset="-127"/>
                <a:ea typeface="맑은 고딕" panose="020B0503020000020004" pitchFamily="50" charset="-127"/>
                <a:cs typeface="+mj-cs"/>
                <a:sym typeface="Calibri"/>
              </a:defRPr>
            </a:lvl1pPr>
            <a:lvl2pPr marL="0" marR="0" indent="91421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2pPr>
            <a:lvl3pPr marL="0" marR="0" indent="182843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3pPr>
            <a:lvl4pPr marL="0" marR="0" indent="2742651"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4pPr>
            <a:lvl5pPr marL="0" marR="0" indent="365686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5pPr>
            <a:lvl6pPr marL="0" marR="0" indent="457108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6pPr>
            <a:lvl7pPr marL="0" marR="0" indent="548530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7pPr>
            <a:lvl8pPr marL="0" marR="0" indent="6399519"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8pPr>
            <a:lvl9pPr marL="0" marR="0" indent="731373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9pPr>
          </a:lstStyle>
          <a:p>
            <a:fld id="{86CB4B4D-7CA3-9044-876B-883B54F8677D}" type="slidenum">
              <a:rPr lang="en-US" altLang="ko-KR" sz="1150"/>
              <a:pPr/>
              <a:t>6</a:t>
            </a:fld>
            <a:endParaRPr lang="ko-KR" altLang="en-US" sz="1150" dirty="0"/>
          </a:p>
        </p:txBody>
      </p:sp>
      <p:sp>
        <p:nvSpPr>
          <p:cNvPr id="30" name="TextBox 29">
            <a:extLst>
              <a:ext uri="{FF2B5EF4-FFF2-40B4-BE49-F238E27FC236}">
                <a16:creationId xmlns:a16="http://schemas.microsoft.com/office/drawing/2014/main" id="{68A1ABDC-3D14-4AE3-B253-E9DEB3EA0E08}"/>
              </a:ext>
            </a:extLst>
          </p:cNvPr>
          <p:cNvSpPr txBox="1"/>
          <p:nvPr/>
        </p:nvSpPr>
        <p:spPr>
          <a:xfrm>
            <a:off x="881000" y="717806"/>
            <a:ext cx="274177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p>
            <a:r>
              <a:rPr lang="ko-KR" altLang="en-US" sz="2700" b="1" spc="-150" dirty="0" err="1">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sym typeface="Calibri"/>
              </a:rPr>
              <a:t>풀필먼트</a:t>
            </a:r>
            <a:r>
              <a:rPr lang="ko-KR" altLang="en-US" sz="2700" b="1" spc="-150" dirty="0">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sym typeface="Calibri"/>
              </a:rPr>
              <a:t> 프로세스</a:t>
            </a:r>
          </a:p>
        </p:txBody>
      </p:sp>
      <p:sp>
        <p:nvSpPr>
          <p:cNvPr id="2" name="Rectangle 2">
            <a:extLst>
              <a:ext uri="{FF2B5EF4-FFF2-40B4-BE49-F238E27FC236}">
                <a16:creationId xmlns:a16="http://schemas.microsoft.com/office/drawing/2014/main" id="{6F7E1446-08AA-4B06-8113-473EC2CF8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7169" name="_x482847960">
            <a:extLst>
              <a:ext uri="{FF2B5EF4-FFF2-40B4-BE49-F238E27FC236}">
                <a16:creationId xmlns:a16="http://schemas.microsoft.com/office/drawing/2014/main" id="{DE8CCA9E-1219-46CF-945A-822D3FC0D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099" y="1249361"/>
            <a:ext cx="8509001" cy="5340587"/>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B83F56DA-A5DF-4FB2-9A88-21EB08F7A4AF}"/>
              </a:ext>
            </a:extLst>
          </p:cNvPr>
          <p:cNvSpPr txBox="1"/>
          <p:nvPr/>
        </p:nvSpPr>
        <p:spPr>
          <a:xfrm>
            <a:off x="9474415" y="6229171"/>
            <a:ext cx="1993685" cy="400110"/>
          </a:xfrm>
          <a:prstGeom prst="rect">
            <a:avLst/>
          </a:prstGeom>
          <a:noFill/>
        </p:spPr>
        <p:txBody>
          <a:bodyPr wrap="square" rtlCol="0">
            <a:spAutoFit/>
          </a:bodyPr>
          <a:lstStyle/>
          <a:p>
            <a:r>
              <a:rPr lang="ko-KR" altLang="en-US" sz="1000" dirty="0">
                <a:solidFill>
                  <a:schemeClr val="bg1">
                    <a:lumMod val="50000"/>
                  </a:schemeClr>
                </a:solidFill>
              </a:rPr>
              <a:t>출처 </a:t>
            </a:r>
            <a:r>
              <a:rPr lang="en-US" altLang="ko-KR" sz="1000" dirty="0">
                <a:solidFill>
                  <a:schemeClr val="bg1">
                    <a:lumMod val="50000"/>
                  </a:schemeClr>
                </a:solidFill>
              </a:rPr>
              <a:t>: </a:t>
            </a:r>
            <a:r>
              <a:rPr lang="ko-KR" altLang="en-US" sz="1000" dirty="0">
                <a:solidFill>
                  <a:schemeClr val="bg1">
                    <a:lumMod val="50000"/>
                  </a:schemeClr>
                </a:solidFill>
              </a:rPr>
              <a:t>재인용</a:t>
            </a:r>
            <a:endParaRPr lang="en-US" altLang="ko-KR" sz="1000" dirty="0">
              <a:solidFill>
                <a:schemeClr val="bg1">
                  <a:lumMod val="50000"/>
                </a:schemeClr>
              </a:solidFill>
            </a:endParaRPr>
          </a:p>
          <a:p>
            <a:r>
              <a:rPr lang="ko-KR" altLang="en-US" sz="1000" dirty="0" err="1">
                <a:solidFill>
                  <a:schemeClr val="bg1">
                    <a:lumMod val="50000"/>
                  </a:schemeClr>
                </a:solidFill>
              </a:rPr>
              <a:t>서원태</a:t>
            </a:r>
            <a:r>
              <a:rPr lang="en-US" altLang="ko-KR" sz="1000" dirty="0">
                <a:solidFill>
                  <a:schemeClr val="bg1">
                    <a:lumMod val="50000"/>
                  </a:schemeClr>
                </a:solidFill>
              </a:rPr>
              <a:t>, </a:t>
            </a:r>
            <a:r>
              <a:rPr lang="ko-KR" altLang="en-US" sz="1000" dirty="0">
                <a:solidFill>
                  <a:schemeClr val="bg1">
                    <a:lumMod val="50000"/>
                  </a:schemeClr>
                </a:solidFill>
              </a:rPr>
              <a:t>권영훈 </a:t>
            </a:r>
            <a:r>
              <a:rPr lang="en-US" altLang="ko-KR" sz="1000" dirty="0">
                <a:solidFill>
                  <a:schemeClr val="bg1">
                    <a:lumMod val="50000"/>
                  </a:schemeClr>
                </a:solidFill>
              </a:rPr>
              <a:t>&amp;</a:t>
            </a:r>
            <a:r>
              <a:rPr lang="ko-KR" altLang="en-US" sz="1000" dirty="0" err="1">
                <a:solidFill>
                  <a:schemeClr val="bg1">
                    <a:lumMod val="50000"/>
                  </a:schemeClr>
                </a:solidFill>
              </a:rPr>
              <a:t>이재모</a:t>
            </a:r>
            <a:r>
              <a:rPr lang="ko-KR" altLang="en-US" sz="1000" dirty="0">
                <a:solidFill>
                  <a:schemeClr val="bg1">
                    <a:lumMod val="50000"/>
                  </a:schemeClr>
                </a:solidFill>
              </a:rPr>
              <a:t> </a:t>
            </a:r>
            <a:r>
              <a:rPr lang="en-US" altLang="ko-KR" sz="1000" dirty="0">
                <a:solidFill>
                  <a:schemeClr val="bg1">
                    <a:lumMod val="50000"/>
                  </a:schemeClr>
                </a:solidFill>
              </a:rPr>
              <a:t>(2019)</a:t>
            </a:r>
            <a:endParaRPr lang="ko-KR" altLang="en-US" sz="1000" dirty="0">
              <a:solidFill>
                <a:schemeClr val="bg1">
                  <a:lumMod val="50000"/>
                </a:schemeClr>
              </a:solidFill>
            </a:endParaRPr>
          </a:p>
        </p:txBody>
      </p:sp>
      <p:sp>
        <p:nvSpPr>
          <p:cNvPr id="38" name="Rectangle 31">
            <a:extLst>
              <a:ext uri="{FF2B5EF4-FFF2-40B4-BE49-F238E27FC236}">
                <a16:creationId xmlns:a16="http://schemas.microsoft.com/office/drawing/2014/main" id="{73673994-78AA-41EC-B6CF-37A06751D42B}"/>
              </a:ext>
            </a:extLst>
          </p:cNvPr>
          <p:cNvSpPr/>
          <p:nvPr/>
        </p:nvSpPr>
        <p:spPr>
          <a:xfrm>
            <a:off x="880999" y="599412"/>
            <a:ext cx="1463040" cy="137160"/>
          </a:xfrm>
          <a:prstGeom prst="rect">
            <a:avLst/>
          </a:prstGeom>
          <a:solidFill>
            <a:srgbClr val="2F5597"/>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dirty="0">
              <a:solidFill>
                <a:srgbClr val="F1FAE9"/>
              </a:solidFill>
              <a:latin typeface="맑은 고딕" panose="020B0503020000020004" pitchFamily="50" charset="-127"/>
              <a:ea typeface="맑은 고딕" panose="020B0503020000020004" pitchFamily="50" charset="-127"/>
              <a:sym typeface="Calibri"/>
            </a:endParaRPr>
          </a:p>
        </p:txBody>
      </p:sp>
    </p:spTree>
    <p:extLst>
      <p:ext uri="{BB962C8B-B14F-4D97-AF65-F5344CB8AC3E}">
        <p14:creationId xmlns:p14="http://schemas.microsoft.com/office/powerpoint/2010/main" val="126803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Slide Number Placeholder 1">
            <a:extLst>
              <a:ext uri="{FF2B5EF4-FFF2-40B4-BE49-F238E27FC236}">
                <a16:creationId xmlns:a16="http://schemas.microsoft.com/office/drawing/2014/main" id="{0E59BBF3-5F6E-4335-A559-58869E22AD98}"/>
              </a:ext>
            </a:extLst>
          </p:cNvPr>
          <p:cNvSpPr txBox="1">
            <a:spLocks/>
          </p:cNvSpPr>
          <p:nvPr/>
        </p:nvSpPr>
        <p:spPr>
          <a:xfrm>
            <a:off x="11693402" y="6404261"/>
            <a:ext cx="209674"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60" rIns="2286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43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8C8C8C"/>
                </a:solidFill>
                <a:effectLst/>
                <a:uFillTx/>
                <a:latin typeface="맑은 고딕" panose="020B0503020000020004" pitchFamily="50" charset="-127"/>
                <a:ea typeface="맑은 고딕" panose="020B0503020000020004" pitchFamily="50" charset="-127"/>
                <a:cs typeface="+mj-cs"/>
                <a:sym typeface="Calibri"/>
              </a:defRPr>
            </a:lvl1pPr>
            <a:lvl2pPr marL="0" marR="0" indent="91421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2pPr>
            <a:lvl3pPr marL="0" marR="0" indent="182843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3pPr>
            <a:lvl4pPr marL="0" marR="0" indent="2742651"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4pPr>
            <a:lvl5pPr marL="0" marR="0" indent="365686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5pPr>
            <a:lvl6pPr marL="0" marR="0" indent="457108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6pPr>
            <a:lvl7pPr marL="0" marR="0" indent="548530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7pPr>
            <a:lvl8pPr marL="0" marR="0" indent="6399519"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8pPr>
            <a:lvl9pPr marL="0" marR="0" indent="731373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9pPr>
          </a:lstStyle>
          <a:p>
            <a:fld id="{86CB4B4D-7CA3-9044-876B-883B54F8677D}" type="slidenum">
              <a:rPr lang="en-US" altLang="ko-KR" sz="1150"/>
              <a:pPr/>
              <a:t>7</a:t>
            </a:fld>
            <a:endParaRPr lang="ko-KR" altLang="en-US" sz="1150" dirty="0"/>
          </a:p>
        </p:txBody>
      </p:sp>
      <p:sp>
        <p:nvSpPr>
          <p:cNvPr id="30" name="TextBox 29">
            <a:extLst>
              <a:ext uri="{FF2B5EF4-FFF2-40B4-BE49-F238E27FC236}">
                <a16:creationId xmlns:a16="http://schemas.microsoft.com/office/drawing/2014/main" id="{68A1ABDC-3D14-4AE3-B253-E9DEB3EA0E08}"/>
              </a:ext>
            </a:extLst>
          </p:cNvPr>
          <p:cNvSpPr txBox="1"/>
          <p:nvPr/>
        </p:nvSpPr>
        <p:spPr>
          <a:xfrm>
            <a:off x="881000" y="717806"/>
            <a:ext cx="176073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p>
            <a:r>
              <a:rPr lang="ko-KR" altLang="en-US" sz="2700" b="1" spc="-150" dirty="0" err="1">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sym typeface="Calibri"/>
              </a:rPr>
              <a:t>피킹의</a:t>
            </a:r>
            <a:r>
              <a:rPr lang="ko-KR" altLang="en-US" sz="2700" b="1" spc="-150" dirty="0">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sym typeface="Calibri"/>
              </a:rPr>
              <a:t> 종류</a:t>
            </a:r>
          </a:p>
        </p:txBody>
      </p:sp>
      <p:sp>
        <p:nvSpPr>
          <p:cNvPr id="2" name="Rectangle 2">
            <a:extLst>
              <a:ext uri="{FF2B5EF4-FFF2-40B4-BE49-F238E27FC236}">
                <a16:creationId xmlns:a16="http://schemas.microsoft.com/office/drawing/2014/main" id="{6F7E1446-08AA-4B06-8113-473EC2CF8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37" name="TextBox 36">
            <a:extLst>
              <a:ext uri="{FF2B5EF4-FFF2-40B4-BE49-F238E27FC236}">
                <a16:creationId xmlns:a16="http://schemas.microsoft.com/office/drawing/2014/main" id="{B83F56DA-A5DF-4FB2-9A88-21EB08F7A4AF}"/>
              </a:ext>
            </a:extLst>
          </p:cNvPr>
          <p:cNvSpPr txBox="1"/>
          <p:nvPr/>
        </p:nvSpPr>
        <p:spPr>
          <a:xfrm>
            <a:off x="9195015" y="5644971"/>
            <a:ext cx="2806485" cy="886718"/>
          </a:xfrm>
          <a:prstGeom prst="rect">
            <a:avLst/>
          </a:prstGeom>
          <a:noFill/>
        </p:spPr>
        <p:txBody>
          <a:bodyPr wrap="square" rtlCol="0">
            <a:spAutoFit/>
          </a:bodyPr>
          <a:lstStyle/>
          <a:p>
            <a:pPr marL="0" marR="0" indent="0" algn="just" fontAlgn="base" latinLnBrk="1">
              <a:lnSpc>
                <a:spcPct val="180000"/>
              </a:lnSpc>
              <a:spcBef>
                <a:spcPts val="1200"/>
              </a:spcBef>
              <a:spcAft>
                <a:spcPts val="600"/>
              </a:spcAft>
            </a:pPr>
            <a:r>
              <a:rPr lang="ko-KR" altLang="en-US" sz="1000" dirty="0">
                <a:solidFill>
                  <a:schemeClr val="bg1">
                    <a:lumMod val="50000"/>
                  </a:schemeClr>
                </a:solidFill>
              </a:rPr>
              <a:t>출처 </a:t>
            </a:r>
            <a:r>
              <a:rPr lang="en-US" altLang="ko-KR" sz="1000" dirty="0">
                <a:solidFill>
                  <a:schemeClr val="bg1">
                    <a:lumMod val="50000"/>
                  </a:schemeClr>
                </a:solidFill>
              </a:rPr>
              <a:t>: 4</a:t>
            </a:r>
            <a:r>
              <a:rPr lang="ko-KR" altLang="en-US" sz="1000" dirty="0">
                <a:solidFill>
                  <a:schemeClr val="bg1">
                    <a:lumMod val="50000"/>
                  </a:schemeClr>
                </a:solidFill>
              </a:rPr>
              <a:t>차 산업 혁명과 물류 트렌드 변화 </a:t>
            </a:r>
            <a:r>
              <a:rPr lang="en-US" altLang="ko-KR" sz="1000" dirty="0">
                <a:solidFill>
                  <a:schemeClr val="bg1">
                    <a:lumMod val="50000"/>
                  </a:schemeClr>
                </a:solidFill>
              </a:rPr>
              <a:t>– </a:t>
            </a:r>
            <a:r>
              <a:rPr lang="ko-KR" altLang="en-US" sz="1000" dirty="0">
                <a:solidFill>
                  <a:schemeClr val="bg1">
                    <a:lumMod val="50000"/>
                  </a:schemeClr>
                </a:solidFill>
              </a:rPr>
              <a:t>물류 센터 출고 효율화 사례 연구를 중심으로</a:t>
            </a:r>
            <a:r>
              <a:rPr lang="en-US" altLang="ko-KR" sz="1000" dirty="0">
                <a:solidFill>
                  <a:schemeClr val="bg1">
                    <a:lumMod val="50000"/>
                  </a:schemeClr>
                </a:solidFill>
              </a:rPr>
              <a:t>, </a:t>
            </a:r>
            <a:r>
              <a:rPr lang="ko-KR" altLang="en-US" sz="1000" dirty="0">
                <a:solidFill>
                  <a:schemeClr val="bg1">
                    <a:lumMod val="50000"/>
                  </a:schemeClr>
                </a:solidFill>
              </a:rPr>
              <a:t>박창현</a:t>
            </a:r>
            <a:r>
              <a:rPr lang="en-US" altLang="ko-KR" sz="1000" dirty="0">
                <a:solidFill>
                  <a:schemeClr val="bg1">
                    <a:lumMod val="50000"/>
                  </a:schemeClr>
                </a:solidFill>
              </a:rPr>
              <a:t>(2019), </a:t>
            </a:r>
            <a:r>
              <a:rPr lang="ko-KR" altLang="en-US" sz="1000" dirty="0">
                <a:solidFill>
                  <a:schemeClr val="bg1">
                    <a:lumMod val="50000"/>
                  </a:schemeClr>
                </a:solidFill>
              </a:rPr>
              <a:t>재인용</a:t>
            </a:r>
          </a:p>
        </p:txBody>
      </p:sp>
      <p:sp>
        <p:nvSpPr>
          <p:cNvPr id="8" name="Rectangle 31">
            <a:extLst>
              <a:ext uri="{FF2B5EF4-FFF2-40B4-BE49-F238E27FC236}">
                <a16:creationId xmlns:a16="http://schemas.microsoft.com/office/drawing/2014/main" id="{7D301BFB-5624-4CB8-A821-96ACB07943EF}"/>
              </a:ext>
            </a:extLst>
          </p:cNvPr>
          <p:cNvSpPr/>
          <p:nvPr/>
        </p:nvSpPr>
        <p:spPr>
          <a:xfrm>
            <a:off x="880999" y="599412"/>
            <a:ext cx="1463040" cy="137160"/>
          </a:xfrm>
          <a:prstGeom prst="rect">
            <a:avLst/>
          </a:prstGeom>
          <a:solidFill>
            <a:srgbClr val="2F5597"/>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dirty="0">
              <a:solidFill>
                <a:srgbClr val="F1FAE9"/>
              </a:solidFill>
              <a:latin typeface="맑은 고딕" panose="020B0503020000020004" pitchFamily="50" charset="-127"/>
              <a:ea typeface="맑은 고딕" panose="020B0503020000020004" pitchFamily="50" charset="-127"/>
              <a:sym typeface="Calibri"/>
            </a:endParaRPr>
          </a:p>
        </p:txBody>
      </p:sp>
      <p:pic>
        <p:nvPicPr>
          <p:cNvPr id="8193" name="_x482847960">
            <a:extLst>
              <a:ext uri="{FF2B5EF4-FFF2-40B4-BE49-F238E27FC236}">
                <a16:creationId xmlns:a16="http://schemas.microsoft.com/office/drawing/2014/main" id="{AA4E5C62-8950-4E13-B9A6-CF33D5BC2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81099"/>
            <a:ext cx="8216900" cy="5488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03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8C5E9622-2F3C-4981-A473-CDDF28663BD2}"/>
              </a:ext>
            </a:extLst>
          </p:cNvPr>
          <p:cNvSpPr txBox="1"/>
          <p:nvPr/>
        </p:nvSpPr>
        <p:spPr>
          <a:xfrm>
            <a:off x="881000" y="717806"/>
            <a:ext cx="186333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defPPr>
              <a:defRPr lang="ko-KR"/>
            </a:defPPr>
            <a:lvl1pPr>
              <a:defRPr sz="2700" b="1" spc="-150">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defRPr>
            </a:lvl1pPr>
          </a:lstStyle>
          <a:p>
            <a:r>
              <a:rPr lang="ko-KR" altLang="en-US" dirty="0">
                <a:sym typeface="Calibri"/>
              </a:rPr>
              <a:t>리스크 요인</a:t>
            </a:r>
            <a:r>
              <a:rPr lang="en-US" altLang="ko-KR" dirty="0">
                <a:sym typeface="Calibri"/>
              </a:rPr>
              <a:t> </a:t>
            </a:r>
            <a:endParaRPr lang="ko-KR" altLang="en-US" sz="1800" dirty="0">
              <a:sym typeface="Calibri"/>
            </a:endParaRPr>
          </a:p>
        </p:txBody>
      </p:sp>
      <p:sp>
        <p:nvSpPr>
          <p:cNvPr id="40" name="Rectangle 31">
            <a:extLst>
              <a:ext uri="{FF2B5EF4-FFF2-40B4-BE49-F238E27FC236}">
                <a16:creationId xmlns:a16="http://schemas.microsoft.com/office/drawing/2014/main" id="{2EE9F5F1-D76A-40B6-B186-3D86E874B11E}"/>
              </a:ext>
            </a:extLst>
          </p:cNvPr>
          <p:cNvSpPr/>
          <p:nvPr/>
        </p:nvSpPr>
        <p:spPr>
          <a:xfrm>
            <a:off x="880999" y="599412"/>
            <a:ext cx="1463040" cy="137160"/>
          </a:xfrm>
          <a:prstGeom prst="rect">
            <a:avLst/>
          </a:prstGeom>
          <a:solidFill>
            <a:srgbClr val="2F5597"/>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dirty="0">
              <a:solidFill>
                <a:srgbClr val="F1FAE9"/>
              </a:solidFill>
              <a:latin typeface="맑은 고딕" panose="020B0503020000020004" pitchFamily="50" charset="-127"/>
              <a:ea typeface="맑은 고딕" panose="020B0503020000020004" pitchFamily="50" charset="-127"/>
              <a:sym typeface="Calibri"/>
            </a:endParaRPr>
          </a:p>
        </p:txBody>
      </p:sp>
      <p:sp>
        <p:nvSpPr>
          <p:cNvPr id="42" name="Slide Number Placeholder 1">
            <a:extLst>
              <a:ext uri="{FF2B5EF4-FFF2-40B4-BE49-F238E27FC236}">
                <a16:creationId xmlns:a16="http://schemas.microsoft.com/office/drawing/2014/main" id="{60A38D8B-EF4A-4A56-AC8E-EB051DB8284A}"/>
              </a:ext>
            </a:extLst>
          </p:cNvPr>
          <p:cNvSpPr txBox="1">
            <a:spLocks/>
          </p:cNvSpPr>
          <p:nvPr/>
        </p:nvSpPr>
        <p:spPr>
          <a:xfrm>
            <a:off x="11693402" y="6404261"/>
            <a:ext cx="209674"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2860" rIns="2286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433" rtl="0" fontAlgn="auto" latinLnBrk="0" hangingPunct="0">
              <a:lnSpc>
                <a:spcPct val="100000"/>
              </a:lnSpc>
              <a:spcBef>
                <a:spcPts val="0"/>
              </a:spcBef>
              <a:spcAft>
                <a:spcPts val="0"/>
              </a:spcAft>
              <a:buClrTx/>
              <a:buSzTx/>
              <a:buFontTx/>
              <a:buNone/>
              <a:tabLst/>
              <a:defRPr kumimoji="0" sz="2300" b="0" i="0" u="none" strike="noStrike" cap="none" spc="0" normalizeH="0" baseline="0">
                <a:ln>
                  <a:noFill/>
                </a:ln>
                <a:solidFill>
                  <a:srgbClr val="8C8C8C"/>
                </a:solidFill>
                <a:effectLst/>
                <a:uFillTx/>
                <a:latin typeface="맑은 고딕" panose="020B0503020000020004" pitchFamily="50" charset="-127"/>
                <a:ea typeface="맑은 고딕" panose="020B0503020000020004" pitchFamily="50" charset="-127"/>
                <a:cs typeface="+mj-cs"/>
                <a:sym typeface="Calibri"/>
              </a:defRPr>
            </a:lvl1pPr>
            <a:lvl2pPr marL="0" marR="0" indent="91421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2pPr>
            <a:lvl3pPr marL="0" marR="0" indent="182843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3pPr>
            <a:lvl4pPr marL="0" marR="0" indent="2742651"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4pPr>
            <a:lvl5pPr marL="0" marR="0" indent="365686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5pPr>
            <a:lvl6pPr marL="0" marR="0" indent="4571086"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6pPr>
            <a:lvl7pPr marL="0" marR="0" indent="5485303"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7pPr>
            <a:lvl8pPr marL="0" marR="0" indent="6399519"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8pPr>
            <a:lvl9pPr marL="0" marR="0" indent="7313737" algn="l" defTabSz="1828433" rtl="0" fontAlgn="auto" latinLnBrk="0" hangingPunct="0">
              <a:lnSpc>
                <a:spcPct val="100000"/>
              </a:lnSpc>
              <a:spcBef>
                <a:spcPts val="0"/>
              </a:spcBef>
              <a:spcAft>
                <a:spcPts val="0"/>
              </a:spcAft>
              <a:buClrTx/>
              <a:buSzTx/>
              <a:buFontTx/>
              <a:buNone/>
              <a:tabLst/>
              <a:defRPr kumimoji="0" sz="3500" b="0" i="0" u="none" strike="noStrike" cap="none" spc="0" normalizeH="0" baseline="0">
                <a:ln>
                  <a:noFill/>
                </a:ln>
                <a:solidFill>
                  <a:srgbClr val="2C2C2C"/>
                </a:solidFill>
                <a:effectLst/>
                <a:uFillTx/>
                <a:latin typeface="+mj-lt"/>
                <a:ea typeface="+mj-ea"/>
                <a:cs typeface="+mj-cs"/>
                <a:sym typeface="Calibri"/>
              </a:defRPr>
            </a:lvl9pPr>
          </a:lstStyle>
          <a:p>
            <a:fld id="{86CB4B4D-7CA3-9044-876B-883B54F8677D}" type="slidenum">
              <a:rPr lang="en-US" altLang="ko-KR" sz="1150"/>
              <a:pPr/>
              <a:t>8</a:t>
            </a:fld>
            <a:endParaRPr lang="ko-KR" altLang="en-US" sz="1150" dirty="0"/>
          </a:p>
        </p:txBody>
      </p:sp>
      <p:sp>
        <p:nvSpPr>
          <p:cNvPr id="33" name="TextBox 32">
            <a:extLst>
              <a:ext uri="{FF2B5EF4-FFF2-40B4-BE49-F238E27FC236}">
                <a16:creationId xmlns:a16="http://schemas.microsoft.com/office/drawing/2014/main" id="{7C290B17-44FA-45A0-901A-8EDD2E9CABDF}"/>
              </a:ext>
            </a:extLst>
          </p:cNvPr>
          <p:cNvSpPr txBox="1"/>
          <p:nvPr/>
        </p:nvSpPr>
        <p:spPr>
          <a:xfrm>
            <a:off x="884392" y="1708618"/>
            <a:ext cx="9110508" cy="4187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재고관리 </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재고 부족으로 출고 실패</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수요계획 </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err="1">
                <a:solidFill>
                  <a:schemeClr val="tx1">
                    <a:lumMod val="75000"/>
                    <a:lumOff val="25000"/>
                  </a:schemeClr>
                </a:solidFill>
                <a:latin typeface="맑은 고딕" panose="020B0503020000020004" pitchFamily="50" charset="-127"/>
                <a:ea typeface="맑은 고딕" panose="020B0503020000020004" pitchFamily="50" charset="-127"/>
              </a:rPr>
              <a:t>과재고</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a:t>
            </a:r>
            <a:r>
              <a:rPr lang="ko-KR" altLang="en-US" sz="2000" b="1" spc="-150" dirty="0" err="1">
                <a:solidFill>
                  <a:schemeClr val="tx1">
                    <a:lumMod val="75000"/>
                    <a:lumOff val="25000"/>
                  </a:schemeClr>
                </a:solidFill>
                <a:latin typeface="맑은 고딕" panose="020B0503020000020004" pitchFamily="50" charset="-127"/>
                <a:ea typeface="맑은 고딕" panose="020B0503020000020004" pitchFamily="50" charset="-127"/>
              </a:rPr>
              <a:t>보관비</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 및 운반 비용 증가 </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물류관리 </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배송이 느리거나</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누락되거나</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상품이 파손</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누수</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되는 경우</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공급사슬 관리 </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싱글 소싱으로 비용 최소화</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물량 예측 오차 </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err="1">
                <a:solidFill>
                  <a:schemeClr val="tx1">
                    <a:lumMod val="75000"/>
                    <a:lumOff val="25000"/>
                  </a:schemeClr>
                </a:solidFill>
                <a:latin typeface="맑은 고딕" panose="020B0503020000020004" pitchFamily="50" charset="-127"/>
                <a:ea typeface="맑은 고딕" panose="020B0503020000020004" pitchFamily="50" charset="-127"/>
              </a:rPr>
              <a:t>피킹</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 인력 소싱 과부족 발생 위험 </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작업자 숙련도 </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작업 인력 소싱 비정규직</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작업 오류 발생 확률 높음  </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반품 회수 </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회수 과정 분실</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파손</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반품 지연 </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내부에서 분실 또는 파손 </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출고 전의 여러 프로세스로 인하여 발생</a:t>
            </a:r>
            <a:endPar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endParaRPr>
          </a:p>
          <a:p>
            <a:pPr marL="171450" indent="-171450">
              <a:lnSpc>
                <a:spcPct val="150000"/>
              </a:lnSpc>
              <a:buFont typeface="Wingdings" panose="05000000000000000000" pitchFamily="2" charset="2"/>
              <a:buChar char="§"/>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중대재해처벌법 </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위험물 화물에 대한 관리</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화재</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지게차 운영 등</a:t>
            </a:r>
          </a:p>
        </p:txBody>
      </p:sp>
    </p:spTree>
    <p:extLst>
      <p:ext uri="{BB962C8B-B14F-4D97-AF65-F5344CB8AC3E}">
        <p14:creationId xmlns:p14="http://schemas.microsoft.com/office/powerpoint/2010/main" val="215007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8C5E9622-2F3C-4981-A473-CDDF28663BD2}"/>
              </a:ext>
            </a:extLst>
          </p:cNvPr>
          <p:cNvSpPr txBox="1"/>
          <p:nvPr/>
        </p:nvSpPr>
        <p:spPr>
          <a:xfrm>
            <a:off x="881000" y="717806"/>
            <a:ext cx="153631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22860" rIns="22860" bIns="22860" numCol="1" spcCol="38100" rtlCol="0" anchor="t">
            <a:spAutoFit/>
          </a:bodyPr>
          <a:lstStyle>
            <a:defPPr>
              <a:defRPr lang="ko-KR"/>
            </a:defPPr>
            <a:lvl1pPr>
              <a:defRPr sz="2700" b="1" spc="-150">
                <a:solidFill>
                  <a:schemeClr val="bg2">
                    <a:lumMod val="50000"/>
                  </a:schemeClr>
                </a:solidFill>
                <a:latin typeface="맑은 고딕" panose="020B0503020000020004" pitchFamily="50" charset="-127"/>
                <a:ea typeface="맑은 고딕" panose="020B0503020000020004" pitchFamily="50" charset="-127"/>
                <a:cs typeface="Malgun Gothic Semilight" panose="020B0502040204020203" pitchFamily="50" charset="-127"/>
              </a:defRPr>
            </a:lvl1pPr>
          </a:lstStyle>
          <a:p>
            <a:r>
              <a:rPr lang="ko-KR" altLang="en-US" dirty="0">
                <a:sym typeface="Calibri"/>
              </a:rPr>
              <a:t>사례 연구</a:t>
            </a:r>
            <a:r>
              <a:rPr lang="en-US" altLang="ko-KR" dirty="0">
                <a:sym typeface="Calibri"/>
              </a:rPr>
              <a:t> </a:t>
            </a:r>
            <a:endParaRPr lang="ko-KR" altLang="en-US" sz="1800" dirty="0">
              <a:sym typeface="Calibri"/>
            </a:endParaRPr>
          </a:p>
        </p:txBody>
      </p:sp>
      <p:sp>
        <p:nvSpPr>
          <p:cNvPr id="40" name="Rectangle 31">
            <a:extLst>
              <a:ext uri="{FF2B5EF4-FFF2-40B4-BE49-F238E27FC236}">
                <a16:creationId xmlns:a16="http://schemas.microsoft.com/office/drawing/2014/main" id="{2EE9F5F1-D76A-40B6-B186-3D86E874B11E}"/>
              </a:ext>
            </a:extLst>
          </p:cNvPr>
          <p:cNvSpPr/>
          <p:nvPr/>
        </p:nvSpPr>
        <p:spPr>
          <a:xfrm>
            <a:off x="880999" y="599412"/>
            <a:ext cx="1463040" cy="137160"/>
          </a:xfrm>
          <a:prstGeom prst="rect">
            <a:avLst/>
          </a:prstGeom>
          <a:solidFill>
            <a:srgbClr val="2F5597"/>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noAutofit/>
          </a:bodyPr>
          <a:lstStyle/>
          <a:p>
            <a:pPr defTabSz="914217" latinLnBrk="0" hangingPunct="0"/>
            <a:endParaRPr lang="ko-KR" altLang="en-US" sz="1750" dirty="0">
              <a:solidFill>
                <a:srgbClr val="F1FAE9"/>
              </a:solidFill>
              <a:latin typeface="맑은 고딕" panose="020B0503020000020004" pitchFamily="50" charset="-127"/>
              <a:ea typeface="맑은 고딕" panose="020B0503020000020004" pitchFamily="50" charset="-127"/>
              <a:sym typeface="Calibri"/>
            </a:endParaRPr>
          </a:p>
        </p:txBody>
      </p:sp>
      <p:sp>
        <p:nvSpPr>
          <p:cNvPr id="33" name="TextBox 32">
            <a:extLst>
              <a:ext uri="{FF2B5EF4-FFF2-40B4-BE49-F238E27FC236}">
                <a16:creationId xmlns:a16="http://schemas.microsoft.com/office/drawing/2014/main" id="{103C1587-1208-4675-BBE3-22CDE35928FE}"/>
              </a:ext>
            </a:extLst>
          </p:cNvPr>
          <p:cNvSpPr txBox="1"/>
          <p:nvPr/>
        </p:nvSpPr>
        <p:spPr>
          <a:xfrm>
            <a:off x="2586192" y="667218"/>
            <a:ext cx="9110508" cy="4944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50000"/>
              </a:lnSpc>
            </a:pP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국내외의 </a:t>
            </a:r>
            <a:r>
              <a:rPr lang="ko-KR" altLang="en-US" sz="2000" b="1" spc="-150" dirty="0" err="1">
                <a:solidFill>
                  <a:schemeClr val="tx1">
                    <a:lumMod val="75000"/>
                    <a:lumOff val="25000"/>
                  </a:schemeClr>
                </a:solidFill>
                <a:latin typeface="맑은 고딕" panose="020B0503020000020004" pitchFamily="50" charset="-127"/>
                <a:ea typeface="맑은 고딕" panose="020B0503020000020004" pitchFamily="50" charset="-127"/>
              </a:rPr>
              <a:t>풀필먼트</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 기업은 </a:t>
            </a:r>
            <a:r>
              <a:rPr lang="ko-KR" altLang="en-US" sz="2000" b="1" spc="-150" dirty="0">
                <a:solidFill>
                  <a:srgbClr val="5876AB"/>
                </a:solidFill>
                <a:latin typeface="+mn-ea"/>
              </a:rPr>
              <a:t>한국</a:t>
            </a:r>
            <a:r>
              <a:rPr lang="en-US" altLang="ko-KR" sz="2000" b="1" spc="-150" dirty="0">
                <a:solidFill>
                  <a:srgbClr val="5876AB"/>
                </a:solidFill>
                <a:latin typeface="+mn-ea"/>
              </a:rPr>
              <a:t>-</a:t>
            </a:r>
            <a:r>
              <a:rPr lang="ko-KR" altLang="en-US" sz="2000" b="1" spc="-150" dirty="0" err="1">
                <a:solidFill>
                  <a:srgbClr val="5876AB"/>
                </a:solidFill>
                <a:latin typeface="+mn-ea"/>
              </a:rPr>
              <a:t>쿠팡</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 미국</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아마존</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 </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중국</a:t>
            </a:r>
            <a:r>
              <a:rPr lang="en-US" altLang="ko-KR" sz="2000" b="1" spc="-150" dirty="0">
                <a:solidFill>
                  <a:schemeClr val="tx1">
                    <a:lumMod val="75000"/>
                    <a:lumOff val="25000"/>
                  </a:schemeClr>
                </a:solidFill>
                <a:latin typeface="맑은 고딕" panose="020B0503020000020004" pitchFamily="50" charset="-127"/>
                <a:ea typeface="맑은 고딕" panose="020B0503020000020004" pitchFamily="50" charset="-127"/>
              </a:rPr>
              <a:t>-</a:t>
            </a:r>
            <a:r>
              <a:rPr lang="ko-KR" altLang="en-US" sz="2000" b="1" spc="-150" dirty="0" err="1">
                <a:solidFill>
                  <a:schemeClr val="tx1">
                    <a:lumMod val="75000"/>
                    <a:lumOff val="25000"/>
                  </a:schemeClr>
                </a:solidFill>
                <a:latin typeface="맑은 고딕" panose="020B0503020000020004" pitchFamily="50" charset="-127"/>
                <a:ea typeface="맑은 고딕" panose="020B0503020000020004" pitchFamily="50" charset="-127"/>
              </a:rPr>
              <a:t>징동닷컴이</a:t>
            </a:r>
            <a:r>
              <a:rPr lang="ko-KR" altLang="en-US" sz="2000" b="1" spc="-150" dirty="0">
                <a:solidFill>
                  <a:schemeClr val="tx1">
                    <a:lumMod val="75000"/>
                    <a:lumOff val="25000"/>
                  </a:schemeClr>
                </a:solidFill>
                <a:latin typeface="맑은 고딕" panose="020B0503020000020004" pitchFamily="50" charset="-127"/>
                <a:ea typeface="맑은 고딕" panose="020B0503020000020004" pitchFamily="50" charset="-127"/>
              </a:rPr>
              <a:t> 대표적</a:t>
            </a:r>
          </a:p>
        </p:txBody>
      </p:sp>
      <p:pic>
        <p:nvPicPr>
          <p:cNvPr id="9217" name="_x486695008">
            <a:extLst>
              <a:ext uri="{FF2B5EF4-FFF2-40B4-BE49-F238E27FC236}">
                <a16:creationId xmlns:a16="http://schemas.microsoft.com/office/drawing/2014/main" id="{B260BF11-BFD1-4069-8D4E-65DFEF3C4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0" y="3873500"/>
            <a:ext cx="5087156" cy="2298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AF55CA32-2709-4E05-AC3B-A3AC1A8E8CE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9219" name="_x486700688">
            <a:extLst>
              <a:ext uri="{FF2B5EF4-FFF2-40B4-BE49-F238E27FC236}">
                <a16:creationId xmlns:a16="http://schemas.microsoft.com/office/drawing/2014/main" id="{88E4A6F6-F172-4249-9B4A-42D2F785A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1422400"/>
            <a:ext cx="5111750" cy="2273300"/>
          </a:xfrm>
          <a:prstGeom prst="rect">
            <a:avLst/>
          </a:prstGeom>
          <a:noFill/>
          <a:extLst>
            <a:ext uri="{909E8E84-426E-40DD-AFC4-6F175D3DCCD1}">
              <a14:hiddenFill xmlns:a14="http://schemas.microsoft.com/office/drawing/2010/main">
                <a:solidFill>
                  <a:srgbClr val="FFFFFF"/>
                </a:solidFill>
              </a14:hiddenFill>
            </a:ext>
          </a:extLst>
        </p:spPr>
      </p:pic>
      <p:sp>
        <p:nvSpPr>
          <p:cNvPr id="37" name="직사각형 36">
            <a:extLst>
              <a:ext uri="{FF2B5EF4-FFF2-40B4-BE49-F238E27FC236}">
                <a16:creationId xmlns:a16="http://schemas.microsoft.com/office/drawing/2014/main" id="{E90BEE50-A8A0-4496-8ED9-1BEE2DC530CB}"/>
              </a:ext>
            </a:extLst>
          </p:cNvPr>
          <p:cNvSpPr/>
          <p:nvPr/>
        </p:nvSpPr>
        <p:spPr>
          <a:xfrm>
            <a:off x="952802" y="1437161"/>
            <a:ext cx="4952697" cy="4911323"/>
          </a:xfrm>
          <a:prstGeom prst="rect">
            <a:avLst/>
          </a:prstGeom>
          <a:solidFill>
            <a:sysClr val="window" lastClr="FFFFFF"/>
          </a:solidFill>
          <a:ln w="12700" cap="flat" cmpd="sng" algn="ctr">
            <a:solidFill>
              <a:sysClr val="window" lastClr="FFFFFF">
                <a:lumMod val="7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Arial"/>
              <a:ea typeface="나눔스퀘어 Light"/>
              <a:cs typeface="+mn-cs"/>
            </a:endParaRPr>
          </a:p>
        </p:txBody>
      </p:sp>
      <p:sp>
        <p:nvSpPr>
          <p:cNvPr id="43" name="TextBox 42">
            <a:extLst>
              <a:ext uri="{FF2B5EF4-FFF2-40B4-BE49-F238E27FC236}">
                <a16:creationId xmlns:a16="http://schemas.microsoft.com/office/drawing/2014/main" id="{F11540AA-24E0-488E-BD3D-31D8BAFBF659}"/>
              </a:ext>
            </a:extLst>
          </p:cNvPr>
          <p:cNvSpPr txBox="1"/>
          <p:nvPr/>
        </p:nvSpPr>
        <p:spPr>
          <a:xfrm>
            <a:off x="1430694" y="1661532"/>
            <a:ext cx="3121252" cy="1477328"/>
          </a:xfrm>
          <a:prstGeom prst="rect">
            <a:avLst/>
          </a:prstGeom>
          <a:noFill/>
        </p:spPr>
        <p:txBody>
          <a:bodyPr wrap="square" rtlCol="0">
            <a:spAutoFit/>
          </a:bodyPr>
          <a:lstStyle/>
          <a:p>
            <a:r>
              <a:rPr lang="ko-KR" altLang="en-US" sz="1500" b="1" spc="-150" dirty="0">
                <a:solidFill>
                  <a:srgbClr val="5876AB"/>
                </a:solidFill>
                <a:latin typeface="+mn-ea"/>
              </a:rPr>
              <a:t>물류 프로세스</a:t>
            </a:r>
            <a:endParaRPr lang="en-US" altLang="ko-KR" sz="1500" b="1" spc="-150" dirty="0">
              <a:solidFill>
                <a:srgbClr val="5876AB"/>
              </a:solidFill>
              <a:latin typeface="+mn-ea"/>
            </a:endParaRPr>
          </a:p>
          <a:p>
            <a:endParaRPr lang="en-US" altLang="ko-KR" sz="1500" b="1" spc="-150" dirty="0">
              <a:solidFill>
                <a:srgbClr val="5876AB"/>
              </a:solidFill>
              <a:latin typeface="+mn-ea"/>
            </a:endParaRPr>
          </a:p>
          <a:p>
            <a:pPr marL="285750" indent="-285750">
              <a:buFontTx/>
              <a:buChar char="-"/>
            </a:pPr>
            <a:r>
              <a:rPr lang="ko-KR" altLang="en-US" sz="1500" b="1" spc="-150" dirty="0" err="1">
                <a:solidFill>
                  <a:srgbClr val="5876AB"/>
                </a:solidFill>
                <a:latin typeface="+mn-ea"/>
              </a:rPr>
              <a:t>랜덤스토우</a:t>
            </a:r>
            <a:r>
              <a:rPr lang="ko-KR" altLang="en-US" sz="1500" b="1" spc="-150" dirty="0">
                <a:solidFill>
                  <a:srgbClr val="5876AB"/>
                </a:solidFill>
                <a:latin typeface="+mn-ea"/>
              </a:rPr>
              <a:t> 방식</a:t>
            </a:r>
            <a:endParaRPr lang="en-US" altLang="ko-KR" sz="1500" b="1" spc="-150" dirty="0">
              <a:solidFill>
                <a:srgbClr val="5876AB"/>
              </a:solidFill>
              <a:latin typeface="+mn-ea"/>
            </a:endParaRPr>
          </a:p>
          <a:p>
            <a:pPr marL="285750" indent="-285750">
              <a:buFontTx/>
              <a:buChar char="-"/>
            </a:pPr>
            <a:r>
              <a:rPr lang="ko-KR" altLang="en-US" sz="1500" b="1" spc="-150" dirty="0">
                <a:solidFill>
                  <a:srgbClr val="5876AB"/>
                </a:solidFill>
                <a:latin typeface="+mn-ea"/>
              </a:rPr>
              <a:t>다품종 비규격화 품목 대량 배송 </a:t>
            </a:r>
            <a:endParaRPr lang="en-US" altLang="ko-KR" sz="1500" b="1" spc="-150" dirty="0">
              <a:solidFill>
                <a:srgbClr val="5876AB"/>
              </a:solidFill>
              <a:latin typeface="+mn-ea"/>
            </a:endParaRPr>
          </a:p>
          <a:p>
            <a:pPr marL="285750" indent="-285750">
              <a:buFontTx/>
              <a:buChar char="-"/>
            </a:pPr>
            <a:r>
              <a:rPr lang="ko-KR" altLang="en-US" sz="1500" b="1" spc="-150" dirty="0">
                <a:solidFill>
                  <a:srgbClr val="5876AB"/>
                </a:solidFill>
                <a:latin typeface="+mn-ea"/>
              </a:rPr>
              <a:t>노동 집약적 방식 </a:t>
            </a:r>
            <a:endParaRPr lang="en-US" altLang="ko-KR" sz="1500" b="1" spc="-150" dirty="0">
              <a:solidFill>
                <a:srgbClr val="5876AB"/>
              </a:solidFill>
              <a:latin typeface="+mn-ea"/>
            </a:endParaRPr>
          </a:p>
          <a:p>
            <a:pPr marL="285750" indent="-285750">
              <a:buFontTx/>
              <a:buChar char="-"/>
            </a:pPr>
            <a:endParaRPr lang="en-US" altLang="ko-KR" sz="1500" b="1" spc="-150" dirty="0">
              <a:solidFill>
                <a:srgbClr val="5876AB"/>
              </a:solidFill>
              <a:latin typeface="+mn-ea"/>
            </a:endParaRPr>
          </a:p>
        </p:txBody>
      </p:sp>
      <p:sp>
        <p:nvSpPr>
          <p:cNvPr id="58" name="TextBox 57">
            <a:extLst>
              <a:ext uri="{FF2B5EF4-FFF2-40B4-BE49-F238E27FC236}">
                <a16:creationId xmlns:a16="http://schemas.microsoft.com/office/drawing/2014/main" id="{78177B91-C5E9-419C-B022-9CA7B8F12600}"/>
              </a:ext>
            </a:extLst>
          </p:cNvPr>
          <p:cNvSpPr txBox="1"/>
          <p:nvPr/>
        </p:nvSpPr>
        <p:spPr>
          <a:xfrm>
            <a:off x="1490849" y="3401786"/>
            <a:ext cx="4427351" cy="2631490"/>
          </a:xfrm>
          <a:prstGeom prst="rect">
            <a:avLst/>
          </a:prstGeom>
          <a:noFill/>
        </p:spPr>
        <p:txBody>
          <a:bodyPr wrap="square" rtlCol="0">
            <a:spAutoFit/>
          </a:bodyPr>
          <a:lstStyle/>
          <a:p>
            <a:r>
              <a:rPr lang="ko-KR" altLang="en-US" sz="1500" b="1" spc="-150" dirty="0">
                <a:solidFill>
                  <a:srgbClr val="5876AB"/>
                </a:solidFill>
              </a:rPr>
              <a:t>위기 사례  대응 </a:t>
            </a:r>
            <a:endParaRPr lang="en-US" altLang="ko-KR" sz="1500" b="1" spc="-150" dirty="0">
              <a:solidFill>
                <a:srgbClr val="5876AB"/>
              </a:solidFill>
            </a:endParaRPr>
          </a:p>
          <a:p>
            <a:endParaRPr lang="en-US" altLang="ko-KR" sz="1500" b="1" spc="-150" dirty="0">
              <a:solidFill>
                <a:srgbClr val="5876AB"/>
              </a:solidFill>
            </a:endParaRPr>
          </a:p>
          <a:p>
            <a:pPr marL="285750" indent="-285750">
              <a:buFontTx/>
              <a:buChar char="-"/>
            </a:pPr>
            <a:r>
              <a:rPr lang="ko-KR" altLang="en-US" sz="1500" b="1" spc="-150" dirty="0">
                <a:solidFill>
                  <a:srgbClr val="5876AB"/>
                </a:solidFill>
              </a:rPr>
              <a:t>지속된  적자 </a:t>
            </a:r>
            <a:endParaRPr lang="en-US" altLang="ko-KR" sz="1500" b="1" spc="-150" dirty="0">
              <a:solidFill>
                <a:srgbClr val="5876AB"/>
              </a:solidFill>
            </a:endParaRPr>
          </a:p>
          <a:p>
            <a:r>
              <a:rPr lang="en-US" altLang="ko-KR" sz="1500" b="1" spc="-150" dirty="0">
                <a:solidFill>
                  <a:srgbClr val="5876AB"/>
                </a:solidFill>
              </a:rPr>
              <a:t>:</a:t>
            </a:r>
            <a:r>
              <a:rPr lang="ko-KR" altLang="en-US" sz="1500" b="1" spc="-150" dirty="0">
                <a:solidFill>
                  <a:srgbClr val="5876AB"/>
                </a:solidFill>
              </a:rPr>
              <a:t>  적자를 감수하며 전략적으로 </a:t>
            </a:r>
            <a:endParaRPr lang="en-US" altLang="ko-KR" sz="1500" b="1" spc="-150" dirty="0">
              <a:solidFill>
                <a:srgbClr val="5876AB"/>
              </a:solidFill>
            </a:endParaRPr>
          </a:p>
          <a:p>
            <a:r>
              <a:rPr lang="ko-KR" altLang="en-US" sz="1500" b="1" spc="-150" dirty="0">
                <a:solidFill>
                  <a:srgbClr val="5876AB"/>
                </a:solidFill>
              </a:rPr>
              <a:t> </a:t>
            </a:r>
            <a:r>
              <a:rPr lang="ko-KR" altLang="en-US" sz="1500" b="1" spc="-150" dirty="0" err="1">
                <a:solidFill>
                  <a:srgbClr val="5876AB"/>
                </a:solidFill>
              </a:rPr>
              <a:t>풀필먼트</a:t>
            </a:r>
            <a:r>
              <a:rPr lang="ko-KR" altLang="en-US" sz="1500" b="1" spc="-150" dirty="0">
                <a:solidFill>
                  <a:srgbClr val="5876AB"/>
                </a:solidFill>
              </a:rPr>
              <a:t> 센터에  대규모 투자 </a:t>
            </a:r>
            <a:endParaRPr lang="en-US" altLang="ko-KR" sz="1500" b="1" spc="-150" dirty="0">
              <a:solidFill>
                <a:srgbClr val="5876AB"/>
              </a:solidFill>
            </a:endParaRPr>
          </a:p>
          <a:p>
            <a:pPr marL="285750" indent="-285750">
              <a:buFontTx/>
              <a:buChar char="-"/>
            </a:pPr>
            <a:r>
              <a:rPr lang="ko-KR" altLang="en-US" sz="1500" b="1" spc="-150" dirty="0" err="1">
                <a:solidFill>
                  <a:srgbClr val="5876AB"/>
                </a:solidFill>
              </a:rPr>
              <a:t>덕평</a:t>
            </a:r>
            <a:r>
              <a:rPr lang="ko-KR" altLang="en-US" sz="1500" b="1" spc="-150" dirty="0">
                <a:solidFill>
                  <a:srgbClr val="5876AB"/>
                </a:solidFill>
              </a:rPr>
              <a:t> 센터 화재 </a:t>
            </a:r>
            <a:endParaRPr lang="en-US" altLang="ko-KR" sz="1500" b="1" spc="-150" dirty="0">
              <a:solidFill>
                <a:srgbClr val="5876AB"/>
              </a:solidFill>
            </a:endParaRPr>
          </a:p>
          <a:p>
            <a:r>
              <a:rPr lang="en-US" altLang="ko-KR" sz="1500" b="1" spc="-150" dirty="0">
                <a:solidFill>
                  <a:srgbClr val="5876AB"/>
                </a:solidFill>
              </a:rPr>
              <a:t>:</a:t>
            </a:r>
            <a:r>
              <a:rPr lang="ko-KR" altLang="en-US" sz="1500" b="1" spc="-150" dirty="0">
                <a:solidFill>
                  <a:srgbClr val="5876AB"/>
                </a:solidFill>
              </a:rPr>
              <a:t> 관리자가  스프링 쿨러  오작동으로 오인</a:t>
            </a:r>
            <a:endParaRPr lang="en-US" altLang="ko-KR" sz="1500" b="1" spc="-150" dirty="0">
              <a:solidFill>
                <a:srgbClr val="5876AB"/>
              </a:solidFill>
            </a:endParaRPr>
          </a:p>
          <a:p>
            <a:r>
              <a:rPr lang="ko-KR" altLang="en-US" sz="1500" b="1" spc="-150" dirty="0">
                <a:solidFill>
                  <a:srgbClr val="5876AB"/>
                </a:solidFill>
              </a:rPr>
              <a:t>화재  가능성을 전달하였으나 묵살 </a:t>
            </a:r>
            <a:endParaRPr lang="en-US" altLang="ko-KR" sz="1500" b="1" spc="-150" dirty="0">
              <a:solidFill>
                <a:srgbClr val="5876AB"/>
              </a:solidFill>
            </a:endParaRPr>
          </a:p>
          <a:p>
            <a:r>
              <a:rPr lang="ko-KR" altLang="en-US" sz="1500" b="1" spc="-150" dirty="0">
                <a:solidFill>
                  <a:srgbClr val="5876AB"/>
                </a:solidFill>
              </a:rPr>
              <a:t>안전  불감증 </a:t>
            </a:r>
            <a:endParaRPr lang="en-US" altLang="ko-KR" sz="1500" b="1" spc="-150" dirty="0">
              <a:solidFill>
                <a:srgbClr val="5876AB"/>
              </a:solidFill>
            </a:endParaRPr>
          </a:p>
          <a:p>
            <a:pPr marL="285750" indent="-285750">
              <a:buFontTx/>
              <a:buChar char="-"/>
            </a:pPr>
            <a:r>
              <a:rPr lang="ko-KR" altLang="en-US" sz="1500" b="1" spc="-150" dirty="0">
                <a:solidFill>
                  <a:srgbClr val="5876AB"/>
                </a:solidFill>
              </a:rPr>
              <a:t>로켓  배송 지연 </a:t>
            </a:r>
            <a:endParaRPr lang="en-US" altLang="ko-KR" sz="1500" b="1" spc="-150" dirty="0">
              <a:solidFill>
                <a:srgbClr val="5876AB"/>
              </a:solidFill>
              <a:latin typeface="+mn-ea"/>
            </a:endParaRPr>
          </a:p>
          <a:p>
            <a:r>
              <a:rPr lang="en-US" altLang="ko-KR" sz="1500" b="1" spc="-150" dirty="0">
                <a:solidFill>
                  <a:srgbClr val="5876AB"/>
                </a:solidFill>
                <a:latin typeface="+mn-ea"/>
              </a:rPr>
              <a:t>: </a:t>
            </a:r>
            <a:r>
              <a:rPr lang="ko-KR" altLang="en-US" sz="1500" b="1" spc="-150" dirty="0">
                <a:solidFill>
                  <a:srgbClr val="5876AB"/>
                </a:solidFill>
                <a:latin typeface="+mn-ea"/>
              </a:rPr>
              <a:t>인력을 기반으로 한 방식으로 코로나</a:t>
            </a:r>
            <a:r>
              <a:rPr lang="en-US" altLang="ko-KR" sz="1500" b="1" spc="-150" dirty="0">
                <a:solidFill>
                  <a:srgbClr val="5876AB"/>
                </a:solidFill>
                <a:latin typeface="+mn-ea"/>
              </a:rPr>
              <a:t>-19 </a:t>
            </a:r>
            <a:r>
              <a:rPr lang="ko-KR" altLang="en-US" sz="1500" b="1" spc="-150" dirty="0">
                <a:solidFill>
                  <a:srgbClr val="5876AB"/>
                </a:solidFill>
                <a:latin typeface="+mn-ea"/>
              </a:rPr>
              <a:t>집단 발병</a:t>
            </a:r>
            <a:endParaRPr lang="en-US" altLang="ko-KR" sz="1500" b="1" spc="-150" dirty="0">
              <a:solidFill>
                <a:srgbClr val="5876AB"/>
              </a:solidFill>
            </a:endParaRPr>
          </a:p>
        </p:txBody>
      </p:sp>
      <p:grpSp>
        <p:nvGrpSpPr>
          <p:cNvPr id="59" name="그룹 58">
            <a:extLst>
              <a:ext uri="{FF2B5EF4-FFF2-40B4-BE49-F238E27FC236}">
                <a16:creationId xmlns:a16="http://schemas.microsoft.com/office/drawing/2014/main" id="{78D6DB19-97A8-40EC-ADC9-0EFD4AB44D87}"/>
              </a:ext>
            </a:extLst>
          </p:cNvPr>
          <p:cNvGrpSpPr/>
          <p:nvPr/>
        </p:nvGrpSpPr>
        <p:grpSpPr>
          <a:xfrm>
            <a:off x="1085337" y="1625525"/>
            <a:ext cx="310008" cy="369332"/>
            <a:chOff x="1457515" y="2601951"/>
            <a:chExt cx="310008" cy="369332"/>
          </a:xfrm>
        </p:grpSpPr>
        <p:sp>
          <p:nvSpPr>
            <p:cNvPr id="60" name="직사각형 59">
              <a:extLst>
                <a:ext uri="{FF2B5EF4-FFF2-40B4-BE49-F238E27FC236}">
                  <a16:creationId xmlns:a16="http://schemas.microsoft.com/office/drawing/2014/main" id="{49554151-9B7E-4708-94CC-F820D2E8FA78}"/>
                </a:ext>
              </a:extLst>
            </p:cNvPr>
            <p:cNvSpPr/>
            <p:nvPr/>
          </p:nvSpPr>
          <p:spPr>
            <a:xfrm>
              <a:off x="1457515" y="2637958"/>
              <a:ext cx="310008" cy="310008"/>
            </a:xfrm>
            <a:prstGeom prst="rect">
              <a:avLst/>
            </a:prstGeom>
            <a:solidFill>
              <a:srgbClr val="2F559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a:extLst>
                <a:ext uri="{FF2B5EF4-FFF2-40B4-BE49-F238E27FC236}">
                  <a16:creationId xmlns:a16="http://schemas.microsoft.com/office/drawing/2014/main" id="{D923FEC1-BBA4-465A-8ADF-B6C7DA4114A0}"/>
                </a:ext>
              </a:extLst>
            </p:cNvPr>
            <p:cNvSpPr txBox="1"/>
            <p:nvPr/>
          </p:nvSpPr>
          <p:spPr>
            <a:xfrm>
              <a:off x="1465837" y="2601951"/>
              <a:ext cx="301686" cy="369332"/>
            </a:xfrm>
            <a:prstGeom prst="rect">
              <a:avLst/>
            </a:prstGeom>
            <a:noFill/>
          </p:spPr>
          <p:txBody>
            <a:bodyPr wrap="none" rtlCol="0">
              <a:spAutoFit/>
            </a:bodyPr>
            <a:lstStyle/>
            <a:p>
              <a:r>
                <a:rPr lang="en-US" altLang="ko-KR" dirty="0">
                  <a:solidFill>
                    <a:schemeClr val="bg1"/>
                  </a:solidFill>
                </a:rPr>
                <a:t>1</a:t>
              </a:r>
              <a:endParaRPr lang="ko-KR" altLang="en-US" dirty="0">
                <a:solidFill>
                  <a:schemeClr val="bg1"/>
                </a:solidFill>
              </a:endParaRPr>
            </a:p>
          </p:txBody>
        </p:sp>
      </p:grpSp>
      <p:grpSp>
        <p:nvGrpSpPr>
          <p:cNvPr id="62" name="그룹 61">
            <a:extLst>
              <a:ext uri="{FF2B5EF4-FFF2-40B4-BE49-F238E27FC236}">
                <a16:creationId xmlns:a16="http://schemas.microsoft.com/office/drawing/2014/main" id="{22C5AF60-70D4-4EB5-96C9-18497D30BCCE}"/>
              </a:ext>
            </a:extLst>
          </p:cNvPr>
          <p:cNvGrpSpPr/>
          <p:nvPr/>
        </p:nvGrpSpPr>
        <p:grpSpPr>
          <a:xfrm>
            <a:off x="1085337" y="3356258"/>
            <a:ext cx="310008" cy="369332"/>
            <a:chOff x="1457515" y="2601951"/>
            <a:chExt cx="310008" cy="369332"/>
          </a:xfrm>
        </p:grpSpPr>
        <p:sp>
          <p:nvSpPr>
            <p:cNvPr id="63" name="직사각형 62">
              <a:extLst>
                <a:ext uri="{FF2B5EF4-FFF2-40B4-BE49-F238E27FC236}">
                  <a16:creationId xmlns:a16="http://schemas.microsoft.com/office/drawing/2014/main" id="{5A6D245A-5F69-4607-8856-92F01D1C4272}"/>
                </a:ext>
              </a:extLst>
            </p:cNvPr>
            <p:cNvSpPr/>
            <p:nvPr/>
          </p:nvSpPr>
          <p:spPr>
            <a:xfrm>
              <a:off x="1457515" y="2637958"/>
              <a:ext cx="310008" cy="310008"/>
            </a:xfrm>
            <a:prstGeom prst="rect">
              <a:avLst/>
            </a:prstGeom>
            <a:solidFill>
              <a:srgbClr val="2F559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TextBox 63">
              <a:extLst>
                <a:ext uri="{FF2B5EF4-FFF2-40B4-BE49-F238E27FC236}">
                  <a16:creationId xmlns:a16="http://schemas.microsoft.com/office/drawing/2014/main" id="{66E18AA1-F26C-4B1B-B3EB-D41551116802}"/>
                </a:ext>
              </a:extLst>
            </p:cNvPr>
            <p:cNvSpPr txBox="1"/>
            <p:nvPr/>
          </p:nvSpPr>
          <p:spPr>
            <a:xfrm>
              <a:off x="1465837" y="2601951"/>
              <a:ext cx="301686" cy="369332"/>
            </a:xfrm>
            <a:prstGeom prst="rect">
              <a:avLst/>
            </a:prstGeom>
            <a:noFill/>
          </p:spPr>
          <p:txBody>
            <a:bodyPr wrap="none" rtlCol="0">
              <a:spAutoFit/>
            </a:bodyPr>
            <a:lstStyle/>
            <a:p>
              <a:r>
                <a:rPr lang="en-US" altLang="ko-KR" dirty="0">
                  <a:solidFill>
                    <a:schemeClr val="bg1"/>
                  </a:solidFill>
                </a:rPr>
                <a:t>2</a:t>
              </a:r>
              <a:endParaRPr lang="ko-KR" altLang="en-US" dirty="0">
                <a:solidFill>
                  <a:schemeClr val="bg1"/>
                </a:solidFill>
              </a:endParaRPr>
            </a:p>
          </p:txBody>
        </p:sp>
      </p:grpSp>
    </p:spTree>
    <p:extLst>
      <p:ext uri="{BB962C8B-B14F-4D97-AF65-F5344CB8AC3E}">
        <p14:creationId xmlns:p14="http://schemas.microsoft.com/office/powerpoint/2010/main" val="91645941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mway Theme">
      <a:dk1>
        <a:srgbClr val="2C2C2C"/>
      </a:dk1>
      <a:lt1>
        <a:srgbClr val="FAFAFA"/>
      </a:lt1>
      <a:dk2>
        <a:srgbClr val="44546A"/>
      </a:dk2>
      <a:lt2>
        <a:srgbClr val="E7E6E6"/>
      </a:lt2>
      <a:accent1>
        <a:srgbClr val="7F3C3C"/>
      </a:accent1>
      <a:accent2>
        <a:srgbClr val="A76B47"/>
      </a:accent2>
      <a:accent3>
        <a:srgbClr val="73793B"/>
      </a:accent3>
      <a:accent4>
        <a:srgbClr val="386E75"/>
      </a:accent4>
      <a:accent5>
        <a:srgbClr val="616159"/>
      </a:accent5>
      <a:accent6>
        <a:srgbClr val="5E7777"/>
      </a:accent6>
      <a:hlink>
        <a:srgbClr val="7F3C3C"/>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flat" cmpd="sng" algn="ctr">
          <a:solidFill>
            <a:schemeClr val="dk1"/>
          </a:solidFill>
          <a:prstDash val="solid"/>
          <a:round/>
          <a:headEnd type="none" w="med" len="med"/>
          <a:tailEnd type="arrow" w="med" len="med"/>
        </a:ln>
      </a:spPr>
      <a:bodyPr/>
      <a:lstStyle/>
      <a:style>
        <a:lnRef idx="0">
          <a:scrgbClr r="0" g="0" b="0"/>
        </a:lnRef>
        <a:fillRef idx="0">
          <a:scrgbClr r="0" g="0" b="0"/>
        </a:fillRef>
        <a:effectRef idx="0">
          <a:scrgbClr r="0" g="0" b="0"/>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E4117184B20D4DA6C5C25549F18DAE" ma:contentTypeVersion="4" ma:contentTypeDescription="Create a new document." ma:contentTypeScope="" ma:versionID="f4093a00ed5d22cf62f5148351df5281">
  <xsd:schema xmlns:xsd="http://www.w3.org/2001/XMLSchema" xmlns:xs="http://www.w3.org/2001/XMLSchema" xmlns:p="http://schemas.microsoft.com/office/2006/metadata/properties" xmlns:ns2="2d0d61fd-fecd-4362-b602-1e05d247afee" targetNamespace="http://schemas.microsoft.com/office/2006/metadata/properties" ma:root="true" ma:fieldsID="2005d6a275ef47b3bc668e15fbbe3776" ns2:_="">
    <xsd:import namespace="2d0d61fd-fecd-4362-b602-1e05d247afe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0d61fd-fecd-4362-b602-1e05d247af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5528E5-0D48-49B8-957E-E667DD4EE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0d61fd-fecd-4362-b602-1e05d247af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30DEFF-D28E-4406-9AC1-BB4D079C6324}">
  <ds:schemaRefs>
    <ds:schemaRef ds:uri="2d0d61fd-fecd-4362-b602-1e05d247afe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8018E65-C855-4285-BFBA-4F763BF705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6730</TotalTime>
  <Words>1787</Words>
  <Application>Microsoft Office PowerPoint</Application>
  <PresentationFormat>와이드스크린</PresentationFormat>
  <Paragraphs>194</Paragraphs>
  <Slides>11</Slides>
  <Notes>11</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11</vt:i4>
      </vt:variant>
    </vt:vector>
  </HeadingPairs>
  <TitlesOfParts>
    <vt:vector size="22" baseType="lpstr">
      <vt:lpstr>굴림</vt:lpstr>
      <vt:lpstr>맑은 고딕</vt:lpstr>
      <vt:lpstr>휴먼명조</vt:lpstr>
      <vt:lpstr>Arial</vt:lpstr>
      <vt:lpstr>Calibri</vt:lpstr>
      <vt:lpstr>Calibri Light</vt:lpstr>
      <vt:lpstr>Symbol</vt:lpstr>
      <vt:lpstr>verdana</vt:lpstr>
      <vt:lpstr>Wingdings</vt:lpstr>
      <vt:lpstr>Office 테마</vt:lpstr>
      <vt:lpstr>1_Office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Jung-Im Hwang</dc:creator>
  <cp:lastModifiedBy>Hyelee Kang</cp:lastModifiedBy>
  <cp:revision>865</cp:revision>
  <cp:lastPrinted>2021-05-04T07:01:37Z</cp:lastPrinted>
  <dcterms:created xsi:type="dcterms:W3CDTF">2021-02-19T06:57:36Z</dcterms:created>
  <dcterms:modified xsi:type="dcterms:W3CDTF">2022-04-29T04:44:55Z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0x010100EBE4117184B20D4DA6C5C25549F18DAE</vt:lpwstr>
  </property>
</Properties>
</file>