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-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  <c:spPr>
              <a:solidFill>
                <a:srgbClr val="C00000"/>
              </a:solidFill>
              <a:ln w="53975">
                <a:solidFill>
                  <a:srgbClr val="C00000"/>
                </a:solidFill>
              </a:ln>
            </c:spPr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C-4ADE-93FA-EF327101D9AF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C-4ADE-93FA-EF327101D9AF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EC-4ADE-93FA-EF327101D9A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EC-4ADE-93FA-EF327101D9A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DEC-4ADE-93FA-EF327101D9A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5DEC-4ADE-93FA-EF327101D9A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8-4F4B-9723-CC89C0B1CD05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5DEC-4ADE-93FA-EF327101D9A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5DEC-4ADE-93FA-EF327101D9A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5DEC-4ADE-93FA-EF327101D9AF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5DEC-4ADE-93FA-EF327101D9AF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C00000"/>
                </a:solidFill>
                <a:ln w="53975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5DEC-4ADE-93FA-EF327101D9AF}"/>
              </c:ext>
            </c:extLst>
          </c:dPt>
          <c:trendline>
            <c:spPr>
              <a:ln w="34925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Sheet1!$A$2:$A$13</c:f>
              <c:numCache>
                <c:formatCode>_(* #,##0_);_(* \(#,##0\);_(* "-"_);_(@_)</c:formatCode>
                <c:ptCount val="12"/>
                <c:pt idx="0">
                  <c:v>4955</c:v>
                </c:pt>
                <c:pt idx="1">
                  <c:v>4994</c:v>
                </c:pt>
                <c:pt idx="2">
                  <c:v>5020</c:v>
                </c:pt>
                <c:pt idx="3">
                  <c:v>5043</c:v>
                </c:pt>
                <c:pt idx="4">
                  <c:v>5075</c:v>
                </c:pt>
                <c:pt idx="5">
                  <c:v>5101</c:v>
                </c:pt>
                <c:pt idx="6">
                  <c:v>5122</c:v>
                </c:pt>
                <c:pt idx="7">
                  <c:v>5136</c:v>
                </c:pt>
                <c:pt idx="8">
                  <c:v>5161</c:v>
                </c:pt>
                <c:pt idx="9">
                  <c:v>5171</c:v>
                </c:pt>
                <c:pt idx="10">
                  <c:v>5178</c:v>
                </c:pt>
                <c:pt idx="11" formatCode="#,##0">
                  <c:v>5174</c:v>
                </c:pt>
              </c:numCache>
            </c:numRef>
          </c:xVal>
          <c:yVal>
            <c:numRef>
              <c:f>Sheet1!$B$2:$B$13</c:f>
              <c:numCache>
                <c:formatCode>#,##0</c:formatCode>
                <c:ptCount val="12"/>
                <c:pt idx="0">
                  <c:v>14194334</c:v>
                </c:pt>
                <c:pt idx="1">
                  <c:v>16184706</c:v>
                </c:pt>
                <c:pt idx="2">
                  <c:v>17046177.25</c:v>
                </c:pt>
                <c:pt idx="3">
                  <c:v>17686098.5</c:v>
                </c:pt>
                <c:pt idx="4">
                  <c:v>18683283.25</c:v>
                </c:pt>
                <c:pt idx="5">
                  <c:v>19468724.5</c:v>
                </c:pt>
                <c:pt idx="6">
                  <c:v>19456291.25</c:v>
                </c:pt>
                <c:pt idx="7">
                  <c:v>20493475.25</c:v>
                </c:pt>
                <c:pt idx="8">
                  <c:v>21662572</c:v>
                </c:pt>
                <c:pt idx="9">
                  <c:v>21992000.25</c:v>
                </c:pt>
                <c:pt idx="10">
                  <c:v>21823995</c:v>
                </c:pt>
                <c:pt idx="11">
                  <c:v>22690258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E8-4F4B-9723-CC89C0B1C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362832"/>
        <c:axId val="815371984"/>
      </c:scatterChart>
      <c:valAx>
        <c:axId val="81536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371984"/>
        <c:crosses val="autoZero"/>
        <c:crossBetween val="midCat"/>
      </c:valAx>
      <c:valAx>
        <c:axId val="81537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362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0.83077</cdr:x>
      <cdr:y>0.60938</cdr:y>
    </cdr:from>
    <cdr:to>
      <cdr:x>0.96622</cdr:x>
      <cdr:y>0.74958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DD5BDC7-2F2B-418D-8CFE-52100159C5B7}"/>
            </a:ext>
          </a:extLst>
        </cdr:cNvPr>
        <cdr:cNvSpPr txBox="1"/>
      </cdr:nvSpPr>
      <cdr:spPr>
        <a:xfrm xmlns:a="http://schemas.openxmlformats.org/drawingml/2006/main">
          <a:off x="14020799" y="2971800"/>
          <a:ext cx="2285999" cy="683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984F-8974-4202-A89D-1C850EF1098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D3C-F198-4E6F-80CF-3D1CA92FE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9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D3C-F198-4E6F-80CF-3D1CA92FE0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D3C-F198-4E6F-80CF-3D1CA92FE0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2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D3C-F198-4E6F-80CF-3D1CA92FE0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9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36.png"/><Relationship Id="rId2" Type="http://schemas.openxmlformats.org/officeDocument/2006/relationships/image" Target="../media/image34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19" Type="http://schemas.openxmlformats.org/officeDocument/2006/relationships/image" Target="../media/image61.png"/><Relationship Id="rId4" Type="http://schemas.openxmlformats.org/officeDocument/2006/relationships/image" Target="../media/image37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chart" Target="../charts/chart1.xml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emf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000" y="350476"/>
            <a:ext cx="17645714" cy="9584762"/>
            <a:chOff x="320000" y="350476"/>
            <a:chExt cx="17645714" cy="958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94320" y="-4233368"/>
              <a:ext cx="35291429" cy="1916952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00" y="350476"/>
              <a:ext cx="17645714" cy="958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83650" y="7597260"/>
            <a:ext cx="3642257" cy="57449"/>
            <a:chOff x="12183650" y="7597260"/>
            <a:chExt cx="3642257" cy="574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3650" y="7597260"/>
              <a:ext cx="3642257" cy="574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73906" y="7689735"/>
            <a:ext cx="4814536" cy="8293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558" y="2493691"/>
            <a:ext cx="16745932" cy="34899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92001" y="1073610"/>
            <a:ext cx="4654806" cy="4266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696" y="1073610"/>
            <a:ext cx="1271559" cy="426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5050" y="445594"/>
            <a:ext cx="852371" cy="942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440" y="2595116"/>
            <a:ext cx="6848450" cy="7738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112" y="1323159"/>
            <a:ext cx="16141115" cy="14054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56366" y="5550152"/>
            <a:ext cx="2749628" cy="1645004"/>
            <a:chOff x="6256366" y="5550152"/>
            <a:chExt cx="2749628" cy="1645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6366" y="5550152"/>
              <a:ext cx="2749628" cy="16450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9655" y="5661782"/>
            <a:ext cx="5154544" cy="13569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9805" y="-433718"/>
            <a:ext cx="16895075" cy="13612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D12AC7-1ECD-4BD3-9975-934B3E584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431" y="7018755"/>
            <a:ext cx="4230991" cy="1865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824806-5284-4E1D-B700-5F2BFEBEEA3D}"/>
              </a:ext>
            </a:extLst>
          </p:cNvPr>
          <p:cNvSpPr/>
          <p:nvPr/>
        </p:nvSpPr>
        <p:spPr>
          <a:xfrm>
            <a:off x="14325600" y="2762160"/>
            <a:ext cx="3541821" cy="7291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A44D7-EA64-4C36-8A75-2E162C113DC5}"/>
              </a:ext>
            </a:extLst>
          </p:cNvPr>
          <p:cNvSpPr txBox="1"/>
          <p:nvPr/>
        </p:nvSpPr>
        <p:spPr>
          <a:xfrm>
            <a:off x="390099" y="9729559"/>
            <a:ext cx="10965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https://kosis.kr/statHtml/statHtml.do?orgId=101&amp;tblId=DT_1BPA002&amp;checkFlag=N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3" y="7633240"/>
            <a:ext cx="18913165" cy="6171429"/>
            <a:chOff x="-149393" y="7633240"/>
            <a:chExt cx="1891316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3" y="7633240"/>
              <a:ext cx="18913165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6826" y="275969"/>
            <a:ext cx="2870096" cy="1386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2154" y="1547926"/>
            <a:ext cx="5075917" cy="773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6914" y="3065892"/>
            <a:ext cx="3815870" cy="4153930"/>
            <a:chOff x="1636914" y="3065892"/>
            <a:chExt cx="3815870" cy="41539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6914" y="3065892"/>
              <a:ext cx="3815870" cy="41539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5465" y="7452420"/>
            <a:ext cx="4558769" cy="1182694"/>
            <a:chOff x="1265465" y="7452420"/>
            <a:chExt cx="4558769" cy="11826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5465" y="7452420"/>
              <a:ext cx="4558769" cy="1182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46906" y="6698315"/>
            <a:ext cx="2153458" cy="2261841"/>
            <a:chOff x="6246906" y="6698315"/>
            <a:chExt cx="2153458" cy="22618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6906" y="6698315"/>
              <a:ext cx="2153458" cy="226184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90938" y="5844622"/>
            <a:ext cx="7980839" cy="14809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5270" y="7979172"/>
            <a:ext cx="7549229" cy="10657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0938" y="3665328"/>
            <a:ext cx="7871801" cy="1896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3843" y="2712243"/>
            <a:ext cx="9676712" cy="33051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8518" y="7868850"/>
            <a:ext cx="15597484" cy="62074"/>
            <a:chOff x="1348518" y="7868850"/>
            <a:chExt cx="15597484" cy="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518" y="7868850"/>
              <a:ext cx="15597484" cy="620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153" y="5917991"/>
            <a:ext cx="15603711" cy="20845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712" y="8396563"/>
            <a:ext cx="803594" cy="803594"/>
            <a:chOff x="1339712" y="8396563"/>
            <a:chExt cx="803594" cy="8035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12" y="8396563"/>
              <a:ext cx="803594" cy="8035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8772" y="8416144"/>
            <a:ext cx="2137539" cy="797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58951" y="8767323"/>
            <a:ext cx="1108615" cy="62074"/>
            <a:chOff x="4458951" y="8767323"/>
            <a:chExt cx="1108615" cy="620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458951" y="8767323"/>
              <a:ext cx="1108615" cy="620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49651" y="8767323"/>
            <a:ext cx="1108615" cy="62074"/>
            <a:chOff x="11549651" y="8767323"/>
            <a:chExt cx="1108615" cy="620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549651" y="8767323"/>
              <a:ext cx="1108615" cy="620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9091" y="8502807"/>
            <a:ext cx="2824175" cy="5941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41058" y="8282915"/>
            <a:ext cx="3065730" cy="10410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46572" y="8586239"/>
            <a:ext cx="412187" cy="4299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7251" y="2434585"/>
            <a:ext cx="3507617" cy="7379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53124" y="9234750"/>
            <a:ext cx="3404472" cy="446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2982" y="842797"/>
            <a:ext cx="2717958" cy="20764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3047" y="3421868"/>
            <a:ext cx="1151478" cy="12846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736" y="4546459"/>
            <a:ext cx="2208944" cy="6521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7417" y="5166540"/>
            <a:ext cx="1680981" cy="770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0082" y="3542019"/>
            <a:ext cx="3816871" cy="2287103"/>
            <a:chOff x="4840082" y="3542019"/>
            <a:chExt cx="3816871" cy="22871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9932" y="3421868"/>
              <a:ext cx="1322906" cy="128467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4619" y="4546459"/>
              <a:ext cx="3970372" cy="65213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4302" y="5166540"/>
              <a:ext cx="2139315" cy="479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83744" y="3542019"/>
            <a:ext cx="3555650" cy="3090082"/>
            <a:chOff x="9083744" y="3542019"/>
            <a:chExt cx="3555650" cy="3090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5692" y="3423967"/>
              <a:ext cx="1287399" cy="126272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7241" y="4427957"/>
              <a:ext cx="3303071" cy="67449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7347" y="5060025"/>
              <a:ext cx="3674244" cy="137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5494" y="3542019"/>
            <a:ext cx="3256229" cy="1988907"/>
            <a:chOff x="13445494" y="3542019"/>
            <a:chExt cx="3256229" cy="19889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25344" y="3421868"/>
              <a:ext cx="1351478" cy="128285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90048" y="4546459"/>
              <a:ext cx="840334" cy="7465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09740" y="5166540"/>
              <a:ext cx="2895686" cy="4795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581" y="445594"/>
            <a:ext cx="852418" cy="9584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15435" y="7777930"/>
            <a:ext cx="2687024" cy="1528887"/>
            <a:chOff x="14815435" y="7777930"/>
            <a:chExt cx="2687024" cy="15288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15435" y="7777930"/>
              <a:ext cx="2687024" cy="1528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61678" y="2324881"/>
            <a:ext cx="13897269" cy="7329368"/>
            <a:chOff x="2261678" y="2324881"/>
            <a:chExt cx="13897269" cy="73293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667586" y="4771034"/>
              <a:ext cx="27717056" cy="116720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686956" y="5090067"/>
              <a:ext cx="27794538" cy="277072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667586" y="2033079"/>
              <a:ext cx="27717056" cy="116720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686956" y="2374754"/>
              <a:ext cx="27794538" cy="268015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667586" y="7257173"/>
              <a:ext cx="27717056" cy="116720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686956" y="7576206"/>
              <a:ext cx="27794538" cy="27707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9082" y="1460796"/>
            <a:ext cx="2813208" cy="8014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1848" y="451911"/>
            <a:ext cx="5901435" cy="1452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45119" y="2384146"/>
            <a:ext cx="1973909" cy="80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0434" y="0"/>
            <a:ext cx="13675280" cy="10497959"/>
            <a:chOff x="4610434" y="0"/>
            <a:chExt cx="13675280" cy="104979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0434" y="0"/>
              <a:ext cx="13675280" cy="104979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9082" y="1460796"/>
            <a:ext cx="3497627" cy="8014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23810" y="9520165"/>
            <a:ext cx="761905" cy="765549"/>
            <a:chOff x="17523810" y="9520165"/>
            <a:chExt cx="761905" cy="7655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3810" y="9520165"/>
              <a:ext cx="761905" cy="765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62707" y="2691073"/>
            <a:ext cx="12542055" cy="5461365"/>
            <a:chOff x="5362707" y="2691073"/>
            <a:chExt cx="12542055" cy="54613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5923" y="2464295"/>
              <a:ext cx="2412869" cy="260271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5922" y="5809064"/>
              <a:ext cx="2437155" cy="260271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367151" y="2820207"/>
              <a:ext cx="11537611" cy="3215635"/>
              <a:chOff x="6367151" y="2820207"/>
              <a:chExt cx="11537611" cy="32156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67151" y="2820207"/>
                <a:ext cx="11537611" cy="321563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6840" y="3484373"/>
              <a:ext cx="8183720" cy="206549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362707" y="2856487"/>
              <a:ext cx="3179355" cy="3179355"/>
              <a:chOff x="5362707" y="2856487"/>
              <a:chExt cx="3179355" cy="317935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362707" y="2856487"/>
                <a:ext cx="3179355" cy="3179355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3496" y="4340705"/>
              <a:ext cx="2416320" cy="104997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367151" y="3147962"/>
              <a:ext cx="1111119" cy="1269132"/>
              <a:chOff x="6367151" y="3147962"/>
              <a:chExt cx="1111119" cy="126913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367151" y="3147962"/>
                <a:ext cx="1111119" cy="1269132"/>
              </a:xfrm>
              <a:prstGeom prst="rect">
                <a:avLst/>
              </a:prstGeom>
            </p:spPr>
          </p:pic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5923" y="6214036"/>
            <a:ext cx="2412869" cy="260271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15922" y="9558806"/>
            <a:ext cx="2437155" cy="26027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67151" y="6569949"/>
            <a:ext cx="11537611" cy="3215635"/>
            <a:chOff x="6367151" y="6569949"/>
            <a:chExt cx="11537611" cy="32156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7151" y="6569949"/>
              <a:ext cx="11537611" cy="32156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86840" y="7234116"/>
            <a:ext cx="8384016" cy="20750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362707" y="6606229"/>
            <a:ext cx="3179355" cy="3179355"/>
            <a:chOff x="5362707" y="6606229"/>
            <a:chExt cx="3179355" cy="31793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62707" y="6606229"/>
              <a:ext cx="3179355" cy="317935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2573" y="8467283"/>
            <a:ext cx="1859482" cy="101188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842701" y="6701559"/>
            <a:ext cx="1933333" cy="1933333"/>
            <a:chOff x="5842701" y="6701559"/>
            <a:chExt cx="1933333" cy="19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2701" y="6701559"/>
              <a:ext cx="1933333" cy="19333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1848" y="451911"/>
            <a:ext cx="5901435" cy="14521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771E19-1032-4CF8-B9CF-E15F0E6E3A59}"/>
              </a:ext>
            </a:extLst>
          </p:cNvPr>
          <p:cNvSpPr txBox="1"/>
          <p:nvPr/>
        </p:nvSpPr>
        <p:spPr>
          <a:xfrm>
            <a:off x="10234925" y="998178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https://www.portbusan.go.kr/content/contentView.do?MENU_ID=M0000231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2022" y="0"/>
            <a:ext cx="13725461" cy="10497959"/>
            <a:chOff x="4582022" y="0"/>
            <a:chExt cx="13725461" cy="104979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022" y="0"/>
              <a:ext cx="13725461" cy="104979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23810" y="9520165"/>
            <a:ext cx="761905" cy="765549"/>
            <a:chOff x="17523810" y="9520165"/>
            <a:chExt cx="761905" cy="7655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3810" y="9520165"/>
              <a:ext cx="761905" cy="765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62707" y="2691073"/>
            <a:ext cx="12542055" cy="5461365"/>
            <a:chOff x="5362707" y="2691073"/>
            <a:chExt cx="12542055" cy="54613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923" y="2464295"/>
              <a:ext cx="2412869" cy="260271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5922" y="5809064"/>
              <a:ext cx="2437155" cy="260271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367151" y="2820207"/>
              <a:ext cx="11537611" cy="3215635"/>
              <a:chOff x="6367151" y="2820207"/>
              <a:chExt cx="11537611" cy="32156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67151" y="2820207"/>
                <a:ext cx="11537611" cy="32156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6840" y="3484373"/>
              <a:ext cx="8135749" cy="207501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362707" y="2856487"/>
              <a:ext cx="3179355" cy="3179355"/>
              <a:chOff x="5362707" y="2856487"/>
              <a:chExt cx="3179355" cy="317935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62707" y="2856487"/>
                <a:ext cx="3179355" cy="317935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3491" y="4340701"/>
              <a:ext cx="2463939" cy="104997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367151" y="3147962"/>
              <a:ext cx="1111119" cy="1269132"/>
              <a:chOff x="6367151" y="3147962"/>
              <a:chExt cx="1111119" cy="12691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67151" y="3147962"/>
                <a:ext cx="1111119" cy="1269132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5923" y="6214036"/>
            <a:ext cx="2412869" cy="26027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5922" y="9558806"/>
            <a:ext cx="2437155" cy="26027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67151" y="6569949"/>
            <a:ext cx="11537611" cy="3215635"/>
            <a:chOff x="6367151" y="6569949"/>
            <a:chExt cx="11537611" cy="32156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7151" y="6569949"/>
              <a:ext cx="11537611" cy="32156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86840" y="7578088"/>
            <a:ext cx="7964692" cy="143500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362707" y="6606229"/>
            <a:ext cx="3179355" cy="3179355"/>
            <a:chOff x="5362707" y="6606229"/>
            <a:chExt cx="3179355" cy="31793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2707" y="6606229"/>
              <a:ext cx="3179355" cy="317935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52577" y="8467282"/>
            <a:ext cx="2442967" cy="10499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21134" y="6816194"/>
            <a:ext cx="1901242" cy="1663367"/>
            <a:chOff x="6021134" y="6816194"/>
            <a:chExt cx="1901242" cy="16633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1134" y="6816194"/>
              <a:ext cx="1901242" cy="16633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9082" y="1460796"/>
            <a:ext cx="3497627" cy="80145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1848" y="451911"/>
            <a:ext cx="5901435" cy="14521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9AB94CB-9ED0-471E-8229-1E288E2DF5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34925" y="9941039"/>
            <a:ext cx="9199661" cy="506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5050" y="445594"/>
            <a:ext cx="852371" cy="9427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2016" y="1323159"/>
            <a:ext cx="9178030" cy="1383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7345" y="2622888"/>
            <a:ext cx="4301155" cy="7719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9408" y="3876061"/>
            <a:ext cx="13734917" cy="5385022"/>
            <a:chOff x="1609408" y="3876061"/>
            <a:chExt cx="13734917" cy="53850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408" y="3876061"/>
              <a:ext cx="13734917" cy="53850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4819" y="4107113"/>
            <a:ext cx="12153881" cy="15145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54819" y="5651521"/>
            <a:ext cx="11756890" cy="10940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54819" y="6913579"/>
            <a:ext cx="12235538" cy="7585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4819" y="7857606"/>
            <a:ext cx="11806833" cy="10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5050" y="445594"/>
            <a:ext cx="852371" cy="942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112" y="1323159"/>
            <a:ext cx="16141115" cy="14054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49" y="2595116"/>
            <a:ext cx="7975374" cy="771993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D6DCD15-5470-4EB0-9A8A-5380EA0EA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140811"/>
              </p:ext>
            </p:extLst>
          </p:nvPr>
        </p:nvGraphicFramePr>
        <p:xfrm>
          <a:off x="990601" y="4533900"/>
          <a:ext cx="1687682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EF9EFD-24C0-4119-99C5-8FD032BD2E9E}"/>
              </a:ext>
            </a:extLst>
          </p:cNvPr>
          <p:cNvSpPr txBox="1"/>
          <p:nvPr/>
        </p:nvSpPr>
        <p:spPr>
          <a:xfrm>
            <a:off x="420578" y="5080931"/>
            <a:ext cx="4176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컨테이너 물동량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AC608-0B8A-4601-8D17-3EA6426F5D80}"/>
              </a:ext>
            </a:extLst>
          </p:cNvPr>
          <p:cNvSpPr txBox="1"/>
          <p:nvPr/>
        </p:nvSpPr>
        <p:spPr>
          <a:xfrm>
            <a:off x="8305800" y="947259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인구</a:t>
            </a:r>
            <a:r>
              <a:rPr lang="en-US" altLang="ko-KR" sz="2400" b="1" dirty="0"/>
              <a:t>_ 10,000 </a:t>
            </a:r>
            <a:r>
              <a:rPr lang="ko-KR" altLang="en-US" sz="2400" b="1" dirty="0"/>
              <a:t>단위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C36B70-3D9B-44A2-BFB0-8C58A7C5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4200" y="3352273"/>
            <a:ext cx="3048000" cy="1156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5050" y="445594"/>
            <a:ext cx="852371" cy="942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49" y="2595116"/>
            <a:ext cx="4435888" cy="7719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0112" y="1323159"/>
            <a:ext cx="16141115" cy="140546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441698-5D3F-4654-BFA6-B66C741B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0427"/>
              </p:ext>
            </p:extLst>
          </p:nvPr>
        </p:nvGraphicFramePr>
        <p:xfrm>
          <a:off x="457200" y="3429000"/>
          <a:ext cx="17410219" cy="6667499"/>
        </p:xfrm>
        <a:graphic>
          <a:graphicData uri="http://schemas.openxmlformats.org/drawingml/2006/table">
            <a:tbl>
              <a:tblPr/>
              <a:tblGrid>
                <a:gridCol w="1875491">
                  <a:extLst>
                    <a:ext uri="{9D8B030D-6E8A-4147-A177-3AD203B41FA5}">
                      <a16:colId xmlns:a16="http://schemas.microsoft.com/office/drawing/2014/main" val="3680898278"/>
                    </a:ext>
                  </a:extLst>
                </a:gridCol>
                <a:gridCol w="2406291">
                  <a:extLst>
                    <a:ext uri="{9D8B030D-6E8A-4147-A177-3AD203B41FA5}">
                      <a16:colId xmlns:a16="http://schemas.microsoft.com/office/drawing/2014/main" val="3612208531"/>
                    </a:ext>
                  </a:extLst>
                </a:gridCol>
                <a:gridCol w="1875491">
                  <a:extLst>
                    <a:ext uri="{9D8B030D-6E8A-4147-A177-3AD203B41FA5}">
                      <a16:colId xmlns:a16="http://schemas.microsoft.com/office/drawing/2014/main" val="2316062933"/>
                    </a:ext>
                  </a:extLst>
                </a:gridCol>
                <a:gridCol w="1875491">
                  <a:extLst>
                    <a:ext uri="{9D8B030D-6E8A-4147-A177-3AD203B41FA5}">
                      <a16:colId xmlns:a16="http://schemas.microsoft.com/office/drawing/2014/main" val="111349855"/>
                    </a:ext>
                  </a:extLst>
                </a:gridCol>
                <a:gridCol w="1875491">
                  <a:extLst>
                    <a:ext uri="{9D8B030D-6E8A-4147-A177-3AD203B41FA5}">
                      <a16:colId xmlns:a16="http://schemas.microsoft.com/office/drawing/2014/main" val="2866861994"/>
                    </a:ext>
                  </a:extLst>
                </a:gridCol>
                <a:gridCol w="1875491">
                  <a:extLst>
                    <a:ext uri="{9D8B030D-6E8A-4147-A177-3AD203B41FA5}">
                      <a16:colId xmlns:a16="http://schemas.microsoft.com/office/drawing/2014/main" val="1649297478"/>
                    </a:ext>
                  </a:extLst>
                </a:gridCol>
                <a:gridCol w="1875491">
                  <a:extLst>
                    <a:ext uri="{9D8B030D-6E8A-4147-A177-3AD203B41FA5}">
                      <a16:colId xmlns:a16="http://schemas.microsoft.com/office/drawing/2014/main" val="1810545952"/>
                    </a:ext>
                  </a:extLst>
                </a:gridCol>
                <a:gridCol w="1840104">
                  <a:extLst>
                    <a:ext uri="{9D8B030D-6E8A-4147-A177-3AD203B41FA5}">
                      <a16:colId xmlns:a16="http://schemas.microsoft.com/office/drawing/2014/main" val="778652240"/>
                    </a:ext>
                  </a:extLst>
                </a:gridCol>
                <a:gridCol w="1910878">
                  <a:extLst>
                    <a:ext uri="{9D8B030D-6E8A-4147-A177-3AD203B41FA5}">
                      <a16:colId xmlns:a16="http://schemas.microsoft.com/office/drawing/2014/main" val="376995149"/>
                    </a:ext>
                  </a:extLst>
                </a:gridCol>
              </a:tblGrid>
              <a:tr h="3863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출력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267432"/>
                  </a:ext>
                </a:extLst>
              </a:tr>
              <a:tr h="22665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49130"/>
                  </a:ext>
                </a:extLst>
              </a:tr>
              <a:tr h="3863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 통계량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53118"/>
                  </a:ext>
                </a:extLst>
              </a:tr>
              <a:tr h="3681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상관계수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0.98963538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48635"/>
                  </a:ext>
                </a:extLst>
              </a:tr>
              <a:tr h="3772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결정계수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0.97937819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696150"/>
                  </a:ext>
                </a:extLst>
              </a:tr>
              <a:tr h="471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조정된 결정계수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0.97731601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427861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오차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395896.284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385045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관측수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24604"/>
                  </a:ext>
                </a:extLst>
              </a:tr>
              <a:tr h="2169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731361"/>
                  </a:ext>
                </a:extLst>
              </a:tr>
              <a:tr h="2169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분석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31815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제곱합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 평균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42440"/>
                  </a:ext>
                </a:extLst>
              </a:tr>
              <a:tr h="4338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7.44E+13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7.44E+13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474.9235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9.26E-10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332582"/>
                  </a:ext>
                </a:extLst>
              </a:tr>
              <a:tr h="2829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1.57E+12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1.57E+11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128515"/>
                  </a:ext>
                </a:extLst>
              </a:tr>
              <a:tr h="4155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7.6E+13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884410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64205"/>
                  </a:ext>
                </a:extLst>
              </a:tr>
              <a:tr h="4992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오차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통계량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773459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-154137938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7958506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-19.3677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2.94E-09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-1.7E+08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-1.4E+08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-1.7E+08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-1.4E+08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781309"/>
                  </a:ext>
                </a:extLst>
              </a:tr>
              <a:tr h="38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34042.8133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1562.117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21.79274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9.26E-10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30562.2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37523.43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30562.2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37523.43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5709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5C0A1DF-0A4B-4AC9-BD50-48EC14114B99}"/>
              </a:ext>
            </a:extLst>
          </p:cNvPr>
          <p:cNvSpPr/>
          <p:nvPr/>
        </p:nvSpPr>
        <p:spPr>
          <a:xfrm rot="20438829">
            <a:off x="8098374" y="5166669"/>
            <a:ext cx="2809954" cy="1066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5B742C-1BD5-4004-9D3C-BB9D2EA24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606192"/>
            <a:ext cx="4235317" cy="1868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849" y="2595116"/>
            <a:ext cx="3871612" cy="7444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00800" y="5572720"/>
            <a:ext cx="6171429" cy="493714"/>
            <a:chOff x="6057143" y="4976057"/>
            <a:chExt cx="6171429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4976057"/>
              <a:ext cx="6171429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86360" y="4854149"/>
            <a:ext cx="3087231" cy="22128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6842" y="4766049"/>
            <a:ext cx="3110886" cy="22128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01600" y="6854544"/>
            <a:ext cx="4507810" cy="18342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76842" y="6854544"/>
            <a:ext cx="4790315" cy="1910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112" y="1323159"/>
            <a:ext cx="16141115" cy="1405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FA77652E2130140A7AE2208EFC34778" ma:contentTypeVersion="2" ma:contentTypeDescription="새 문서를 만듭니다." ma:contentTypeScope="" ma:versionID="ef31f787ed749053d96db5b639d2ffb7">
  <xsd:schema xmlns:xsd="http://www.w3.org/2001/XMLSchema" xmlns:xs="http://www.w3.org/2001/XMLSchema" xmlns:p="http://schemas.microsoft.com/office/2006/metadata/properties" xmlns:ns3="9f06895b-2ff9-463c-87bc-6bebb4f8b934" targetNamespace="http://schemas.microsoft.com/office/2006/metadata/properties" ma:root="true" ma:fieldsID="64882d46da735638e85537cea8bf9248" ns3:_="">
    <xsd:import namespace="9f06895b-2ff9-463c-87bc-6bebb4f8b9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6895b-2ff9-463c-87bc-6bebb4f8b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35F5B-67B7-4024-84A8-14B3115F6A10}">
  <ds:schemaRefs>
    <ds:schemaRef ds:uri="http://schemas.microsoft.com/office/infopath/2007/PartnerControls"/>
    <ds:schemaRef ds:uri="9f06895b-2ff9-463c-87bc-6bebb4f8b934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722335B-D426-43C4-8CFC-7CC6CAB8B1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D1D2E7-A14E-4B5E-9B66-59C7396DD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06895b-2ff9-463c-87bc-6bebb4f8b9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165</Words>
  <Application>Microsoft Office PowerPoint</Application>
  <PresentationFormat>사용자 지정</PresentationFormat>
  <Paragraphs>69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문시은</cp:lastModifiedBy>
  <cp:revision>7</cp:revision>
  <dcterms:created xsi:type="dcterms:W3CDTF">2022-04-27T16:23:35Z</dcterms:created>
  <dcterms:modified xsi:type="dcterms:W3CDTF">2022-04-27T09:07:16Z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0x010100DFA77652E2130140A7AE2208EFC34778</vt:lpwstr>
  </property>
</Properties>
</file>