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9" r:id="rId2"/>
    <p:sldId id="257" r:id="rId3"/>
    <p:sldId id="312" r:id="rId4"/>
    <p:sldId id="289" r:id="rId5"/>
    <p:sldId id="321" r:id="rId6"/>
    <p:sldId id="322" r:id="rId7"/>
    <p:sldId id="326" r:id="rId8"/>
    <p:sldId id="323" r:id="rId9"/>
    <p:sldId id="256" r:id="rId10"/>
    <p:sldId id="325" r:id="rId11"/>
    <p:sldId id="319" r:id="rId12"/>
    <p:sldId id="299" r:id="rId13"/>
    <p:sldId id="301" r:id="rId14"/>
    <p:sldId id="306" r:id="rId15"/>
    <p:sldId id="327" r:id="rId16"/>
    <p:sldId id="329" r:id="rId17"/>
    <p:sldId id="328" r:id="rId18"/>
    <p:sldId id="330" r:id="rId19"/>
    <p:sldId id="307" r:id="rId20"/>
    <p:sldId id="331" r:id="rId21"/>
    <p:sldId id="332" r:id="rId22"/>
    <p:sldId id="309" r:id="rId23"/>
    <p:sldId id="302" r:id="rId24"/>
  </p:sldIdLst>
  <p:sldSz cx="12192000" cy="6858000"/>
  <p:notesSz cx="6858000" cy="9144000"/>
  <p:embeddedFontLst>
    <p:embeddedFont>
      <p:font typeface="함초롬바탕" panose="02030604000101010101" pitchFamily="18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9"/>
    <a:srgbClr val="EB3D3D"/>
    <a:srgbClr val="FFD347"/>
    <a:srgbClr val="FDAA03"/>
    <a:srgbClr val="AD7A08"/>
    <a:srgbClr val="FDF7D2"/>
    <a:srgbClr val="FCF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8870B-44F2-443E-AA9C-99B686E04AA1}" v="2" dt="2022-05-15T19:34:43.770"/>
    <p1510:client id="{FEA10A7F-CB37-439F-8F3C-D7A77A318DDD}" v="622" dt="2022-05-16T07:56:30.873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26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철" userId="55a877572f929653" providerId="LiveId" clId="{E9C8870B-44F2-443E-AA9C-99B686E04AA1}"/>
    <pc:docChg chg="undo custSel modSld">
      <pc:chgData name="김 승철" userId="55a877572f929653" providerId="LiveId" clId="{E9C8870B-44F2-443E-AA9C-99B686E04AA1}" dt="2022-05-15T19:35:20.801" v="26" actId="478"/>
      <pc:docMkLst>
        <pc:docMk/>
      </pc:docMkLst>
      <pc:sldChg chg="modSp mod">
        <pc:chgData name="김 승철" userId="55a877572f929653" providerId="LiveId" clId="{E9C8870B-44F2-443E-AA9C-99B686E04AA1}" dt="2022-05-15T19:18:07.989" v="13" actId="20577"/>
        <pc:sldMkLst>
          <pc:docMk/>
          <pc:sldMk cId="1656736122" sldId="301"/>
        </pc:sldMkLst>
        <pc:graphicFrameChg chg="modGraphic">
          <ac:chgData name="김 승철" userId="55a877572f929653" providerId="LiveId" clId="{E9C8870B-44F2-443E-AA9C-99B686E04AA1}" dt="2022-05-15T19:18:07.989" v="13" actId="20577"/>
          <ac:graphicFrameMkLst>
            <pc:docMk/>
            <pc:sldMk cId="1656736122" sldId="301"/>
            <ac:graphicFrameMk id="14" creationId="{5E43CE36-B5F9-4BA8-98CF-3C90B340E8DF}"/>
          </ac:graphicFrameMkLst>
        </pc:graphicFrameChg>
      </pc:sldChg>
      <pc:sldChg chg="addSp delSp modSp mod">
        <pc:chgData name="김 승철" userId="55a877572f929653" providerId="LiveId" clId="{E9C8870B-44F2-443E-AA9C-99B686E04AA1}" dt="2022-05-15T19:35:20.801" v="26" actId="478"/>
        <pc:sldMkLst>
          <pc:docMk/>
          <pc:sldMk cId="3951671040" sldId="306"/>
        </pc:sldMkLst>
        <pc:spChg chg="add mod">
          <ac:chgData name="김 승철" userId="55a877572f929653" providerId="LiveId" clId="{E9C8870B-44F2-443E-AA9C-99B686E04AA1}" dt="2022-05-15T19:34:23.541" v="14"/>
          <ac:spMkLst>
            <pc:docMk/>
            <pc:sldMk cId="3951671040" sldId="306"/>
            <ac:spMk id="11" creationId="{587999E9-D410-2F54-7E01-2028FD3AB127}"/>
          </ac:spMkLst>
        </pc:spChg>
        <pc:spChg chg="add mod">
          <ac:chgData name="김 승철" userId="55a877572f929653" providerId="LiveId" clId="{E9C8870B-44F2-443E-AA9C-99B686E04AA1}" dt="2022-05-15T19:34:23.541" v="14"/>
          <ac:spMkLst>
            <pc:docMk/>
            <pc:sldMk cId="3951671040" sldId="306"/>
            <ac:spMk id="14" creationId="{4DE7C7D8-A265-B389-907D-AFB01A4DE347}"/>
          </ac:spMkLst>
        </pc:spChg>
        <pc:spChg chg="del">
          <ac:chgData name="김 승철" userId="55a877572f929653" providerId="LiveId" clId="{E9C8870B-44F2-443E-AA9C-99B686E04AA1}" dt="2022-05-15T19:34:26.061" v="15" actId="478"/>
          <ac:spMkLst>
            <pc:docMk/>
            <pc:sldMk cId="3951671040" sldId="306"/>
            <ac:spMk id="15" creationId="{B172FE9A-D00F-4B9A-B479-B0646E7414C3}"/>
          </ac:spMkLst>
        </pc:spChg>
        <pc:graphicFrameChg chg="add del mod modGraphic">
          <ac:chgData name="김 승철" userId="55a877572f929653" providerId="LiveId" clId="{E9C8870B-44F2-443E-AA9C-99B686E04AA1}" dt="2022-05-15T19:35:14.550" v="23" actId="478"/>
          <ac:graphicFrameMkLst>
            <pc:docMk/>
            <pc:sldMk cId="3951671040" sldId="306"/>
            <ac:graphicFrameMk id="9" creationId="{F590C1CC-BADE-4B2C-EE99-F662F424FA4C}"/>
          </ac:graphicFrameMkLst>
        </pc:graphicFrameChg>
        <pc:graphicFrameChg chg="add del mod">
          <ac:chgData name="김 승철" userId="55a877572f929653" providerId="LiveId" clId="{E9C8870B-44F2-443E-AA9C-99B686E04AA1}" dt="2022-05-15T19:35:17.102" v="24" actId="478"/>
          <ac:graphicFrameMkLst>
            <pc:docMk/>
            <pc:sldMk cId="3951671040" sldId="306"/>
            <ac:graphicFrameMk id="10" creationId="{257FB905-6B90-DAB1-61C0-61B2FEDB6638}"/>
          </ac:graphicFrameMkLst>
        </pc:graphicFrameChg>
        <pc:graphicFrameChg chg="add del mod modGraphic">
          <ac:chgData name="김 승철" userId="55a877572f929653" providerId="LiveId" clId="{E9C8870B-44F2-443E-AA9C-99B686E04AA1}" dt="2022-05-15T19:35:20.801" v="26" actId="478"/>
          <ac:graphicFrameMkLst>
            <pc:docMk/>
            <pc:sldMk cId="3951671040" sldId="306"/>
            <ac:graphicFrameMk id="17" creationId="{96E13712-BFF7-F0B6-3439-73736EEB13BF}"/>
          </ac:graphicFrameMkLst>
        </pc:graphicFrameChg>
      </pc:sldChg>
    </pc:docChg>
  </pc:docChgLst>
  <pc:docChgLst>
    <pc:chgData name="김 승철" userId="55a877572f929653" providerId="LiveId" clId="{FEA10A7F-CB37-439F-8F3C-D7A77A318DDD}"/>
    <pc:docChg chg="undo custSel addSld delSld modSld sldOrd">
      <pc:chgData name="김 승철" userId="55a877572f929653" providerId="LiveId" clId="{FEA10A7F-CB37-439F-8F3C-D7A77A318DDD}" dt="2022-05-16T07:56:30.873" v="9369"/>
      <pc:docMkLst>
        <pc:docMk/>
      </pc:docMkLst>
      <pc:sldChg chg="modSp mod">
        <pc:chgData name="김 승철" userId="55a877572f929653" providerId="LiveId" clId="{FEA10A7F-CB37-439F-8F3C-D7A77A318DDD}" dt="2022-05-16T06:21:33.872" v="2248" actId="207"/>
        <pc:sldMkLst>
          <pc:docMk/>
          <pc:sldMk cId="512769352" sldId="256"/>
        </pc:sldMkLst>
        <pc:spChg chg="mod">
          <ac:chgData name="김 승철" userId="55a877572f929653" providerId="LiveId" clId="{FEA10A7F-CB37-439F-8F3C-D7A77A318DDD}" dt="2022-05-16T06:21:33.872" v="2248" actId="207"/>
          <ac:spMkLst>
            <pc:docMk/>
            <pc:sldMk cId="512769352" sldId="256"/>
            <ac:spMk id="49" creationId="{2E140A22-94CB-49DA-9B39-A3DA17E7AA24}"/>
          </ac:spMkLst>
        </pc:spChg>
        <pc:spChg chg="mod">
          <ac:chgData name="김 승철" userId="55a877572f929653" providerId="LiveId" clId="{FEA10A7F-CB37-439F-8F3C-D7A77A318DDD}" dt="2022-05-16T06:21:21.151" v="2246" actId="207"/>
          <ac:spMkLst>
            <pc:docMk/>
            <pc:sldMk cId="512769352" sldId="256"/>
            <ac:spMk id="73" creationId="{3C3C0C08-36BF-40E8-9F33-C7C479B491AB}"/>
          </ac:spMkLst>
        </pc:spChg>
        <pc:spChg chg="mod">
          <ac:chgData name="김 승철" userId="55a877572f929653" providerId="LiveId" clId="{FEA10A7F-CB37-439F-8F3C-D7A77A318DDD}" dt="2022-05-16T06:21:27.430" v="2247" actId="207"/>
          <ac:spMkLst>
            <pc:docMk/>
            <pc:sldMk cId="512769352" sldId="256"/>
            <ac:spMk id="74" creationId="{F3ECBA5E-9861-40DC-9D0E-CD3F3291B812}"/>
          </ac:spMkLst>
        </pc:spChg>
        <pc:spChg chg="mod">
          <ac:chgData name="김 승철" userId="55a877572f929653" providerId="LiveId" clId="{FEA10A7F-CB37-439F-8F3C-D7A77A318DDD}" dt="2022-05-16T06:21:10.847" v="2245" actId="113"/>
          <ac:spMkLst>
            <pc:docMk/>
            <pc:sldMk cId="512769352" sldId="256"/>
            <ac:spMk id="85" creationId="{0090F293-707E-454D-B770-7995ADED55C4}"/>
          </ac:spMkLst>
        </pc:spChg>
        <pc:spChg chg="mod">
          <ac:chgData name="김 승철" userId="55a877572f929653" providerId="LiveId" clId="{FEA10A7F-CB37-439F-8F3C-D7A77A318DDD}" dt="2022-05-16T06:21:06.833" v="2244" actId="1076"/>
          <ac:spMkLst>
            <pc:docMk/>
            <pc:sldMk cId="512769352" sldId="256"/>
            <ac:spMk id="86" creationId="{91A8B32D-9F6B-4968-B594-8612EF54CA15}"/>
          </ac:spMkLst>
        </pc:spChg>
      </pc:sldChg>
      <pc:sldChg chg="addSp delSp modSp mod">
        <pc:chgData name="김 승철" userId="55a877572f929653" providerId="LiveId" clId="{FEA10A7F-CB37-439F-8F3C-D7A77A318DDD}" dt="2022-05-16T07:48:54.497" v="8279"/>
        <pc:sldMkLst>
          <pc:docMk/>
          <pc:sldMk cId="3335841543" sldId="259"/>
        </pc:sldMkLst>
        <pc:spChg chg="mod">
          <ac:chgData name="김 승철" userId="55a877572f929653" providerId="LiveId" clId="{FEA10A7F-CB37-439F-8F3C-D7A77A318DDD}" dt="2022-05-02T09:12:23.632" v="756" actId="1076"/>
          <ac:spMkLst>
            <pc:docMk/>
            <pc:sldMk cId="3335841543" sldId="259"/>
            <ac:spMk id="3" creationId="{00000000-0000-0000-0000-000000000000}"/>
          </ac:spMkLst>
        </pc:spChg>
        <pc:spChg chg="mod">
          <ac:chgData name="김 승철" userId="55a877572f929653" providerId="LiveId" clId="{FEA10A7F-CB37-439F-8F3C-D7A77A318DDD}" dt="2022-05-16T05:54:22.092" v="830" actId="1037"/>
          <ac:spMkLst>
            <pc:docMk/>
            <pc:sldMk cId="3335841543" sldId="259"/>
            <ac:spMk id="6" creationId="{A2409936-75C9-43AF-91D6-920B0195BDD3}"/>
          </ac:spMkLst>
        </pc:spChg>
        <pc:spChg chg="add del mod">
          <ac:chgData name="김 승철" userId="55a877572f929653" providerId="LiveId" clId="{FEA10A7F-CB37-439F-8F3C-D7A77A318DDD}" dt="2022-05-16T07:47:42.236" v="8121" actId="478"/>
          <ac:spMkLst>
            <pc:docMk/>
            <pc:sldMk cId="3335841543" sldId="259"/>
            <ac:spMk id="9" creationId="{60A7A99C-484D-09BB-7775-7A91B3458741}"/>
          </ac:spMkLst>
        </pc:spChg>
        <pc:spChg chg="mod">
          <ac:chgData name="김 승철" userId="55a877572f929653" providerId="LiveId" clId="{FEA10A7F-CB37-439F-8F3C-D7A77A318DDD}" dt="2022-05-16T07:48:54.497" v="8279"/>
          <ac:spMkLst>
            <pc:docMk/>
            <pc:sldMk cId="3335841543" sldId="259"/>
            <ac:spMk id="12" creationId="{ED4BEBCE-297B-4D73-AEEE-A2EFE2AF75F4}"/>
          </ac:spMkLst>
        </pc:spChg>
        <pc:spChg chg="del mod">
          <ac:chgData name="김 승철" userId="55a877572f929653" providerId="LiveId" clId="{FEA10A7F-CB37-439F-8F3C-D7A77A318DDD}" dt="2022-05-02T09:12:10.144" v="746" actId="478"/>
          <ac:spMkLst>
            <pc:docMk/>
            <pc:sldMk cId="3335841543" sldId="259"/>
            <ac:spMk id="21" creationId="{4E15E453-16B1-42F2-97EF-749318B44672}"/>
          </ac:spMkLst>
        </pc:spChg>
      </pc:sldChg>
      <pc:sldChg chg="delSp modSp mod ord">
        <pc:chgData name="김 승철" userId="55a877572f929653" providerId="LiveId" clId="{FEA10A7F-CB37-439F-8F3C-D7A77A318DDD}" dt="2022-05-16T06:12:39.684" v="2128"/>
        <pc:sldMkLst>
          <pc:docMk/>
          <pc:sldMk cId="143039829" sldId="289"/>
        </pc:sldMkLst>
        <pc:spChg chg="mod">
          <ac:chgData name="김 승철" userId="55a877572f929653" providerId="LiveId" clId="{FEA10A7F-CB37-439F-8F3C-D7A77A318DDD}" dt="2022-05-02T06:47:32.168" v="346" actId="14100"/>
          <ac:spMkLst>
            <pc:docMk/>
            <pc:sldMk cId="143039829" sldId="289"/>
            <ac:spMk id="14" creationId="{4ACD5473-DFD0-4949-9819-2CACDEC48C3A}"/>
          </ac:spMkLst>
        </pc:spChg>
        <pc:spChg chg="del">
          <ac:chgData name="김 승철" userId="55a877572f929653" providerId="LiveId" clId="{FEA10A7F-CB37-439F-8F3C-D7A77A318DDD}" dt="2022-05-02T06:47:23.345" v="343" actId="478"/>
          <ac:spMkLst>
            <pc:docMk/>
            <pc:sldMk cId="143039829" sldId="289"/>
            <ac:spMk id="15" creationId="{CC7EFE8E-F0A9-409A-A48B-09539969A533}"/>
          </ac:spMkLst>
        </pc:spChg>
        <pc:spChg chg="mod">
          <ac:chgData name="김 승철" userId="55a877572f929653" providerId="LiveId" clId="{FEA10A7F-CB37-439F-8F3C-D7A77A318DDD}" dt="2022-05-16T06:12:35.455" v="2126" actId="1076"/>
          <ac:spMkLst>
            <pc:docMk/>
            <pc:sldMk cId="143039829" sldId="289"/>
            <ac:spMk id="17" creationId="{5C609888-0B27-458D-BDA9-8E6CB516F6C2}"/>
          </ac:spMkLst>
        </pc:spChg>
        <pc:spChg chg="mod">
          <ac:chgData name="김 승철" userId="55a877572f929653" providerId="LiveId" clId="{FEA10A7F-CB37-439F-8F3C-D7A77A318DDD}" dt="2022-05-02T06:47:21.443" v="342"/>
          <ac:spMkLst>
            <pc:docMk/>
            <pc:sldMk cId="143039829" sldId="289"/>
            <ac:spMk id="38" creationId="{00000000-0000-0000-0000-000000000000}"/>
          </ac:spMkLst>
        </pc:spChg>
        <pc:spChg chg="mod">
          <ac:chgData name="김 승철" userId="55a877572f929653" providerId="LiveId" clId="{FEA10A7F-CB37-439F-8F3C-D7A77A318DDD}" dt="2022-05-02T06:47:27.257" v="345" actId="1076"/>
          <ac:spMkLst>
            <pc:docMk/>
            <pc:sldMk cId="143039829" sldId="289"/>
            <ac:spMk id="46" creationId="{00000000-0000-0000-0000-000000000000}"/>
          </ac:spMkLst>
        </pc:spChg>
      </pc:sldChg>
      <pc:sldChg chg="modSp mod">
        <pc:chgData name="김 승철" userId="55a877572f929653" providerId="LiveId" clId="{FEA10A7F-CB37-439F-8F3C-D7A77A318DDD}" dt="2022-05-16T06:25:59.531" v="2301" actId="20577"/>
        <pc:sldMkLst>
          <pc:docMk/>
          <pc:sldMk cId="3340735125" sldId="299"/>
        </pc:sldMkLst>
        <pc:spChg chg="mod">
          <ac:chgData name="김 승철" userId="55a877572f929653" providerId="LiveId" clId="{FEA10A7F-CB37-439F-8F3C-D7A77A318DDD}" dt="2022-05-16T06:25:59.531" v="2301" actId="20577"/>
          <ac:spMkLst>
            <pc:docMk/>
            <pc:sldMk cId="3340735125" sldId="299"/>
            <ac:spMk id="3" creationId="{73638A0D-00AD-4CAD-A6D5-F5B2A03935E3}"/>
          </ac:spMkLst>
        </pc:spChg>
        <pc:spChg chg="mod">
          <ac:chgData name="김 승철" userId="55a877572f929653" providerId="LiveId" clId="{FEA10A7F-CB37-439F-8F3C-D7A77A318DDD}" dt="2022-05-02T06:45:42.361" v="180"/>
          <ac:spMkLst>
            <pc:docMk/>
            <pc:sldMk cId="3340735125" sldId="299"/>
            <ac:spMk id="65" creationId="{F3C8AD6C-CC6A-4977-9CF3-70C5151A2C4B}"/>
          </ac:spMkLst>
        </pc:spChg>
        <pc:spChg chg="mod">
          <ac:chgData name="김 승철" userId="55a877572f929653" providerId="LiveId" clId="{FEA10A7F-CB37-439F-8F3C-D7A77A318DDD}" dt="2022-05-02T06:45:49.838" v="214"/>
          <ac:spMkLst>
            <pc:docMk/>
            <pc:sldMk cId="3340735125" sldId="299"/>
            <ac:spMk id="66" creationId="{EA0B306C-9386-4BFA-932F-B4766860597C}"/>
          </ac:spMkLst>
        </pc:spChg>
      </pc:sldChg>
      <pc:sldChg chg="addSp modSp mod">
        <pc:chgData name="김 승철" userId="55a877572f929653" providerId="LiveId" clId="{FEA10A7F-CB37-439F-8F3C-D7A77A318DDD}" dt="2022-05-16T06:29:13.452" v="2694" actId="20577"/>
        <pc:sldMkLst>
          <pc:docMk/>
          <pc:sldMk cId="1656736122" sldId="301"/>
        </pc:sldMkLst>
        <pc:spChg chg="add mod">
          <ac:chgData name="김 승철" userId="55a877572f929653" providerId="LiveId" clId="{FEA10A7F-CB37-439F-8F3C-D7A77A318DDD}" dt="2022-05-16T06:28:04.473" v="2687" actId="14100"/>
          <ac:spMkLst>
            <pc:docMk/>
            <pc:sldMk cId="1656736122" sldId="301"/>
            <ac:spMk id="10" creationId="{5BF2FC3B-0C47-DD8B-B268-71BD67DF3E1C}"/>
          </ac:spMkLst>
        </pc:spChg>
        <pc:graphicFrameChg chg="modGraphic">
          <ac:chgData name="김 승철" userId="55a877572f929653" providerId="LiveId" clId="{FEA10A7F-CB37-439F-8F3C-D7A77A318DDD}" dt="2022-05-16T06:29:13.452" v="2694" actId="20577"/>
          <ac:graphicFrameMkLst>
            <pc:docMk/>
            <pc:sldMk cId="1656736122" sldId="301"/>
            <ac:graphicFrameMk id="14" creationId="{5E43CE36-B5F9-4BA8-98CF-3C90B340E8DF}"/>
          </ac:graphicFrameMkLst>
        </pc:graphicFrameChg>
      </pc:sldChg>
      <pc:sldChg chg="addSp delSp modSp mod">
        <pc:chgData name="김 승철" userId="55a877572f929653" providerId="LiveId" clId="{FEA10A7F-CB37-439F-8F3C-D7A77A318DDD}" dt="2022-05-16T07:56:30.873" v="9369"/>
        <pc:sldMkLst>
          <pc:docMk/>
          <pc:sldMk cId="1154153678" sldId="302"/>
        </pc:sldMkLst>
        <pc:spChg chg="mod">
          <ac:chgData name="김 승철" userId="55a877572f929653" providerId="LiveId" clId="{FEA10A7F-CB37-439F-8F3C-D7A77A318DDD}" dt="2022-05-16T07:56:20.152" v="9367" actId="1076"/>
          <ac:spMkLst>
            <pc:docMk/>
            <pc:sldMk cId="1154153678" sldId="302"/>
            <ac:spMk id="3" creationId="{00000000-0000-0000-0000-000000000000}"/>
          </ac:spMkLst>
        </pc:spChg>
        <pc:spChg chg="del">
          <ac:chgData name="김 승철" userId="55a877572f929653" providerId="LiveId" clId="{FEA10A7F-CB37-439F-8F3C-D7A77A318DDD}" dt="2022-05-16T07:56:30.689" v="9368" actId="478"/>
          <ac:spMkLst>
            <pc:docMk/>
            <pc:sldMk cId="1154153678" sldId="302"/>
            <ac:spMk id="4" creationId="{683795C1-D307-4A84-ADA1-28E526ACDABC}"/>
          </ac:spMkLst>
        </pc:spChg>
        <pc:spChg chg="del">
          <ac:chgData name="김 승철" userId="55a877572f929653" providerId="LiveId" clId="{FEA10A7F-CB37-439F-8F3C-D7A77A318DDD}" dt="2022-05-02T06:53:41.140" v="721" actId="478"/>
          <ac:spMkLst>
            <pc:docMk/>
            <pc:sldMk cId="1154153678" sldId="302"/>
            <ac:spMk id="8" creationId="{65C4E4E6-BFDD-414B-95D1-D7E227A2A676}"/>
          </ac:spMkLst>
        </pc:spChg>
        <pc:spChg chg="add mod">
          <ac:chgData name="김 승철" userId="55a877572f929653" providerId="LiveId" clId="{FEA10A7F-CB37-439F-8F3C-D7A77A318DDD}" dt="2022-05-16T07:56:30.873" v="9369"/>
          <ac:spMkLst>
            <pc:docMk/>
            <pc:sldMk cId="1154153678" sldId="302"/>
            <ac:spMk id="9" creationId="{16B8E987-A857-7AE0-7E10-717AD85CBE7E}"/>
          </ac:spMkLst>
        </pc:spChg>
        <pc:spChg chg="add mod">
          <ac:chgData name="김 승철" userId="55a877572f929653" providerId="LiveId" clId="{FEA10A7F-CB37-439F-8F3C-D7A77A318DDD}" dt="2022-05-16T07:56:14.499" v="9357" actId="20577"/>
          <ac:spMkLst>
            <pc:docMk/>
            <pc:sldMk cId="1154153678" sldId="302"/>
            <ac:spMk id="12" creationId="{519E8E81-DA7A-4E83-8655-B25FA5B1A8BB}"/>
          </ac:spMkLst>
        </pc:spChg>
        <pc:spChg chg="del">
          <ac:chgData name="김 승철" userId="55a877572f929653" providerId="LiveId" clId="{FEA10A7F-CB37-439F-8F3C-D7A77A318DDD}" dt="2022-05-02T06:53:31.899" v="720" actId="478"/>
          <ac:spMkLst>
            <pc:docMk/>
            <pc:sldMk cId="1154153678" sldId="302"/>
            <ac:spMk id="18" creationId="{E920F01C-E955-44C1-AB99-C668D2257B97}"/>
          </ac:spMkLst>
        </pc:spChg>
      </pc:sldChg>
      <pc:sldChg chg="addSp delSp modSp mod">
        <pc:chgData name="김 승철" userId="55a877572f929653" providerId="LiveId" clId="{FEA10A7F-CB37-439F-8F3C-D7A77A318DDD}" dt="2022-05-16T06:59:36.290" v="4629" actId="20577"/>
        <pc:sldMkLst>
          <pc:docMk/>
          <pc:sldMk cId="3951671040" sldId="306"/>
        </pc:sldMkLst>
        <pc:spChg chg="mod">
          <ac:chgData name="김 승철" userId="55a877572f929653" providerId="LiveId" clId="{FEA10A7F-CB37-439F-8F3C-D7A77A318DDD}" dt="2022-05-16T06:38:58.643" v="3647" actId="1076"/>
          <ac:spMkLst>
            <pc:docMk/>
            <pc:sldMk cId="3951671040" sldId="306"/>
            <ac:spMk id="11" creationId="{587999E9-D410-2F54-7E01-2028FD3AB127}"/>
          </ac:spMkLst>
        </pc:spChg>
        <pc:spChg chg="mod">
          <ac:chgData name="김 승철" userId="55a877572f929653" providerId="LiveId" clId="{FEA10A7F-CB37-439F-8F3C-D7A77A318DDD}" dt="2022-05-16T06:38:53.999" v="3646" actId="1076"/>
          <ac:spMkLst>
            <pc:docMk/>
            <pc:sldMk cId="3951671040" sldId="306"/>
            <ac:spMk id="14" creationId="{4DE7C7D8-A265-B389-907D-AFB01A4DE347}"/>
          </ac:spMkLst>
        </pc:spChg>
        <pc:spChg chg="add del mod">
          <ac:chgData name="김 승철" userId="55a877572f929653" providerId="LiveId" clId="{FEA10A7F-CB37-439F-8F3C-D7A77A318DDD}" dt="2022-05-16T06:36:59.685" v="3468" actId="478"/>
          <ac:spMkLst>
            <pc:docMk/>
            <pc:sldMk cId="3951671040" sldId="306"/>
            <ac:spMk id="15" creationId="{2ACB0992-7BB0-0B5E-3FDC-CCE461AFA34E}"/>
          </ac:spMkLst>
        </pc:spChg>
        <pc:spChg chg="add del mod">
          <ac:chgData name="김 승철" userId="55a877572f929653" providerId="LiveId" clId="{FEA10A7F-CB37-439F-8F3C-D7A77A318DDD}" dt="2022-05-16T06:37:09.770" v="3471" actId="478"/>
          <ac:spMkLst>
            <pc:docMk/>
            <pc:sldMk cId="3951671040" sldId="306"/>
            <ac:spMk id="17" creationId="{0F94FFF0-A5A1-958E-5A11-E1D73527FD16}"/>
          </ac:spMkLst>
        </pc:spChg>
        <pc:spChg chg="add del mod">
          <ac:chgData name="김 승철" userId="55a877572f929653" providerId="LiveId" clId="{FEA10A7F-CB37-439F-8F3C-D7A77A318DDD}" dt="2022-05-16T06:37:26.407" v="3476" actId="478"/>
          <ac:spMkLst>
            <pc:docMk/>
            <pc:sldMk cId="3951671040" sldId="306"/>
            <ac:spMk id="18" creationId="{ED22D0BB-2D5F-5FEA-2A03-A2079F6DACF0}"/>
          </ac:spMkLst>
        </pc:spChg>
        <pc:graphicFrameChg chg="add mod modGraphic">
          <ac:chgData name="김 승철" userId="55a877572f929653" providerId="LiveId" clId="{FEA10A7F-CB37-439F-8F3C-D7A77A318DDD}" dt="2022-05-16T06:39:40.256" v="3691" actId="255"/>
          <ac:graphicFrameMkLst>
            <pc:docMk/>
            <pc:sldMk cId="3951671040" sldId="306"/>
            <ac:graphicFrameMk id="2" creationId="{5B0263B4-4F58-43F5-14BB-D24FA46D3930}"/>
          </ac:graphicFrameMkLst>
        </pc:graphicFrameChg>
        <pc:graphicFrameChg chg="add mod modGraphic">
          <ac:chgData name="김 승철" userId="55a877572f929653" providerId="LiveId" clId="{FEA10A7F-CB37-439F-8F3C-D7A77A318DDD}" dt="2022-05-16T06:39:37.038" v="3690" actId="255"/>
          <ac:graphicFrameMkLst>
            <pc:docMk/>
            <pc:sldMk cId="3951671040" sldId="306"/>
            <ac:graphicFrameMk id="3" creationId="{E55C41B8-C324-3672-2A6B-B55801620630}"/>
          </ac:graphicFrameMkLst>
        </pc:graphicFrameChg>
        <pc:graphicFrameChg chg="add del mod modGraphic">
          <ac:chgData name="김 승철" userId="55a877572f929653" providerId="LiveId" clId="{FEA10A7F-CB37-439F-8F3C-D7A77A318DDD}" dt="2022-05-16T06:37:36.031" v="3481" actId="478"/>
          <ac:graphicFrameMkLst>
            <pc:docMk/>
            <pc:sldMk cId="3951671040" sldId="306"/>
            <ac:graphicFrameMk id="6" creationId="{1E132848-64E4-C37C-D8D1-4FA775F1BDB4}"/>
          </ac:graphicFrameMkLst>
        </pc:graphicFrameChg>
        <pc:graphicFrameChg chg="add mod modGraphic">
          <ac:chgData name="김 승철" userId="55a877572f929653" providerId="LiveId" clId="{FEA10A7F-CB37-439F-8F3C-D7A77A318DDD}" dt="2022-05-16T06:59:36.290" v="4629" actId="20577"/>
          <ac:graphicFrameMkLst>
            <pc:docMk/>
            <pc:sldMk cId="3951671040" sldId="306"/>
            <ac:graphicFrameMk id="8" creationId="{C10735B4-736F-C208-D4BD-28D9D7F2E113}"/>
          </ac:graphicFrameMkLst>
        </pc:graphicFrameChg>
      </pc:sldChg>
      <pc:sldChg chg="addSp modSp mod">
        <pc:chgData name="김 승철" userId="55a877572f929653" providerId="LiveId" clId="{FEA10A7F-CB37-439F-8F3C-D7A77A318DDD}" dt="2022-05-16T07:14:15.197" v="5085" actId="20577"/>
        <pc:sldMkLst>
          <pc:docMk/>
          <pc:sldMk cId="1583903634" sldId="307"/>
        </pc:sldMkLst>
        <pc:graphicFrameChg chg="add mod modGraphic">
          <ac:chgData name="김 승철" userId="55a877572f929653" providerId="LiveId" clId="{FEA10A7F-CB37-439F-8F3C-D7A77A318DDD}" dt="2022-05-16T07:14:15.197" v="5085" actId="20577"/>
          <ac:graphicFrameMkLst>
            <pc:docMk/>
            <pc:sldMk cId="1583903634" sldId="307"/>
            <ac:graphicFrameMk id="2" creationId="{26835D8B-2AAD-587D-E319-AA6444C2F456}"/>
          </ac:graphicFrameMkLst>
        </pc:graphicFrameChg>
      </pc:sldChg>
      <pc:sldChg chg="modSp mod">
        <pc:chgData name="김 승철" userId="55a877572f929653" providerId="LiveId" clId="{FEA10A7F-CB37-439F-8F3C-D7A77A318DDD}" dt="2022-05-16T06:00:33.172" v="919" actId="20577"/>
        <pc:sldMkLst>
          <pc:docMk/>
          <pc:sldMk cId="2051152399" sldId="309"/>
        </pc:sldMkLst>
        <pc:spChg chg="mod">
          <ac:chgData name="김 승철" userId="55a877572f929653" providerId="LiveId" clId="{FEA10A7F-CB37-439F-8F3C-D7A77A318DDD}" dt="2022-05-16T06:00:33.172" v="919" actId="20577"/>
          <ac:spMkLst>
            <pc:docMk/>
            <pc:sldMk cId="2051152399" sldId="309"/>
            <ac:spMk id="8" creationId="{21158673-655D-4385-9C9B-477360F82E83}"/>
          </ac:spMkLst>
        </pc:spChg>
      </pc:sldChg>
      <pc:sldChg chg="addSp modSp del mod">
        <pc:chgData name="김 승철" userId="55a877572f929653" providerId="LiveId" clId="{FEA10A7F-CB37-439F-8F3C-D7A77A318DDD}" dt="2022-05-16T07:45:28.833" v="8057" actId="47"/>
        <pc:sldMkLst>
          <pc:docMk/>
          <pc:sldMk cId="3698051428" sldId="310"/>
        </pc:sldMkLst>
        <pc:spChg chg="add mod">
          <ac:chgData name="김 승철" userId="55a877572f929653" providerId="LiveId" clId="{FEA10A7F-CB37-439F-8F3C-D7A77A318DDD}" dt="2022-05-16T07:42:08.529" v="7502" actId="6549"/>
          <ac:spMkLst>
            <pc:docMk/>
            <pc:sldMk cId="3698051428" sldId="310"/>
            <ac:spMk id="8" creationId="{489C1F57-24B0-698C-D5CA-794831DAD085}"/>
          </ac:spMkLst>
        </pc:spChg>
      </pc:sldChg>
      <pc:sldChg chg="addSp delSp modSp mod">
        <pc:chgData name="김 승철" userId="55a877572f929653" providerId="LiveId" clId="{FEA10A7F-CB37-439F-8F3C-D7A77A318DDD}" dt="2022-05-16T06:00:55.538" v="921" actId="20578"/>
        <pc:sldMkLst>
          <pc:docMk/>
          <pc:sldMk cId="377981738" sldId="312"/>
        </pc:sldMkLst>
        <pc:spChg chg="del">
          <ac:chgData name="김 승철" userId="55a877572f929653" providerId="LiveId" clId="{FEA10A7F-CB37-439F-8F3C-D7A77A318DDD}" dt="2022-05-02T06:47:39.654" v="347" actId="478"/>
          <ac:spMkLst>
            <pc:docMk/>
            <pc:sldMk cId="377981738" sldId="312"/>
            <ac:spMk id="11" creationId="{4B6A1548-9727-45A8-A31A-D755C0AF44C0}"/>
          </ac:spMkLst>
        </pc:spChg>
        <pc:spChg chg="add mod">
          <ac:chgData name="김 승철" userId="55a877572f929653" providerId="LiveId" clId="{FEA10A7F-CB37-439F-8F3C-D7A77A318DDD}" dt="2022-05-16T06:00:55.538" v="921" actId="20578"/>
          <ac:spMkLst>
            <pc:docMk/>
            <pc:sldMk cId="377981738" sldId="312"/>
            <ac:spMk id="12" creationId="{84CDB4D6-568F-4C8E-9CBF-B47527940974}"/>
          </ac:spMkLst>
        </pc:spChg>
      </pc:sldChg>
      <pc:sldChg chg="delSp del mod">
        <pc:chgData name="김 승철" userId="55a877572f929653" providerId="LiveId" clId="{FEA10A7F-CB37-439F-8F3C-D7A77A318DDD}" dt="2022-05-02T06:47:04.257" v="278" actId="47"/>
        <pc:sldMkLst>
          <pc:docMk/>
          <pc:sldMk cId="1142100350" sldId="316"/>
        </pc:sldMkLst>
        <pc:picChg chg="del">
          <ac:chgData name="김 승철" userId="55a877572f929653" providerId="LiveId" clId="{FEA10A7F-CB37-439F-8F3C-D7A77A318DDD}" dt="2022-05-02T06:46:59.733" v="277" actId="478"/>
          <ac:picMkLst>
            <pc:docMk/>
            <pc:sldMk cId="1142100350" sldId="316"/>
            <ac:picMk id="7" creationId="{B75EA4AE-9204-48EA-A0D9-83D752AEAA0D}"/>
          </ac:picMkLst>
        </pc:picChg>
      </pc:sldChg>
      <pc:sldChg chg="addSp modSp mod">
        <pc:chgData name="김 승철" userId="55a877572f929653" providerId="LiveId" clId="{FEA10A7F-CB37-439F-8F3C-D7A77A318DDD}" dt="2022-05-16T06:33:33.048" v="3327" actId="1035"/>
        <pc:sldMkLst>
          <pc:docMk/>
          <pc:sldMk cId="1968307631" sldId="319"/>
        </pc:sldMkLst>
        <pc:spChg chg="add mod">
          <ac:chgData name="김 승철" userId="55a877572f929653" providerId="LiveId" clId="{FEA10A7F-CB37-439F-8F3C-D7A77A318DDD}" dt="2022-05-16T06:33:33.048" v="3327" actId="1035"/>
          <ac:spMkLst>
            <pc:docMk/>
            <pc:sldMk cId="1968307631" sldId="319"/>
            <ac:spMk id="11" creationId="{F8DB8CCC-C5BC-6AE0-831A-7BD2FFF04F1E}"/>
          </ac:spMkLst>
        </pc:spChg>
        <pc:spChg chg="mod">
          <ac:chgData name="김 승철" userId="55a877572f929653" providerId="LiveId" clId="{FEA10A7F-CB37-439F-8F3C-D7A77A318DDD}" dt="2022-05-16T06:33:33.048" v="3327" actId="1035"/>
          <ac:spMkLst>
            <pc:docMk/>
            <pc:sldMk cId="1968307631" sldId="319"/>
            <ac:spMk id="14" creationId="{A1A27C28-1A2B-4202-B22B-492C5553EE1B}"/>
          </ac:spMkLst>
        </pc:spChg>
        <pc:spChg chg="mod">
          <ac:chgData name="김 승철" userId="55a877572f929653" providerId="LiveId" clId="{FEA10A7F-CB37-439F-8F3C-D7A77A318DDD}" dt="2022-05-16T06:33:33.048" v="3327" actId="1035"/>
          <ac:spMkLst>
            <pc:docMk/>
            <pc:sldMk cId="1968307631" sldId="319"/>
            <ac:spMk id="15" creationId="{722194B5-B84F-437D-A769-046FD268E446}"/>
          </ac:spMkLst>
        </pc:spChg>
        <pc:spChg chg="mod">
          <ac:chgData name="김 승철" userId="55a877572f929653" providerId="LiveId" clId="{FEA10A7F-CB37-439F-8F3C-D7A77A318DDD}" dt="2022-05-16T06:33:33.048" v="3327" actId="1035"/>
          <ac:spMkLst>
            <pc:docMk/>
            <pc:sldMk cId="1968307631" sldId="319"/>
            <ac:spMk id="16" creationId="{B438E838-0A58-4218-9223-8E4BA5E82297}"/>
          </ac:spMkLst>
        </pc:spChg>
      </pc:sldChg>
      <pc:sldChg chg="addSp delSp modSp del mod">
        <pc:chgData name="김 승철" userId="55a877572f929653" providerId="LiveId" clId="{FEA10A7F-CB37-439F-8F3C-D7A77A318DDD}" dt="2022-05-16T06:23:19.566" v="2260" actId="47"/>
        <pc:sldMkLst>
          <pc:docMk/>
          <pc:sldMk cId="3677552329" sldId="320"/>
        </pc:sldMkLst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5" creationId="{098C355B-10B8-45DA-8C48-E5188F0FB2D6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6" creationId="{27255F48-75EA-4567-AECB-BE85605DC7C0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8" creationId="{7F444EF8-C693-4018-A6B7-A83620A4C0D7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9" creationId="{E5F63C08-8AAD-42F3-8DB8-5B7A4B8FB00C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10" creationId="{1CC2E8FE-5ACE-4466-9C6A-DB9F8D97C5F2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11" creationId="{16A155A3-D753-4602-829B-91B49A90EFB7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12" creationId="{8C8DCE81-287D-40B2-838F-DABD3F33A2F4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14" creationId="{9954C71C-E54E-4B7A-B0F2-90B88E5AE9CA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15" creationId="{11C77C2D-6775-4DCB-9F37-2B6B9046A9E0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16" creationId="{A509DC8D-FC8E-405F-AAF7-A05C2F5ED341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27" creationId="{5DE73A4C-5D93-40D1-842E-769B209B5D4B}"/>
          </ac:spMkLst>
        </pc:spChg>
        <pc:spChg chg="add mod ord">
          <ac:chgData name="김 승철" userId="55a877572f929653" providerId="LiveId" clId="{FEA10A7F-CB37-439F-8F3C-D7A77A318DDD}" dt="2022-05-16T06:21:47.918" v="2251" actId="167"/>
          <ac:spMkLst>
            <pc:docMk/>
            <pc:sldMk cId="3677552329" sldId="320"/>
            <ac:spMk id="28" creationId="{ADB8B0A0-67B5-DBFE-D0B5-412020AC34FA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34" creationId="{22A5ED23-259B-435A-A19E-3B62FA043007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35" creationId="{EF57BDD9-CE9E-4A85-9619-EAA1D1C23F84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36" creationId="{BC70B75F-A2D1-4FAB-8BEB-97B18F8EB92D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37" creationId="{01B7FFE7-882C-4A3C-9D4C-B14AB5162317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38" creationId="{0C5594E3-2C8B-4540-84A4-55D24D452475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39" creationId="{4FEED630-C236-48DB-A54C-72327F37677F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40" creationId="{B3461E0D-9953-4D02-9BC4-61017517A5EF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45" creationId="{20BCA05C-8F0D-430E-9514-F8626038297B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47" creationId="{EDFC86E5-267C-437C-8E11-2985F51549E1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48" creationId="{426DE45B-1836-4B4B-AADA-23C065049FC9}"/>
          </ac:spMkLst>
        </pc:spChg>
        <pc:spChg chg="mod">
          <ac:chgData name="김 승철" userId="55a877572f929653" providerId="LiveId" clId="{FEA10A7F-CB37-439F-8F3C-D7A77A318DDD}" dt="2022-05-16T06:21:52.140" v="2252" actId="1076"/>
          <ac:spMkLst>
            <pc:docMk/>
            <pc:sldMk cId="3677552329" sldId="320"/>
            <ac:spMk id="50" creationId="{AE45455B-AA4B-43FC-832D-F0C16ED7379C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51" creationId="{3C305453-FC8D-4BCA-B97D-6EAAAE45FBDA}"/>
          </ac:spMkLst>
        </pc:spChg>
        <pc:spChg chg="mod">
          <ac:chgData name="김 승철" userId="55a877572f929653" providerId="LiveId" clId="{FEA10A7F-CB37-439F-8F3C-D7A77A318DDD}" dt="2022-05-16T06:21:59.273" v="2254" actId="1076"/>
          <ac:spMkLst>
            <pc:docMk/>
            <pc:sldMk cId="3677552329" sldId="320"/>
            <ac:spMk id="52" creationId="{2EA08908-1104-43AA-BC39-F3953D76533F}"/>
          </ac:spMkLst>
        </pc:spChg>
        <pc:spChg chg="mod">
          <ac:chgData name="김 승철" userId="55a877572f929653" providerId="LiveId" clId="{FEA10A7F-CB37-439F-8F3C-D7A77A318DDD}" dt="2022-05-16T06:21:55.251" v="2253" actId="1076"/>
          <ac:spMkLst>
            <pc:docMk/>
            <pc:sldMk cId="3677552329" sldId="320"/>
            <ac:spMk id="57" creationId="{0044FB87-615C-4F52-A3AC-39DDD501473E}"/>
          </ac:spMkLst>
        </pc:spChg>
        <pc:picChg chg="add del mod">
          <ac:chgData name="김 승철" userId="55a877572f929653" providerId="LiveId" clId="{FEA10A7F-CB37-439F-8F3C-D7A77A318DDD}" dt="2022-05-16T06:23:13.233" v="2258" actId="478"/>
          <ac:picMkLst>
            <pc:docMk/>
            <pc:sldMk cId="3677552329" sldId="320"/>
            <ac:picMk id="3" creationId="{FE200E28-7A34-B9B4-DB8C-4A2B8D0CF2AB}"/>
          </ac:picMkLst>
        </pc:picChg>
      </pc:sldChg>
      <pc:sldChg chg="addSp delSp modSp add mod ord">
        <pc:chgData name="김 승철" userId="55a877572f929653" providerId="LiveId" clId="{FEA10A7F-CB37-439F-8F3C-D7A77A318DDD}" dt="2022-05-16T06:09:21.100" v="1670" actId="1076"/>
        <pc:sldMkLst>
          <pc:docMk/>
          <pc:sldMk cId="3814891666" sldId="321"/>
        </pc:sldMkLst>
        <pc:spChg chg="add mod">
          <ac:chgData name="김 승철" userId="55a877572f929653" providerId="LiveId" clId="{FEA10A7F-CB37-439F-8F3C-D7A77A318DDD}" dt="2022-05-16T06:09:21.100" v="1670" actId="1076"/>
          <ac:spMkLst>
            <pc:docMk/>
            <pc:sldMk cId="3814891666" sldId="321"/>
            <ac:spMk id="4" creationId="{DC81021D-B7A6-4EFD-90EC-27E17CD65804}"/>
          </ac:spMkLst>
        </pc:spChg>
        <pc:spChg chg="add mod">
          <ac:chgData name="김 승철" userId="55a877572f929653" providerId="LiveId" clId="{FEA10A7F-CB37-439F-8F3C-D7A77A318DDD}" dt="2022-05-16T06:02:51.966" v="1153" actId="1076"/>
          <ac:spMkLst>
            <pc:docMk/>
            <pc:sldMk cId="3814891666" sldId="321"/>
            <ac:spMk id="10" creationId="{526A807F-408A-14C6-76CE-9120FD379F46}"/>
          </ac:spMkLst>
        </pc:spChg>
        <pc:spChg chg="add mod">
          <ac:chgData name="김 승철" userId="55a877572f929653" providerId="LiveId" clId="{FEA10A7F-CB37-439F-8F3C-D7A77A318DDD}" dt="2022-05-16T06:09:21.100" v="1670" actId="1076"/>
          <ac:spMkLst>
            <pc:docMk/>
            <pc:sldMk cId="3814891666" sldId="321"/>
            <ac:spMk id="12" creationId="{F052DAA7-318A-4C99-8131-37AA4EA034D2}"/>
          </ac:spMkLst>
        </pc:spChg>
        <pc:spChg chg="add mod">
          <ac:chgData name="김 승철" userId="55a877572f929653" providerId="LiveId" clId="{FEA10A7F-CB37-439F-8F3C-D7A77A318DDD}" dt="2022-05-16T06:09:16.569" v="1669" actId="1076"/>
          <ac:spMkLst>
            <pc:docMk/>
            <pc:sldMk cId="3814891666" sldId="321"/>
            <ac:spMk id="13" creationId="{24F13A42-5133-41E6-AA90-1438FABB5BCC}"/>
          </ac:spMkLst>
        </pc:spChg>
        <pc:spChg chg="del">
          <ac:chgData name="김 승철" userId="55a877572f929653" providerId="LiveId" clId="{FEA10A7F-CB37-439F-8F3C-D7A77A318DDD}" dt="2022-05-02T06:49:40.213" v="384" actId="478"/>
          <ac:spMkLst>
            <pc:docMk/>
            <pc:sldMk cId="3814891666" sldId="321"/>
            <ac:spMk id="16" creationId="{65E14B51-76A3-4C29-9561-B704C28C1E9F}"/>
          </ac:spMkLst>
        </pc:spChg>
        <pc:spChg chg="del">
          <ac:chgData name="김 승철" userId="55a877572f929653" providerId="LiveId" clId="{FEA10A7F-CB37-439F-8F3C-D7A77A318DDD}" dt="2022-05-02T06:49:40.213" v="384" actId="478"/>
          <ac:spMkLst>
            <pc:docMk/>
            <pc:sldMk cId="3814891666" sldId="321"/>
            <ac:spMk id="17" creationId="{5C609888-0B27-458D-BDA9-8E6CB516F6C2}"/>
          </ac:spMkLst>
        </pc:spChg>
        <pc:picChg chg="add mod">
          <ac:chgData name="김 승철" userId="55a877572f929653" providerId="LiveId" clId="{FEA10A7F-CB37-439F-8F3C-D7A77A318DDD}" dt="2022-05-16T06:02:49.018" v="1152" actId="1076"/>
          <ac:picMkLst>
            <pc:docMk/>
            <pc:sldMk cId="3814891666" sldId="321"/>
            <ac:picMk id="3" creationId="{E7F18D0A-ACBC-4976-9A9A-B4BE314082FE}"/>
          </ac:picMkLst>
        </pc:picChg>
        <pc:picChg chg="del">
          <ac:chgData name="김 승철" userId="55a877572f929653" providerId="LiveId" clId="{FEA10A7F-CB37-439F-8F3C-D7A77A318DDD}" dt="2022-05-02T06:49:40.213" v="384" actId="478"/>
          <ac:picMkLst>
            <pc:docMk/>
            <pc:sldMk cId="3814891666" sldId="321"/>
            <ac:picMk id="5" creationId="{515C14A4-E878-4B2D-84B1-B5134C8EA804}"/>
          </ac:picMkLst>
        </pc:picChg>
      </pc:sldChg>
      <pc:sldChg chg="addSp delSp modSp add mod ord">
        <pc:chgData name="김 승철" userId="55a877572f929653" providerId="LiveId" clId="{FEA10A7F-CB37-439F-8F3C-D7A77A318DDD}" dt="2022-05-16T06:12:22.579" v="2125"/>
        <pc:sldMkLst>
          <pc:docMk/>
          <pc:sldMk cId="1178104482" sldId="322"/>
        </pc:sldMkLst>
        <pc:spChg chg="add mod">
          <ac:chgData name="김 승철" userId="55a877572f929653" providerId="LiveId" clId="{FEA10A7F-CB37-439F-8F3C-D7A77A318DDD}" dt="2022-05-16T06:10:03.901" v="1734"/>
          <ac:spMkLst>
            <pc:docMk/>
            <pc:sldMk cId="1178104482" sldId="322"/>
            <ac:spMk id="8" creationId="{E264A37F-4F45-E773-2063-DA4C0211EA24}"/>
          </ac:spMkLst>
        </pc:spChg>
        <pc:spChg chg="add mod">
          <ac:chgData name="김 승철" userId="55a877572f929653" providerId="LiveId" clId="{FEA10A7F-CB37-439F-8F3C-D7A77A318DDD}" dt="2022-05-16T06:12:22.579" v="2125"/>
          <ac:spMkLst>
            <pc:docMk/>
            <pc:sldMk cId="1178104482" sldId="322"/>
            <ac:spMk id="10" creationId="{CA6BB5C0-3345-4BF5-9D2B-6A77E47C8D85}"/>
          </ac:spMkLst>
        </pc:spChg>
        <pc:picChg chg="add mod">
          <ac:chgData name="김 승철" userId="55a877572f929653" providerId="LiveId" clId="{FEA10A7F-CB37-439F-8F3C-D7A77A318DDD}" dt="2022-05-16T06:09:39.023" v="1674" actId="1076"/>
          <ac:picMkLst>
            <pc:docMk/>
            <pc:sldMk cId="1178104482" sldId="322"/>
            <ac:picMk id="3" creationId="{152F4D34-F60B-4649-973F-3CCAD1108E90}"/>
          </ac:picMkLst>
        </pc:picChg>
        <pc:picChg chg="add del mod">
          <ac:chgData name="김 승철" userId="55a877572f929653" providerId="LiveId" clId="{FEA10A7F-CB37-439F-8F3C-D7A77A318DDD}" dt="2022-05-02T06:49:53.620" v="388" actId="478"/>
          <ac:picMkLst>
            <pc:docMk/>
            <pc:sldMk cId="1178104482" sldId="322"/>
            <ac:picMk id="5" creationId="{B9C8F47A-4237-4EB7-95BD-D3F37F699BAD}"/>
          </ac:picMkLst>
        </pc:picChg>
      </pc:sldChg>
      <pc:sldChg chg="addSp delSp modSp add mod ord">
        <pc:chgData name="김 승철" userId="55a877572f929653" providerId="LiveId" clId="{FEA10A7F-CB37-439F-8F3C-D7A77A318DDD}" dt="2022-05-16T06:20:57.068" v="2243" actId="14100"/>
        <pc:sldMkLst>
          <pc:docMk/>
          <pc:sldMk cId="755237174" sldId="323"/>
        </pc:sldMkLst>
        <pc:spChg chg="del">
          <ac:chgData name="김 승철" userId="55a877572f929653" providerId="LiveId" clId="{FEA10A7F-CB37-439F-8F3C-D7A77A318DDD}" dt="2022-05-16T06:12:52.547" v="2131" actId="478"/>
          <ac:spMkLst>
            <pc:docMk/>
            <pc:sldMk cId="755237174" sldId="323"/>
            <ac:spMk id="16" creationId="{65E14B51-76A3-4C29-9561-B704C28C1E9F}"/>
          </ac:spMkLst>
        </pc:spChg>
        <pc:spChg chg="del">
          <ac:chgData name="김 승철" userId="55a877572f929653" providerId="LiveId" clId="{FEA10A7F-CB37-439F-8F3C-D7A77A318DDD}" dt="2022-05-16T06:12:52.547" v="2131" actId="478"/>
          <ac:spMkLst>
            <pc:docMk/>
            <pc:sldMk cId="755237174" sldId="323"/>
            <ac:spMk id="17" creationId="{5C609888-0B27-458D-BDA9-8E6CB516F6C2}"/>
          </ac:spMkLst>
        </pc:spChg>
        <pc:picChg chg="add mod">
          <ac:chgData name="김 승철" userId="55a877572f929653" providerId="LiveId" clId="{FEA10A7F-CB37-439F-8F3C-D7A77A318DDD}" dt="2022-05-16T06:20:08.444" v="2229" actId="1037"/>
          <ac:picMkLst>
            <pc:docMk/>
            <pc:sldMk cId="755237174" sldId="323"/>
            <ac:picMk id="3" creationId="{11A4289A-4B5A-6700-1466-D6BB31D7F39C}"/>
          </ac:picMkLst>
        </pc:picChg>
        <pc:picChg chg="del">
          <ac:chgData name="김 승철" userId="55a877572f929653" providerId="LiveId" clId="{FEA10A7F-CB37-439F-8F3C-D7A77A318DDD}" dt="2022-05-16T06:12:51.341" v="2130" actId="478"/>
          <ac:picMkLst>
            <pc:docMk/>
            <pc:sldMk cId="755237174" sldId="323"/>
            <ac:picMk id="5" creationId="{515C14A4-E878-4B2D-84B1-B5134C8EA804}"/>
          </ac:picMkLst>
        </pc:picChg>
        <pc:picChg chg="add del mod">
          <ac:chgData name="김 승철" userId="55a877572f929653" providerId="LiveId" clId="{FEA10A7F-CB37-439F-8F3C-D7A77A318DDD}" dt="2022-05-16T06:15:58.962" v="2148" actId="478"/>
          <ac:picMkLst>
            <pc:docMk/>
            <pc:sldMk cId="755237174" sldId="323"/>
            <ac:picMk id="6" creationId="{77B428E4-B0AC-8C67-DB5F-D77A13155C67}"/>
          </ac:picMkLst>
        </pc:picChg>
        <pc:picChg chg="add mod">
          <ac:chgData name="김 승철" userId="55a877572f929653" providerId="LiveId" clId="{FEA10A7F-CB37-439F-8F3C-D7A77A318DDD}" dt="2022-05-16T06:20:08.444" v="2229" actId="1037"/>
          <ac:picMkLst>
            <pc:docMk/>
            <pc:sldMk cId="755237174" sldId="323"/>
            <ac:picMk id="8" creationId="{CA80C859-4739-9B9F-FDA1-4893823BB36C}"/>
          </ac:picMkLst>
        </pc:picChg>
        <pc:picChg chg="add mod">
          <ac:chgData name="김 승철" userId="55a877572f929653" providerId="LiveId" clId="{FEA10A7F-CB37-439F-8F3C-D7A77A318DDD}" dt="2022-05-16T06:20:08.444" v="2229" actId="1037"/>
          <ac:picMkLst>
            <pc:docMk/>
            <pc:sldMk cId="755237174" sldId="323"/>
            <ac:picMk id="10" creationId="{A87A2E1C-5668-3B2A-B0D1-4C836194793D}"/>
          </ac:picMkLst>
        </pc:picChg>
        <pc:picChg chg="add mod">
          <ac:chgData name="김 승철" userId="55a877572f929653" providerId="LiveId" clId="{FEA10A7F-CB37-439F-8F3C-D7A77A318DDD}" dt="2022-05-16T06:20:08.444" v="2229" actId="1037"/>
          <ac:picMkLst>
            <pc:docMk/>
            <pc:sldMk cId="755237174" sldId="323"/>
            <ac:picMk id="12" creationId="{E33BCDBB-BC8B-AFCB-1D78-B01EFB8EA621}"/>
          </ac:picMkLst>
        </pc:picChg>
        <pc:picChg chg="add del mod">
          <ac:chgData name="김 승철" userId="55a877572f929653" providerId="LiveId" clId="{FEA10A7F-CB37-439F-8F3C-D7A77A318DDD}" dt="2022-05-16T06:17:47.143" v="2181" actId="478"/>
          <ac:picMkLst>
            <pc:docMk/>
            <pc:sldMk cId="755237174" sldId="323"/>
            <ac:picMk id="15" creationId="{06595CD8-A7EE-FF00-4E3E-C094101F38E9}"/>
          </ac:picMkLst>
        </pc:picChg>
        <pc:picChg chg="add mod">
          <ac:chgData name="김 승철" userId="55a877572f929653" providerId="LiveId" clId="{FEA10A7F-CB37-439F-8F3C-D7A77A318DDD}" dt="2022-05-16T06:20:08.444" v="2229" actId="1037"/>
          <ac:picMkLst>
            <pc:docMk/>
            <pc:sldMk cId="755237174" sldId="323"/>
            <ac:picMk id="19" creationId="{48784538-C4AC-31EE-9ADB-B38FBB9FA5E3}"/>
          </ac:picMkLst>
        </pc:picChg>
        <pc:picChg chg="add mod">
          <ac:chgData name="김 승철" userId="55a877572f929653" providerId="LiveId" clId="{FEA10A7F-CB37-439F-8F3C-D7A77A318DDD}" dt="2022-05-16T06:20:08.444" v="2229" actId="1037"/>
          <ac:picMkLst>
            <pc:docMk/>
            <pc:sldMk cId="755237174" sldId="323"/>
            <ac:picMk id="21" creationId="{7C5C400B-2C88-F1D5-92CA-7F2E97C75985}"/>
          </ac:picMkLst>
        </pc:picChg>
        <pc:picChg chg="add mod">
          <ac:chgData name="김 승철" userId="55a877572f929653" providerId="LiveId" clId="{FEA10A7F-CB37-439F-8F3C-D7A77A318DDD}" dt="2022-05-16T06:20:08.444" v="2229" actId="1037"/>
          <ac:picMkLst>
            <pc:docMk/>
            <pc:sldMk cId="755237174" sldId="323"/>
            <ac:picMk id="23" creationId="{F39CF06C-51A3-41FD-9D5C-7C1AD2B93E80}"/>
          </ac:picMkLst>
        </pc:picChg>
        <pc:picChg chg="add mod">
          <ac:chgData name="김 승철" userId="55a877572f929653" providerId="LiveId" clId="{FEA10A7F-CB37-439F-8F3C-D7A77A318DDD}" dt="2022-05-16T06:20:57.068" v="2243" actId="14100"/>
          <ac:picMkLst>
            <pc:docMk/>
            <pc:sldMk cId="755237174" sldId="323"/>
            <ac:picMk id="25" creationId="{CF7FF609-10C2-9687-1879-2F1BEA513F16}"/>
          </ac:picMkLst>
        </pc:picChg>
      </pc:sldChg>
      <pc:sldChg chg="delSp modSp add del mod">
        <pc:chgData name="김 승철" userId="55a877572f929653" providerId="LiveId" clId="{FEA10A7F-CB37-439F-8F3C-D7A77A318DDD}" dt="2022-05-16T06:23:27.179" v="2264" actId="47"/>
        <pc:sldMkLst>
          <pc:docMk/>
          <pc:sldMk cId="3176197988" sldId="324"/>
        </pc:sldMkLst>
        <pc:picChg chg="del mod">
          <ac:chgData name="김 승철" userId="55a877572f929653" providerId="LiveId" clId="{FEA10A7F-CB37-439F-8F3C-D7A77A318DDD}" dt="2022-05-16T06:23:22.953" v="2262" actId="21"/>
          <ac:picMkLst>
            <pc:docMk/>
            <pc:sldMk cId="3176197988" sldId="324"/>
            <ac:picMk id="3" creationId="{FE200E28-7A34-B9B4-DB8C-4A2B8D0CF2AB}"/>
          </ac:picMkLst>
        </pc:picChg>
      </pc:sldChg>
      <pc:sldChg chg="addSp delSp modSp add mod">
        <pc:chgData name="김 승철" userId="55a877572f929653" providerId="LiveId" clId="{FEA10A7F-CB37-439F-8F3C-D7A77A318DDD}" dt="2022-05-16T06:24:30.833" v="2286" actId="1076"/>
        <pc:sldMkLst>
          <pc:docMk/>
          <pc:sldMk cId="1290133869" sldId="325"/>
        </pc:sldMkLst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4" creationId="{C96FBE55-4438-456C-A031-07B98DABF6A5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5" creationId="{098C355B-10B8-45DA-8C48-E5188F0FB2D6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6" creationId="{27255F48-75EA-4567-AECB-BE85605DC7C0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8" creationId="{7F444EF8-C693-4018-A6B7-A83620A4C0D7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9" creationId="{E5F63C08-8AAD-42F3-8DB8-5B7A4B8FB00C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10" creationId="{1CC2E8FE-5ACE-4466-9C6A-DB9F8D97C5F2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11" creationId="{16A155A3-D753-4602-829B-91B49A90EFB7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12" creationId="{8C8DCE81-287D-40B2-838F-DABD3F33A2F4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13" creationId="{DCA0D545-61A0-4E36-B745-B103545014E3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14" creationId="{9954C71C-E54E-4B7A-B0F2-90B88E5AE9CA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15" creationId="{11C77C2D-6775-4DCB-9F37-2B6B9046A9E0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16" creationId="{A509DC8D-FC8E-405F-AAF7-A05C2F5ED341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17" creationId="{903E2DCD-2F63-48DA-85C7-38E766271ED5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44" creationId="{2862207A-AB7F-4D77-9E4D-163822A2ADAB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45" creationId="{20BCA05C-8F0D-430E-9514-F8626038297B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46" creationId="{5C9A0E81-7F3D-4F32-9953-8427ED8A9068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47" creationId="{EDFC86E5-267C-437C-8E11-2985F51549E1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48" creationId="{426DE45B-1836-4B4B-AADA-23C065049FC9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49" creationId="{2E140A22-94CB-49DA-9B39-A3DA17E7AA24}"/>
          </ac:spMkLst>
        </pc:spChg>
        <pc:spChg chg="add mod ord">
          <ac:chgData name="김 승철" userId="55a877572f929653" providerId="LiveId" clId="{FEA10A7F-CB37-439F-8F3C-D7A77A318DDD}" dt="2022-05-16T06:24:23.702" v="2281" actId="14100"/>
          <ac:spMkLst>
            <pc:docMk/>
            <pc:sldMk cId="1290133869" sldId="325"/>
            <ac:spMk id="50" creationId="{D1843326-B839-3E7F-C1F6-F51BAAC12C12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51" creationId="{3C305453-FC8D-4BCA-B97D-6EAAAE45FBDA}"/>
          </ac:spMkLst>
        </pc:spChg>
        <pc:spChg chg="del">
          <ac:chgData name="김 승철" userId="55a877572f929653" providerId="LiveId" clId="{FEA10A7F-CB37-439F-8F3C-D7A77A318DDD}" dt="2022-05-16T06:23:32.764" v="2267" actId="478"/>
          <ac:spMkLst>
            <pc:docMk/>
            <pc:sldMk cId="1290133869" sldId="325"/>
            <ac:spMk id="52" creationId="{2EA08908-1104-43AA-BC39-F3953D76533F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59" creationId="{32DF337E-FDA3-4B0D-BECE-5BD12D09C13E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65" creationId="{F1DE21FE-9CF7-4ADF-8588-AE06441C5FDC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66" creationId="{2725EE35-D23A-4415-B9AA-6651C0601AA3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67" creationId="{40F3098A-C9FB-4B10-9324-5D96ECF5BE17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68" creationId="{72B28F58-2C5F-40E8-808E-F03FE8EB47B6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69" creationId="{92B6ED78-FF33-4FF7-83D2-610741938BB5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72" creationId="{CE7262C2-C8D4-48E8-98D3-8051B7C9E6F5}"/>
          </ac:spMkLst>
        </pc:spChg>
        <pc:spChg chg="del">
          <ac:chgData name="김 승철" userId="55a877572f929653" providerId="LiveId" clId="{FEA10A7F-CB37-439F-8F3C-D7A77A318DDD}" dt="2022-05-16T06:23:31.666" v="2266" actId="478"/>
          <ac:spMkLst>
            <pc:docMk/>
            <pc:sldMk cId="1290133869" sldId="325"/>
            <ac:spMk id="73" creationId="{3C3C0C08-36BF-40E8-9F33-C7C479B491AB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74" creationId="{F3ECBA5E-9861-40DC-9D0E-CD3F3291B812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75" creationId="{DCC84584-F79C-4E16-8BB5-457A4B1582A2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76" creationId="{37B74F38-0A22-4B78-AFDC-71B25AA1AB60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77" creationId="{FBF8879D-9C76-4BCE-8F6A-0C6A96F63AA9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78" creationId="{24A3EB1C-C20F-4EF6-85DF-936C536DDDA3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79" creationId="{55023A55-D53C-4C29-90C9-DAC09E080BE4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80" creationId="{3F32BFFF-46E0-45F8-B815-C7357A2C509E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81" creationId="{2F94C06C-230F-47F3-90E1-5E4813BA098E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82" creationId="{53A2B7AE-F3A2-4F80-9FC9-E3EB4191070D}"/>
          </ac:spMkLst>
        </pc:spChg>
        <pc:spChg chg="del">
          <ac:chgData name="김 승철" userId="55a877572f929653" providerId="LiveId" clId="{FEA10A7F-CB37-439F-8F3C-D7A77A318DDD}" dt="2022-05-16T06:23:30.973" v="2265" actId="478"/>
          <ac:spMkLst>
            <pc:docMk/>
            <pc:sldMk cId="1290133869" sldId="325"/>
            <ac:spMk id="83" creationId="{B8B7568A-025E-474B-B3B5-EDF6141ED9E2}"/>
          </ac:spMkLst>
        </pc:spChg>
        <pc:spChg chg="mod">
          <ac:chgData name="김 승철" userId="55a877572f929653" providerId="LiveId" clId="{FEA10A7F-CB37-439F-8F3C-D7A77A318DDD}" dt="2022-05-16T06:23:51.292" v="2276" actId="20577"/>
          <ac:spMkLst>
            <pc:docMk/>
            <pc:sldMk cId="1290133869" sldId="325"/>
            <ac:spMk id="85" creationId="{0090F293-707E-454D-B770-7995ADED55C4}"/>
          </ac:spMkLst>
        </pc:spChg>
        <pc:spChg chg="del mod">
          <ac:chgData name="김 승철" userId="55a877572f929653" providerId="LiveId" clId="{FEA10A7F-CB37-439F-8F3C-D7A77A318DDD}" dt="2022-05-16T06:23:39.542" v="2271" actId="478"/>
          <ac:spMkLst>
            <pc:docMk/>
            <pc:sldMk cId="1290133869" sldId="325"/>
            <ac:spMk id="86" creationId="{91A8B32D-9F6B-4968-B594-8612EF54CA15}"/>
          </ac:spMkLst>
        </pc:spChg>
        <pc:picChg chg="add del mod">
          <ac:chgData name="김 승철" userId="55a877572f929653" providerId="LiveId" clId="{FEA10A7F-CB37-439F-8F3C-D7A77A318DDD}" dt="2022-05-16T06:24:21.280" v="2280" actId="478"/>
          <ac:picMkLst>
            <pc:docMk/>
            <pc:sldMk cId="1290133869" sldId="325"/>
            <ac:picMk id="3" creationId="{66045192-137A-B550-BF1C-C7EE0CEE5490}"/>
          </ac:picMkLst>
        </pc:picChg>
        <pc:picChg chg="add mod">
          <ac:chgData name="김 승철" userId="55a877572f929653" providerId="LiveId" clId="{FEA10A7F-CB37-439F-8F3C-D7A77A318DDD}" dt="2022-05-16T06:24:30.833" v="2286" actId="1076"/>
          <ac:picMkLst>
            <pc:docMk/>
            <pc:sldMk cId="1290133869" sldId="325"/>
            <ac:picMk id="18" creationId="{055B5A98-248E-2F4A-CFE9-3154D4330AC3}"/>
          </ac:picMkLst>
        </pc:picChg>
      </pc:sldChg>
      <pc:sldChg chg="addSp delSp modSp add mod">
        <pc:chgData name="김 승철" userId="55a877572f929653" providerId="LiveId" clId="{FEA10A7F-CB37-439F-8F3C-D7A77A318DDD}" dt="2022-05-16T07:35:10.102" v="6572" actId="1035"/>
        <pc:sldMkLst>
          <pc:docMk/>
          <pc:sldMk cId="845928203" sldId="326"/>
        </pc:sldMkLst>
        <pc:spChg chg="add mod">
          <ac:chgData name="김 승철" userId="55a877572f929653" providerId="LiveId" clId="{FEA10A7F-CB37-439F-8F3C-D7A77A318DDD}" dt="2022-05-16T07:34:38.002" v="6518" actId="20577"/>
          <ac:spMkLst>
            <pc:docMk/>
            <pc:sldMk cId="845928203" sldId="326"/>
            <ac:spMk id="4" creationId="{9601639F-9ED6-64F3-A832-1FA57963B6F3}"/>
          </ac:spMkLst>
        </pc:spChg>
        <pc:spChg chg="del">
          <ac:chgData name="김 승철" userId="55a877572f929653" providerId="LiveId" clId="{FEA10A7F-CB37-439F-8F3C-D7A77A318DDD}" dt="2022-05-16T06:32:13.277" v="3096" actId="478"/>
          <ac:spMkLst>
            <pc:docMk/>
            <pc:sldMk cId="845928203" sldId="326"/>
            <ac:spMk id="8" creationId="{E264A37F-4F45-E773-2063-DA4C0211EA24}"/>
          </ac:spMkLst>
        </pc:spChg>
        <pc:spChg chg="del">
          <ac:chgData name="김 승철" userId="55a877572f929653" providerId="LiveId" clId="{FEA10A7F-CB37-439F-8F3C-D7A77A318DDD}" dt="2022-05-16T06:32:12.617" v="3095" actId="478"/>
          <ac:spMkLst>
            <pc:docMk/>
            <pc:sldMk cId="845928203" sldId="326"/>
            <ac:spMk id="10" creationId="{CA6BB5C0-3345-4BF5-9D2B-6A77E47C8D85}"/>
          </ac:spMkLst>
        </pc:spChg>
        <pc:spChg chg="add mod">
          <ac:chgData name="김 승철" userId="55a877572f929653" providerId="LiveId" clId="{FEA10A7F-CB37-439F-8F3C-D7A77A318DDD}" dt="2022-05-16T07:34:42.874" v="6520" actId="1076"/>
          <ac:spMkLst>
            <pc:docMk/>
            <pc:sldMk cId="845928203" sldId="326"/>
            <ac:spMk id="11" creationId="{654A71A5-4F1C-D22E-E5E3-5B154E6C7530}"/>
          </ac:spMkLst>
        </pc:spChg>
        <pc:spChg chg="add mod">
          <ac:chgData name="김 승철" userId="55a877572f929653" providerId="LiveId" clId="{FEA10A7F-CB37-439F-8F3C-D7A77A318DDD}" dt="2022-05-16T07:35:10.102" v="6572" actId="1035"/>
          <ac:spMkLst>
            <pc:docMk/>
            <pc:sldMk cId="845928203" sldId="326"/>
            <ac:spMk id="12" creationId="{89AEB7FB-977A-8639-1EE9-5D8C848D0F16}"/>
          </ac:spMkLst>
        </pc:spChg>
        <pc:spChg chg="add mod">
          <ac:chgData name="김 승철" userId="55a877572f929653" providerId="LiveId" clId="{FEA10A7F-CB37-439F-8F3C-D7A77A318DDD}" dt="2022-05-16T07:35:10.102" v="6572" actId="1035"/>
          <ac:spMkLst>
            <pc:docMk/>
            <pc:sldMk cId="845928203" sldId="326"/>
            <ac:spMk id="13" creationId="{8247FA24-5844-CB6A-F4BA-664BB7DCAC22}"/>
          </ac:spMkLst>
        </pc:spChg>
        <pc:spChg chg="add mod">
          <ac:chgData name="김 승철" userId="55a877572f929653" providerId="LiveId" clId="{FEA10A7F-CB37-439F-8F3C-D7A77A318DDD}" dt="2022-05-16T07:34:51.560" v="6549" actId="1036"/>
          <ac:spMkLst>
            <pc:docMk/>
            <pc:sldMk cId="845928203" sldId="326"/>
            <ac:spMk id="15" creationId="{77B30FAE-0ED4-95BF-DAA2-CF3D843D58CC}"/>
          </ac:spMkLst>
        </pc:spChg>
        <pc:spChg chg="add mod">
          <ac:chgData name="김 승철" userId="55a877572f929653" providerId="LiveId" clId="{FEA10A7F-CB37-439F-8F3C-D7A77A318DDD}" dt="2022-05-16T07:34:59.135" v="6555" actId="20577"/>
          <ac:spMkLst>
            <pc:docMk/>
            <pc:sldMk cId="845928203" sldId="326"/>
            <ac:spMk id="16" creationId="{2694747A-5951-879F-6E66-B242E836EB6B}"/>
          </ac:spMkLst>
        </pc:spChg>
        <pc:graphicFrameChg chg="add del mod modGraphic">
          <ac:chgData name="김 승철" userId="55a877572f929653" providerId="LiveId" clId="{FEA10A7F-CB37-439F-8F3C-D7A77A318DDD}" dt="2022-05-16T07:22:13.953" v="5096" actId="478"/>
          <ac:graphicFrameMkLst>
            <pc:docMk/>
            <pc:sldMk cId="845928203" sldId="326"/>
            <ac:graphicFrameMk id="2" creationId="{F285E3D6-E636-D322-BE4C-6CC750AD30F0}"/>
          </ac:graphicFrameMkLst>
        </pc:graphicFrameChg>
        <pc:picChg chg="del">
          <ac:chgData name="김 승철" userId="55a877572f929653" providerId="LiveId" clId="{FEA10A7F-CB37-439F-8F3C-D7A77A318DDD}" dt="2022-05-16T06:32:10.330" v="3094" actId="478"/>
          <ac:picMkLst>
            <pc:docMk/>
            <pc:sldMk cId="845928203" sldId="326"/>
            <ac:picMk id="3" creationId="{152F4D34-F60B-4649-973F-3CCAD1108E90}"/>
          </ac:picMkLst>
        </pc:picChg>
      </pc:sldChg>
      <pc:sldChg chg="addSp delSp modSp add mod">
        <pc:chgData name="김 승철" userId="55a877572f929653" providerId="LiveId" clId="{FEA10A7F-CB37-439F-8F3C-D7A77A318DDD}" dt="2022-05-16T06:55:10.662" v="4300" actId="207"/>
        <pc:sldMkLst>
          <pc:docMk/>
          <pc:sldMk cId="3912542805" sldId="327"/>
        </pc:sldMkLst>
        <pc:spChg chg="mod">
          <ac:chgData name="김 승철" userId="55a877572f929653" providerId="LiveId" clId="{FEA10A7F-CB37-439F-8F3C-D7A77A318DDD}" dt="2022-05-16T06:44:23.604" v="3786" actId="1076"/>
          <ac:spMkLst>
            <pc:docMk/>
            <pc:sldMk cId="3912542805" sldId="327"/>
            <ac:spMk id="11" creationId="{587999E9-D410-2F54-7E01-2028FD3AB127}"/>
          </ac:spMkLst>
        </pc:spChg>
        <pc:spChg chg="mod">
          <ac:chgData name="김 승철" userId="55a877572f929653" providerId="LiveId" clId="{FEA10A7F-CB37-439F-8F3C-D7A77A318DDD}" dt="2022-05-16T06:52:23.121" v="4007" actId="1076"/>
          <ac:spMkLst>
            <pc:docMk/>
            <pc:sldMk cId="3912542805" sldId="327"/>
            <ac:spMk id="14" creationId="{4DE7C7D8-A265-B389-907D-AFB01A4DE347}"/>
          </ac:spMkLst>
        </pc:spChg>
        <pc:graphicFrameChg chg="mod modGraphic">
          <ac:chgData name="김 승철" userId="55a877572f929653" providerId="LiveId" clId="{FEA10A7F-CB37-439F-8F3C-D7A77A318DDD}" dt="2022-05-16T06:45:21.834" v="3807" actId="255"/>
          <ac:graphicFrameMkLst>
            <pc:docMk/>
            <pc:sldMk cId="3912542805" sldId="327"/>
            <ac:graphicFrameMk id="2" creationId="{5B0263B4-4F58-43F5-14BB-D24FA46D3930}"/>
          </ac:graphicFrameMkLst>
        </pc:graphicFrameChg>
        <pc:graphicFrameChg chg="mod modGraphic">
          <ac:chgData name="김 승철" userId="55a877572f929653" providerId="LiveId" clId="{FEA10A7F-CB37-439F-8F3C-D7A77A318DDD}" dt="2022-05-16T06:55:10.662" v="4300" actId="207"/>
          <ac:graphicFrameMkLst>
            <pc:docMk/>
            <pc:sldMk cId="3912542805" sldId="327"/>
            <ac:graphicFrameMk id="3" creationId="{E55C41B8-C324-3672-2A6B-B55801620630}"/>
          </ac:graphicFrameMkLst>
        </pc:graphicFrameChg>
        <pc:graphicFrameChg chg="add del mod">
          <ac:chgData name="김 승철" userId="55a877572f929653" providerId="LiveId" clId="{FEA10A7F-CB37-439F-8F3C-D7A77A318DDD}" dt="2022-05-16T06:40:23.047" v="3696"/>
          <ac:graphicFrameMkLst>
            <pc:docMk/>
            <pc:sldMk cId="3912542805" sldId="327"/>
            <ac:graphicFrameMk id="4" creationId="{62290E12-AD32-CCA0-65CF-16929C1D32F7}"/>
          </ac:graphicFrameMkLst>
        </pc:graphicFrameChg>
        <pc:graphicFrameChg chg="mod modGraphic">
          <ac:chgData name="김 승철" userId="55a877572f929653" providerId="LiveId" clId="{FEA10A7F-CB37-439F-8F3C-D7A77A318DDD}" dt="2022-05-16T06:44:39.732" v="3796" actId="20577"/>
          <ac:graphicFrameMkLst>
            <pc:docMk/>
            <pc:sldMk cId="3912542805" sldId="327"/>
            <ac:graphicFrameMk id="8" creationId="{C10735B4-736F-C208-D4BD-28D9D7F2E113}"/>
          </ac:graphicFrameMkLst>
        </pc:graphicFrameChg>
      </pc:sldChg>
      <pc:sldChg chg="modSp add mod">
        <pc:chgData name="김 승철" userId="55a877572f929653" providerId="LiveId" clId="{FEA10A7F-CB37-439F-8F3C-D7A77A318DDD}" dt="2022-05-16T06:58:06.521" v="4582" actId="20577"/>
        <pc:sldMkLst>
          <pc:docMk/>
          <pc:sldMk cId="133496094" sldId="328"/>
        </pc:sldMkLst>
        <pc:spChg chg="mod">
          <ac:chgData name="김 승철" userId="55a877572f929653" providerId="LiveId" clId="{FEA10A7F-CB37-439F-8F3C-D7A77A318DDD}" dt="2022-05-16T06:57:56.034" v="4574"/>
          <ac:spMkLst>
            <pc:docMk/>
            <pc:sldMk cId="133496094" sldId="328"/>
            <ac:spMk id="14" creationId="{4DE7C7D8-A265-B389-907D-AFB01A4DE347}"/>
          </ac:spMkLst>
        </pc:spChg>
        <pc:graphicFrameChg chg="mod modGraphic">
          <ac:chgData name="김 승철" userId="55a877572f929653" providerId="LiveId" clId="{FEA10A7F-CB37-439F-8F3C-D7A77A318DDD}" dt="2022-05-16T06:56:54.773" v="4394" actId="2711"/>
          <ac:graphicFrameMkLst>
            <pc:docMk/>
            <pc:sldMk cId="133496094" sldId="328"/>
            <ac:graphicFrameMk id="2" creationId="{5B0263B4-4F58-43F5-14BB-D24FA46D3930}"/>
          </ac:graphicFrameMkLst>
        </pc:graphicFrameChg>
        <pc:graphicFrameChg chg="mod modGraphic">
          <ac:chgData name="김 승철" userId="55a877572f929653" providerId="LiveId" clId="{FEA10A7F-CB37-439F-8F3C-D7A77A318DDD}" dt="2022-05-16T06:56:58.688" v="4395" actId="2711"/>
          <ac:graphicFrameMkLst>
            <pc:docMk/>
            <pc:sldMk cId="133496094" sldId="328"/>
            <ac:graphicFrameMk id="3" creationId="{E55C41B8-C324-3672-2A6B-B55801620630}"/>
          </ac:graphicFrameMkLst>
        </pc:graphicFrameChg>
        <pc:graphicFrameChg chg="modGraphic">
          <ac:chgData name="김 승철" userId="55a877572f929653" providerId="LiveId" clId="{FEA10A7F-CB37-439F-8F3C-D7A77A318DDD}" dt="2022-05-16T06:58:06.521" v="4582" actId="20577"/>
          <ac:graphicFrameMkLst>
            <pc:docMk/>
            <pc:sldMk cId="133496094" sldId="328"/>
            <ac:graphicFrameMk id="8" creationId="{C10735B4-736F-C208-D4BD-28D9D7F2E113}"/>
          </ac:graphicFrameMkLst>
        </pc:graphicFrameChg>
      </pc:sldChg>
      <pc:sldChg chg="modSp add mod">
        <pc:chgData name="김 승철" userId="55a877572f929653" providerId="LiveId" clId="{FEA10A7F-CB37-439F-8F3C-D7A77A318DDD}" dt="2022-05-16T06:58:19.914" v="4584" actId="20577"/>
        <pc:sldMkLst>
          <pc:docMk/>
          <pc:sldMk cId="2220913217" sldId="329"/>
        </pc:sldMkLst>
        <pc:spChg chg="mod">
          <ac:chgData name="김 승철" userId="55a877572f929653" providerId="LiveId" clId="{FEA10A7F-CB37-439F-8F3C-D7A77A318DDD}" dt="2022-05-16T06:55:03.105" v="4299" actId="20577"/>
          <ac:spMkLst>
            <pc:docMk/>
            <pc:sldMk cId="2220913217" sldId="329"/>
            <ac:spMk id="14" creationId="{4DE7C7D8-A265-B389-907D-AFB01A4DE347}"/>
          </ac:spMkLst>
        </pc:spChg>
        <pc:graphicFrameChg chg="mod modGraphic">
          <ac:chgData name="김 승철" userId="55a877572f929653" providerId="LiveId" clId="{FEA10A7F-CB37-439F-8F3C-D7A77A318DDD}" dt="2022-05-16T06:53:54.541" v="4080" actId="255"/>
          <ac:graphicFrameMkLst>
            <pc:docMk/>
            <pc:sldMk cId="2220913217" sldId="329"/>
            <ac:graphicFrameMk id="2" creationId="{5B0263B4-4F58-43F5-14BB-D24FA46D3930}"/>
          </ac:graphicFrameMkLst>
        </pc:graphicFrameChg>
        <pc:graphicFrameChg chg="mod modGraphic">
          <ac:chgData name="김 승철" userId="55a877572f929653" providerId="LiveId" clId="{FEA10A7F-CB37-439F-8F3C-D7A77A318DDD}" dt="2022-05-16T06:54:15.941" v="4111" actId="207"/>
          <ac:graphicFrameMkLst>
            <pc:docMk/>
            <pc:sldMk cId="2220913217" sldId="329"/>
            <ac:graphicFrameMk id="3" creationId="{E55C41B8-C324-3672-2A6B-B55801620630}"/>
          </ac:graphicFrameMkLst>
        </pc:graphicFrameChg>
        <pc:graphicFrameChg chg="modGraphic">
          <ac:chgData name="김 승철" userId="55a877572f929653" providerId="LiveId" clId="{FEA10A7F-CB37-439F-8F3C-D7A77A318DDD}" dt="2022-05-16T06:58:19.914" v="4584" actId="20577"/>
          <ac:graphicFrameMkLst>
            <pc:docMk/>
            <pc:sldMk cId="2220913217" sldId="329"/>
            <ac:graphicFrameMk id="8" creationId="{C10735B4-736F-C208-D4BD-28D9D7F2E113}"/>
          </ac:graphicFrameMkLst>
        </pc:graphicFrameChg>
      </pc:sldChg>
      <pc:sldChg chg="modSp add mod">
        <pc:chgData name="김 승철" userId="55a877572f929653" providerId="LiveId" clId="{FEA10A7F-CB37-439F-8F3C-D7A77A318DDD}" dt="2022-05-16T07:01:25.397" v="4924" actId="20577"/>
        <pc:sldMkLst>
          <pc:docMk/>
          <pc:sldMk cId="1367432737" sldId="330"/>
        </pc:sldMkLst>
        <pc:spChg chg="mod">
          <ac:chgData name="김 승철" userId="55a877572f929653" providerId="LiveId" clId="{FEA10A7F-CB37-439F-8F3C-D7A77A318DDD}" dt="2022-05-16T07:01:25.397" v="4924" actId="20577"/>
          <ac:spMkLst>
            <pc:docMk/>
            <pc:sldMk cId="1367432737" sldId="330"/>
            <ac:spMk id="14" creationId="{4DE7C7D8-A265-B389-907D-AFB01A4DE347}"/>
          </ac:spMkLst>
        </pc:spChg>
        <pc:graphicFrameChg chg="mod modGraphic">
          <ac:chgData name="김 승철" userId="55a877572f929653" providerId="LiveId" clId="{FEA10A7F-CB37-439F-8F3C-D7A77A318DDD}" dt="2022-05-16T07:00:38.348" v="4710" actId="255"/>
          <ac:graphicFrameMkLst>
            <pc:docMk/>
            <pc:sldMk cId="1367432737" sldId="330"/>
            <ac:graphicFrameMk id="2" creationId="{5B0263B4-4F58-43F5-14BB-D24FA46D3930}"/>
          </ac:graphicFrameMkLst>
        </pc:graphicFrameChg>
        <pc:graphicFrameChg chg="mod modGraphic">
          <ac:chgData name="김 승철" userId="55a877572f929653" providerId="LiveId" clId="{FEA10A7F-CB37-439F-8F3C-D7A77A318DDD}" dt="2022-05-16T07:00:34.762" v="4709" actId="255"/>
          <ac:graphicFrameMkLst>
            <pc:docMk/>
            <pc:sldMk cId="1367432737" sldId="330"/>
            <ac:graphicFrameMk id="3" creationId="{E55C41B8-C324-3672-2A6B-B55801620630}"/>
          </ac:graphicFrameMkLst>
        </pc:graphicFrameChg>
        <pc:graphicFrameChg chg="modGraphic">
          <ac:chgData name="김 승철" userId="55a877572f929653" providerId="LiveId" clId="{FEA10A7F-CB37-439F-8F3C-D7A77A318DDD}" dt="2022-05-16T06:59:51.962" v="4637" actId="20577"/>
          <ac:graphicFrameMkLst>
            <pc:docMk/>
            <pc:sldMk cId="1367432737" sldId="330"/>
            <ac:graphicFrameMk id="8" creationId="{C10735B4-736F-C208-D4BD-28D9D7F2E113}"/>
          </ac:graphicFrameMkLst>
        </pc:graphicFrameChg>
      </pc:sldChg>
      <pc:sldChg chg="modSp add mod">
        <pc:chgData name="김 승철" userId="55a877572f929653" providerId="LiveId" clId="{FEA10A7F-CB37-439F-8F3C-D7A77A318DDD}" dt="2022-05-16T07:45:48.136" v="8066" actId="1076"/>
        <pc:sldMkLst>
          <pc:docMk/>
          <pc:sldMk cId="2913345441" sldId="331"/>
        </pc:sldMkLst>
        <pc:spChg chg="mod">
          <ac:chgData name="김 승철" userId="55a877572f929653" providerId="LiveId" clId="{FEA10A7F-CB37-439F-8F3C-D7A77A318DDD}" dt="2022-05-16T07:45:19.276" v="8055"/>
          <ac:spMkLst>
            <pc:docMk/>
            <pc:sldMk cId="2913345441" sldId="331"/>
            <ac:spMk id="8" creationId="{489C1F57-24B0-698C-D5CA-794831DAD085}"/>
          </ac:spMkLst>
        </pc:spChg>
        <pc:spChg chg="mod">
          <ac:chgData name="김 승철" userId="55a877572f929653" providerId="LiveId" clId="{FEA10A7F-CB37-439F-8F3C-D7A77A318DDD}" dt="2022-05-16T07:45:48.136" v="8066" actId="1076"/>
          <ac:spMkLst>
            <pc:docMk/>
            <pc:sldMk cId="2913345441" sldId="331"/>
            <ac:spMk id="13" creationId="{DCA1B9C2-D383-48D2-A5D1-CAC7E3B3D898}"/>
          </ac:spMkLst>
        </pc:spChg>
      </pc:sldChg>
      <pc:sldChg chg="addSp delSp modSp add mod">
        <pc:chgData name="김 승철" userId="55a877572f929653" providerId="LiveId" clId="{FEA10A7F-CB37-439F-8F3C-D7A77A318DDD}" dt="2022-05-16T07:56:01.502" v="9346" actId="20577"/>
        <pc:sldMkLst>
          <pc:docMk/>
          <pc:sldMk cId="2296208538" sldId="332"/>
        </pc:sldMkLst>
        <pc:spChg chg="mod">
          <ac:chgData name="김 승철" userId="55a877572f929653" providerId="LiveId" clId="{FEA10A7F-CB37-439F-8F3C-D7A77A318DDD}" dt="2022-05-16T07:56:01.502" v="9346" actId="20577"/>
          <ac:spMkLst>
            <pc:docMk/>
            <pc:sldMk cId="2296208538" sldId="332"/>
            <ac:spMk id="8" creationId="{489C1F57-24B0-698C-D5CA-794831DAD085}"/>
          </ac:spMkLst>
        </pc:spChg>
        <pc:spChg chg="add del mod">
          <ac:chgData name="김 승철" userId="55a877572f929653" providerId="LiveId" clId="{FEA10A7F-CB37-439F-8F3C-D7A77A318DDD}" dt="2022-05-16T07:51:47.619" v="8671" actId="478"/>
          <ac:spMkLst>
            <pc:docMk/>
            <pc:sldMk cId="2296208538" sldId="332"/>
            <ac:spMk id="9" creationId="{DBE93E93-558C-CFFB-2708-778632C380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2203-8AA7-4FC1-8C73-AEFD45D9CC99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A58A8-0EAA-4818-B44B-4D4242A4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8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</a:t>
            </a:r>
            <a:r>
              <a:rPr lang="ko-KR" altLang="en-US" dirty="0" err="1"/>
              <a:t>트렌드</a:t>
            </a:r>
            <a:r>
              <a:rPr lang="ko-KR" altLang="en-US" dirty="0"/>
              <a:t>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92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55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55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96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62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4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549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77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063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3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</a:t>
            </a:r>
            <a:r>
              <a:rPr lang="ko-KR" altLang="en-US" dirty="0" err="1"/>
              <a:t>트렌드</a:t>
            </a:r>
            <a:r>
              <a:rPr lang="ko-KR" altLang="en-US" dirty="0"/>
              <a:t>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4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</a:t>
            </a:r>
            <a:r>
              <a:rPr lang="ko-KR" altLang="en-US" dirty="0" err="1"/>
              <a:t>트렌드</a:t>
            </a:r>
            <a:r>
              <a:rPr lang="ko-KR" altLang="en-US" dirty="0"/>
              <a:t>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0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</a:t>
            </a:r>
            <a:r>
              <a:rPr lang="ko-KR" altLang="en-US" dirty="0" err="1"/>
              <a:t>트렌드</a:t>
            </a:r>
            <a:r>
              <a:rPr lang="ko-KR" altLang="en-US" dirty="0"/>
              <a:t>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6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</a:t>
            </a:r>
            <a:r>
              <a:rPr lang="ko-KR" altLang="en-US" dirty="0" err="1"/>
              <a:t>트렌드</a:t>
            </a:r>
            <a:r>
              <a:rPr lang="ko-KR" altLang="en-US" dirty="0"/>
              <a:t>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2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</a:t>
            </a:r>
            <a:r>
              <a:rPr lang="ko-KR" altLang="en-US" dirty="0" err="1"/>
              <a:t>트렌드</a:t>
            </a:r>
            <a:r>
              <a:rPr lang="ko-KR" altLang="en-US" dirty="0"/>
              <a:t>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9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</a:t>
            </a:r>
            <a:r>
              <a:rPr lang="ko-KR" altLang="en-US" dirty="0" err="1"/>
              <a:t>트렌드</a:t>
            </a:r>
            <a:r>
              <a:rPr lang="ko-KR" altLang="en-US" dirty="0"/>
              <a:t>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9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69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음주 트렌드 해외에서는 진작 성행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3BA5-400A-4D34-8F40-990AE0B1031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84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66209-8054-4745-B527-9E8033470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303D55-07B4-4567-AEFB-9BCACD24F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C78A3-F09C-4CDF-A4A1-A97B5FAF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E55B1-A594-4908-A91F-4486629E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E4B61-4C67-444A-AD7D-C711E946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8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0847-511D-457D-A034-5CC7373C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8395A-CE9B-4228-91E6-D7CAD012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7CE51-CC08-4B4A-9DE0-9EAC204B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8BBC7-1F97-42BD-9247-0E24253F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89C8F-550A-4AC2-A8FC-E5CDE83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26083-3F5C-4341-A5F3-721BC7A76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8A600-3515-4496-B060-23D534B17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4245C-8E6A-444B-8FC4-E5191185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F7B23-9BBD-435C-8550-9CF83DF9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ECEC6-56B6-412D-9BC7-B8558322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17854-DD47-4827-AA10-0B23928B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5B9A5-B3BD-4609-B8A3-E6465E86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9A7E9-B5FD-4940-9547-73D8F2C4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FA04F-20B8-46F5-A18D-9187AC6C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D411F-FC3F-4443-8523-C13814C4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7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8BA8-4DAE-427D-9869-4F104DA3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F5656-5E76-4F3C-BEE0-686F79F1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77F23-E150-424C-AE48-EF62F641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0B067-A149-4AEF-B05C-2B660B2B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252F1-90E2-4460-A868-E69F4120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2535-D4C3-4970-B5E9-F858773A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4F321-BA07-4151-8926-0DAA7BD08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C4006E-9142-4782-B47F-1842E1C0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C53B6-FF0D-4398-9697-5BF3C4B4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E5B98-C9C6-4FC1-B7CF-7758E284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3A68B-763C-42D3-9E1F-161B28BA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2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A21DB-568D-4FF5-84AF-7739E1CF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7BFDC-59BF-4096-A4C8-B070F60D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159C0-00A5-43A5-BA68-29819486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11F29-C090-4947-8258-E570B8C65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F711CD-2508-4FE4-A6EB-C4DA5DDE3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7D61DB-DAD9-4DC5-AF8E-A4030FBA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8A2867-49B7-4EBF-A02A-DD873410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597761-91CB-4F6A-BCB4-4FE88167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4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B06DC-D8D1-4D82-A556-D595E276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A0EAD8-BD9A-4B0F-9DB7-7F0FBCCF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280142-8F8D-4ADD-8D07-E6F08D33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14A4C-4619-43EF-97CF-3125CF10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7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EA204D-805A-4FCB-9EA0-3FB58274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E5A2C9-812F-43F2-B2B5-A1685472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8F17B-CF82-43CB-9536-F2F7FBCF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7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9087B-F976-4C19-9B06-17D545AB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35959-7429-4FC1-9E62-4A27CF72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93D8E-CBA4-4016-B896-5CA19EADE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285FA-DEFA-4A88-ADCE-CCA61C3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253D5-7E44-4C1B-8BBE-305CBBAF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BF933-F0BA-429A-91F7-C6D4B0D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4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E4BBC-7DC6-433C-BAE7-64680189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B1054D-E645-4872-B65B-2B78E692B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59798-8DE5-4B34-BE7E-150E806B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F453F-9646-4AF6-9165-66D1DC83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6E5D2-3D9F-4032-B8E0-8E5B8361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8CFB1-0C00-4FEA-84D6-B85E3761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9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F4A4B-4E1F-4F7C-A6BA-A9CF419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62715-924A-4092-A081-AF0C06C4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F6A29-3B01-4C7F-87E3-54E619CB8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4895-C7E9-483A-ACA4-53F49042314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7B753-86E4-40BE-8852-67061AAF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F90E6-7C46-4EDC-A7FC-155C5BAFD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E18A-7794-4A29-A382-83DF5753A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0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jp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6B960E-CA83-4E95-8DD9-01AA456B5B51}"/>
              </a:ext>
            </a:extLst>
          </p:cNvPr>
          <p:cNvCxnSpPr>
            <a:cxnSpLocks/>
          </p:cNvCxnSpPr>
          <p:nvPr/>
        </p:nvCxnSpPr>
        <p:spPr>
          <a:xfrm>
            <a:off x="347241" y="1072035"/>
            <a:ext cx="3796134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409936-75C9-43AF-91D6-920B0195BDD3}"/>
              </a:ext>
            </a:extLst>
          </p:cNvPr>
          <p:cNvSpPr txBox="1"/>
          <p:nvPr/>
        </p:nvSpPr>
        <p:spPr>
          <a:xfrm>
            <a:off x="4245045" y="876983"/>
            <a:ext cx="355257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+mn-ea"/>
              </a:rPr>
              <a:t>2022</a:t>
            </a:r>
            <a:r>
              <a:rPr lang="ko-KR" altLang="en-US" spc="-150" dirty="0">
                <a:latin typeface="+mn-ea"/>
              </a:rPr>
              <a:t>년 해운물류학회 춘계학술대회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EB3717-F7D1-403F-BB48-23248D416840}"/>
              </a:ext>
            </a:extLst>
          </p:cNvPr>
          <p:cNvCxnSpPr>
            <a:cxnSpLocks/>
          </p:cNvCxnSpPr>
          <p:nvPr/>
        </p:nvCxnSpPr>
        <p:spPr>
          <a:xfrm>
            <a:off x="7791450" y="1072035"/>
            <a:ext cx="3940982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BEBCE-297B-4D73-AEEE-A2EFE2AF75F4}"/>
              </a:ext>
            </a:extLst>
          </p:cNvPr>
          <p:cNvSpPr txBox="1"/>
          <p:nvPr/>
        </p:nvSpPr>
        <p:spPr>
          <a:xfrm>
            <a:off x="1866164" y="1783117"/>
            <a:ext cx="8177239" cy="63094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500" b="1" spc="-150" dirty="0">
                <a:latin typeface="+mn-ea"/>
              </a:rPr>
              <a:t>국내 수산물 시장 콜드체인 개선방안 연구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2FA4EB-887C-44F0-BCF2-577EE64017C7}"/>
              </a:ext>
            </a:extLst>
          </p:cNvPr>
          <p:cNvCxnSpPr/>
          <p:nvPr/>
        </p:nvCxnSpPr>
        <p:spPr>
          <a:xfrm>
            <a:off x="5841357" y="2891430"/>
            <a:ext cx="509286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4792667"/>
            <a:ext cx="12192000" cy="2063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1272" y="5624444"/>
            <a:ext cx="278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순천대학교 </a:t>
            </a:r>
            <a:r>
              <a:rPr lang="ko-KR" altLang="en-US" sz="2000" b="1" dirty="0" err="1" smtClean="0">
                <a:latin typeface="+mn-ea"/>
              </a:rPr>
              <a:t>물류학과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</a:t>
            </a:r>
            <a:r>
              <a:rPr lang="ko-KR" altLang="en-US" sz="2000" b="1" dirty="0" smtClean="0">
                <a:latin typeface="+mn-ea"/>
              </a:rPr>
              <a:t>김승철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최용석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58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843326-B839-3E7F-C1F6-F51BAAC12C12}"/>
              </a:ext>
            </a:extLst>
          </p:cNvPr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90F293-707E-454D-B770-7995ADED55C4}"/>
              </a:ext>
            </a:extLst>
          </p:cNvPr>
          <p:cNvSpPr txBox="1"/>
          <p:nvPr/>
        </p:nvSpPr>
        <p:spPr>
          <a:xfrm>
            <a:off x="248920" y="291683"/>
            <a:ext cx="7167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연근해 생물 수산물 유통경로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5B5A98-248E-2F4A-CFE9-3154D433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8" y="1460083"/>
            <a:ext cx="11330824" cy="50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475001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3.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연구방법 및 설계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4"/>
            <a:ext cx="4750018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8112198" y="799167"/>
            <a:ext cx="4047903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연구방법론 및 설문지 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27C28-1A2B-4202-B22B-492C5553EE1B}"/>
              </a:ext>
            </a:extLst>
          </p:cNvPr>
          <p:cNvSpPr txBox="1"/>
          <p:nvPr/>
        </p:nvSpPr>
        <p:spPr>
          <a:xfrm>
            <a:off x="131511" y="1541168"/>
            <a:ext cx="525252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latin typeface="+mj-ea"/>
                <a:ea typeface="+mj-ea"/>
              </a:rPr>
              <a:t>AHP (Analytic Hierarchy Process)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2194B5-B84F-437D-A769-046FD268E446}"/>
              </a:ext>
            </a:extLst>
          </p:cNvPr>
          <p:cNvSpPr/>
          <p:nvPr/>
        </p:nvSpPr>
        <p:spPr>
          <a:xfrm>
            <a:off x="313829" y="2112089"/>
            <a:ext cx="11141571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+mj-ea"/>
              </a:rPr>
              <a:t>AHP</a:t>
            </a:r>
            <a:r>
              <a:rPr lang="ko-KR" altLang="en-US" sz="2000" b="1" dirty="0">
                <a:latin typeface="+mj-ea"/>
              </a:rPr>
              <a:t>는 복잡한 의사결정 문제에 주로 사용되는 기법</a:t>
            </a:r>
            <a:endParaRPr lang="en-US" altLang="ko-KR" sz="2000" b="1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</a:rPr>
              <a:t>의사결정 구조를 계층적으로 </a:t>
            </a:r>
            <a:r>
              <a:rPr lang="ko-KR" altLang="en-US" sz="2000" b="1" dirty="0" err="1">
                <a:latin typeface="+mj-ea"/>
              </a:rPr>
              <a:t>분화시키고</a:t>
            </a:r>
            <a:r>
              <a:rPr lang="ko-KR" altLang="en-US" sz="2000" b="1" dirty="0">
                <a:latin typeface="+mj-ea"/>
              </a:rPr>
              <a:t> </a:t>
            </a:r>
            <a:r>
              <a:rPr lang="ko-KR" altLang="en-US" sz="2000" b="1" dirty="0" err="1">
                <a:latin typeface="+mj-ea"/>
              </a:rPr>
              <a:t>계층화된</a:t>
            </a:r>
            <a:r>
              <a:rPr lang="ko-KR" altLang="en-US" sz="2000" b="1" dirty="0">
                <a:latin typeface="+mj-ea"/>
              </a:rPr>
              <a:t> 구성요소들을 단순한 쌍대비교에 의해</a:t>
            </a:r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    </a:t>
            </a:r>
            <a:r>
              <a:rPr lang="ko-KR" altLang="en-US" sz="2000" b="1" dirty="0">
                <a:latin typeface="+mj-ea"/>
              </a:rPr>
              <a:t>판단함으로써 의사결정 문제를 단순화 </a:t>
            </a:r>
            <a:r>
              <a:rPr lang="ko-KR" altLang="en-US" sz="2000" b="1" dirty="0" err="1">
                <a:latin typeface="+mj-ea"/>
              </a:rPr>
              <a:t>시켜줌</a:t>
            </a:r>
            <a:r>
              <a:rPr lang="ko-KR" altLang="en-US" sz="2000" b="1" dirty="0">
                <a:latin typeface="+mj-ea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8E838-0A58-4218-9223-8E4BA5E82297}"/>
              </a:ext>
            </a:extLst>
          </p:cNvPr>
          <p:cNvSpPr txBox="1"/>
          <p:nvPr/>
        </p:nvSpPr>
        <p:spPr>
          <a:xfrm>
            <a:off x="109120" y="3435503"/>
            <a:ext cx="146706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변수선정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7AEBEA-A3FE-4EF0-B7E4-38684FC29C62}"/>
              </a:ext>
            </a:extLst>
          </p:cNvPr>
          <p:cNvSpPr/>
          <p:nvPr/>
        </p:nvSpPr>
        <p:spPr>
          <a:xfrm>
            <a:off x="302633" y="4640518"/>
            <a:ext cx="1114157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000" b="1" dirty="0">
              <a:latin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DB8CCC-C5BC-6AE0-831A-7BD2FFF04F1E}"/>
              </a:ext>
            </a:extLst>
          </p:cNvPr>
          <p:cNvSpPr/>
          <p:nvPr/>
        </p:nvSpPr>
        <p:spPr>
          <a:xfrm>
            <a:off x="313829" y="3942755"/>
            <a:ext cx="11769051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</a:rPr>
              <a:t>국내 수산물 콜드체인의 개선 요인을 콜드체인기술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공급사슬주체 노력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정부정책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유통구조개선</a:t>
            </a:r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</a:rPr>
              <a:t>    4</a:t>
            </a:r>
            <a:r>
              <a:rPr lang="ko-KR" altLang="en-US" sz="2000" b="1" dirty="0">
                <a:latin typeface="+mj-ea"/>
              </a:rPr>
              <a:t>가지 </a:t>
            </a:r>
            <a:r>
              <a:rPr lang="en-US" altLang="ko-KR" sz="2000" b="1" dirty="0">
                <a:latin typeface="+mj-ea"/>
              </a:rPr>
              <a:t>1</a:t>
            </a:r>
            <a:r>
              <a:rPr lang="ko-KR" altLang="en-US" sz="2000" b="1" dirty="0">
                <a:latin typeface="+mj-ea"/>
              </a:rPr>
              <a:t>차 요인과 각 </a:t>
            </a:r>
            <a:r>
              <a:rPr lang="en-US" altLang="ko-KR" sz="2000" b="1" dirty="0">
                <a:latin typeface="+mj-ea"/>
              </a:rPr>
              <a:t>2</a:t>
            </a:r>
            <a:r>
              <a:rPr lang="ko-KR" altLang="en-US" sz="2000" b="1" dirty="0">
                <a:latin typeface="+mj-ea"/>
              </a:rPr>
              <a:t>차 요인으로 구분함</a:t>
            </a:r>
            <a:endParaRPr lang="en-US" altLang="ko-KR" sz="2000" b="1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</a:rPr>
              <a:t>콜드체인기술의 요인은 인프라구축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소재 및 냉각기술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환경제어기술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물류프로세스</a:t>
            </a:r>
            <a:r>
              <a:rPr lang="en-US" altLang="ko-KR" sz="2000" b="1" dirty="0">
                <a:latin typeface="+mj-ea"/>
              </a:rPr>
              <a:t>, ICT</a:t>
            </a:r>
            <a:r>
              <a:rPr lang="ko-KR" altLang="en-US" sz="2000" b="1" dirty="0">
                <a:latin typeface="+mj-ea"/>
              </a:rPr>
              <a:t>융복합</a:t>
            </a:r>
            <a:endParaRPr lang="en-US" altLang="ko-KR" sz="2000" b="1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</a:rPr>
              <a:t>공급사슬주체 노력은 시설 및 장비투자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인식개선노력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전문인력양성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전문업체 이용</a:t>
            </a:r>
            <a:endParaRPr lang="en-US" altLang="ko-KR" sz="2000" b="1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</a:rPr>
              <a:t>정부정책은 정책자금지원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관리감독강화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법과제도개선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표준화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품목별 특성화대책</a:t>
            </a:r>
            <a:endParaRPr lang="en-US" altLang="ko-KR" sz="2000" b="1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</a:rPr>
              <a:t>유통구조 개선은 유통단계축소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직거래확대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도매시장개선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거점유통센터확충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수산물이력제</a:t>
            </a:r>
            <a:endParaRPr lang="en-US" altLang="ko-KR" sz="2000" b="1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83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475001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3.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연구방법 및 설계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4"/>
            <a:ext cx="4750018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8112198" y="799167"/>
            <a:ext cx="4047903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연구방법론 및 설문지 설계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3638A0D-00AD-4CAD-A6D5-F5B2A03935E3}"/>
              </a:ext>
            </a:extLst>
          </p:cNvPr>
          <p:cNvSpPr/>
          <p:nvPr/>
        </p:nvSpPr>
        <p:spPr>
          <a:xfrm flipH="1">
            <a:off x="612774" y="1554960"/>
            <a:ext cx="10794987" cy="1147513"/>
          </a:xfrm>
          <a:custGeom>
            <a:avLst/>
            <a:gdLst>
              <a:gd name="connsiteX0" fmla="*/ 0 w 9360743"/>
              <a:gd name="connsiteY0" fmla="*/ 105695 h 1056946"/>
              <a:gd name="connsiteX1" fmla="*/ 105695 w 9360743"/>
              <a:gd name="connsiteY1" fmla="*/ 0 h 1056946"/>
              <a:gd name="connsiteX2" fmla="*/ 9255048 w 9360743"/>
              <a:gd name="connsiteY2" fmla="*/ 0 h 1056946"/>
              <a:gd name="connsiteX3" fmla="*/ 9360743 w 9360743"/>
              <a:gd name="connsiteY3" fmla="*/ 105695 h 1056946"/>
              <a:gd name="connsiteX4" fmla="*/ 9360743 w 9360743"/>
              <a:gd name="connsiteY4" fmla="*/ 951251 h 1056946"/>
              <a:gd name="connsiteX5" fmla="*/ 9255048 w 9360743"/>
              <a:gd name="connsiteY5" fmla="*/ 1056946 h 1056946"/>
              <a:gd name="connsiteX6" fmla="*/ 105695 w 9360743"/>
              <a:gd name="connsiteY6" fmla="*/ 1056946 h 1056946"/>
              <a:gd name="connsiteX7" fmla="*/ 0 w 9360743"/>
              <a:gd name="connsiteY7" fmla="*/ 951251 h 1056946"/>
              <a:gd name="connsiteX8" fmla="*/ 0 w 9360743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0743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9255048" y="0"/>
                </a:lnTo>
                <a:cubicBezTo>
                  <a:pt x="9313422" y="0"/>
                  <a:pt x="9360743" y="47321"/>
                  <a:pt x="9360743" y="105695"/>
                </a:cubicBezTo>
                <a:lnTo>
                  <a:pt x="9360743" y="951251"/>
                </a:lnTo>
                <a:cubicBezTo>
                  <a:pt x="9360743" y="1009625"/>
                  <a:pt x="9313422" y="1056946"/>
                  <a:pt x="9255048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500" b="1" kern="1200" dirty="0">
                <a:solidFill>
                  <a:schemeClr val="tx1"/>
                </a:solidFill>
              </a:rPr>
              <a:t>국내 수산물 콜드체인 시스템 개선요인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5AE4085-14EF-4F31-8C2F-8BE1EB87DFE8}"/>
              </a:ext>
            </a:extLst>
          </p:cNvPr>
          <p:cNvSpPr/>
          <p:nvPr/>
        </p:nvSpPr>
        <p:spPr>
          <a:xfrm>
            <a:off x="612775" y="2795339"/>
            <a:ext cx="2591709" cy="731153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dirty="0">
                <a:solidFill>
                  <a:schemeClr val="tx1"/>
                </a:solidFill>
              </a:rPr>
              <a:t>콜드체인기술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C41EAEF-E6DF-47FF-BB4E-8DDFC5C6725B}"/>
              </a:ext>
            </a:extLst>
          </p:cNvPr>
          <p:cNvSpPr/>
          <p:nvPr/>
        </p:nvSpPr>
        <p:spPr>
          <a:xfrm>
            <a:off x="3324995" y="2794366"/>
            <a:ext cx="2591710" cy="731154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dirty="0">
                <a:solidFill>
                  <a:schemeClr val="tx1"/>
                </a:solidFill>
              </a:rPr>
              <a:t>공급사슬 주체노력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1138D785-FC65-4577-82F1-1D459E010968}"/>
              </a:ext>
            </a:extLst>
          </p:cNvPr>
          <p:cNvSpPr/>
          <p:nvPr/>
        </p:nvSpPr>
        <p:spPr>
          <a:xfrm>
            <a:off x="6078008" y="2784207"/>
            <a:ext cx="2591710" cy="731153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dirty="0">
                <a:solidFill>
                  <a:schemeClr val="tx1"/>
                </a:solidFill>
              </a:rPr>
              <a:t>정부정책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D0AA8592-FA22-471E-A48C-BADD7EF3E61F}"/>
              </a:ext>
            </a:extLst>
          </p:cNvPr>
          <p:cNvSpPr/>
          <p:nvPr/>
        </p:nvSpPr>
        <p:spPr>
          <a:xfrm>
            <a:off x="612774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콜드체인 인프라 구축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1F4D2398-5D19-4E94-95EE-04584F4F499C}"/>
              </a:ext>
            </a:extLst>
          </p:cNvPr>
          <p:cNvSpPr/>
          <p:nvPr/>
        </p:nvSpPr>
        <p:spPr>
          <a:xfrm>
            <a:off x="8816052" y="2795339"/>
            <a:ext cx="2591710" cy="731153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dirty="0">
                <a:solidFill>
                  <a:schemeClr val="tx1"/>
                </a:solidFill>
              </a:rPr>
              <a:t>유통구조 개선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F569112B-DF51-477D-A52B-4294F16628A6}"/>
              </a:ext>
            </a:extLst>
          </p:cNvPr>
          <p:cNvSpPr/>
          <p:nvPr/>
        </p:nvSpPr>
        <p:spPr>
          <a:xfrm>
            <a:off x="1132840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콜드체인 소재 및 냉각기술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89FDF952-9036-4CF4-B301-F36BC61476F5}"/>
              </a:ext>
            </a:extLst>
          </p:cNvPr>
          <p:cNvSpPr/>
          <p:nvPr/>
        </p:nvSpPr>
        <p:spPr>
          <a:xfrm>
            <a:off x="1648596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콜드체인 환경제어 기술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DBBCEC8B-A296-4DFE-AAC7-EBFD2BEEAEB6}"/>
              </a:ext>
            </a:extLst>
          </p:cNvPr>
          <p:cNvSpPr/>
          <p:nvPr/>
        </p:nvSpPr>
        <p:spPr>
          <a:xfrm>
            <a:off x="2174512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콜드체인 물류 프로세스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4D2C511F-0666-424F-A48A-65D2A97718E2}"/>
              </a:ext>
            </a:extLst>
          </p:cNvPr>
          <p:cNvSpPr/>
          <p:nvPr/>
        </p:nvSpPr>
        <p:spPr>
          <a:xfrm>
            <a:off x="2704738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콜드체인 </a:t>
            </a:r>
            <a:r>
              <a:rPr lang="en-US" altLang="ko-KR" sz="1700" b="1" kern="1200" spc="-150" dirty="0">
                <a:solidFill>
                  <a:schemeClr val="tx1"/>
                </a:solidFill>
              </a:rPr>
              <a:t>ICT </a:t>
            </a:r>
            <a:r>
              <a:rPr lang="ko-KR" altLang="en-US" sz="1700" b="1" kern="1200" spc="-150" dirty="0">
                <a:solidFill>
                  <a:schemeClr val="tx1"/>
                </a:solidFill>
              </a:rPr>
              <a:t>융복합기술 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FF9F24BA-8008-4847-BA22-418F19ADDC7A}"/>
              </a:ext>
            </a:extLst>
          </p:cNvPr>
          <p:cNvSpPr/>
          <p:nvPr/>
        </p:nvSpPr>
        <p:spPr>
          <a:xfrm>
            <a:off x="3335155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관련 시설 장비 투자</a:t>
            </a: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15E493CF-75B6-42F1-B58F-2C291E4ABC1C}"/>
              </a:ext>
            </a:extLst>
          </p:cNvPr>
          <p:cNvSpPr/>
          <p:nvPr/>
        </p:nvSpPr>
        <p:spPr>
          <a:xfrm>
            <a:off x="4028838" y="3617413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소비자 인식 개선노력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6488F1C-8786-4EA6-A14E-0EE51AEF92C0}"/>
              </a:ext>
            </a:extLst>
          </p:cNvPr>
          <p:cNvSpPr/>
          <p:nvPr/>
        </p:nvSpPr>
        <p:spPr>
          <a:xfrm>
            <a:off x="4743981" y="3617413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spc="-150" dirty="0">
                <a:solidFill>
                  <a:schemeClr val="tx1"/>
                </a:solidFill>
              </a:rPr>
              <a:t>전문인력 양성</a:t>
            </a:r>
            <a:endParaRPr lang="ko-KR" altLang="en-US" sz="1700" b="1" kern="1200" spc="-150" dirty="0">
              <a:solidFill>
                <a:schemeClr val="tx1"/>
              </a:solidFill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8224555F-8C1C-4FDD-9BF5-35CDCBFCDF34}"/>
              </a:ext>
            </a:extLst>
          </p:cNvPr>
          <p:cNvSpPr/>
          <p:nvPr/>
        </p:nvSpPr>
        <p:spPr>
          <a:xfrm>
            <a:off x="5396639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제</a:t>
            </a:r>
            <a:r>
              <a:rPr lang="en-US" altLang="ko-KR" sz="1700" b="1" kern="1200" spc="-150" dirty="0">
                <a:solidFill>
                  <a:schemeClr val="tx1"/>
                </a:solidFill>
              </a:rPr>
              <a:t>3</a:t>
            </a:r>
            <a:r>
              <a:rPr lang="ko-KR" altLang="en-US" sz="1700" b="1" kern="1200" spc="-150" dirty="0">
                <a:solidFill>
                  <a:schemeClr val="tx1"/>
                </a:solidFill>
              </a:rPr>
              <a:t>자물류업체 이용</a:t>
            </a: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0F146F79-CECD-493D-9BB2-5F466C57F499}"/>
              </a:ext>
            </a:extLst>
          </p:cNvPr>
          <p:cNvSpPr/>
          <p:nvPr/>
        </p:nvSpPr>
        <p:spPr>
          <a:xfrm>
            <a:off x="6078008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정책자금 지원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E8B64B96-D2DB-4C9F-A545-1C260FDDAD16}"/>
              </a:ext>
            </a:extLst>
          </p:cNvPr>
          <p:cNvSpPr/>
          <p:nvPr/>
        </p:nvSpPr>
        <p:spPr>
          <a:xfrm>
            <a:off x="6598074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위생 관리감독 강화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2D53668-1E81-4432-B87B-0A906EF0885E}"/>
              </a:ext>
            </a:extLst>
          </p:cNvPr>
          <p:cNvSpPr/>
          <p:nvPr/>
        </p:nvSpPr>
        <p:spPr>
          <a:xfrm>
            <a:off x="7113830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법과 제도 개선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3867D722-20DA-4E67-9DD9-B1AFCCD1DE9D}"/>
              </a:ext>
            </a:extLst>
          </p:cNvPr>
          <p:cNvSpPr/>
          <p:nvPr/>
        </p:nvSpPr>
        <p:spPr>
          <a:xfrm>
            <a:off x="7639746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표준화 및 인증제도</a:t>
            </a: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D66784D-C429-477C-AE95-16CB121FAD89}"/>
              </a:ext>
            </a:extLst>
          </p:cNvPr>
          <p:cNvSpPr/>
          <p:nvPr/>
        </p:nvSpPr>
        <p:spPr>
          <a:xfrm>
            <a:off x="8169972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품목별 특성화 대책 마련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13F8AAA8-FC63-4EF7-81D3-2FE55785F407}"/>
              </a:ext>
            </a:extLst>
          </p:cNvPr>
          <p:cNvSpPr/>
          <p:nvPr/>
        </p:nvSpPr>
        <p:spPr>
          <a:xfrm>
            <a:off x="8816051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유통단계 축소</a:t>
            </a: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63FD8EAB-53A3-40C6-B87B-683B8328C6B1}"/>
              </a:ext>
            </a:extLst>
          </p:cNvPr>
          <p:cNvSpPr/>
          <p:nvPr/>
        </p:nvSpPr>
        <p:spPr>
          <a:xfrm>
            <a:off x="9336117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수산물 직거래 확대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B657C673-ACE4-4D50-B811-C9761DA2B34D}"/>
              </a:ext>
            </a:extLst>
          </p:cNvPr>
          <p:cNvSpPr/>
          <p:nvPr/>
        </p:nvSpPr>
        <p:spPr>
          <a:xfrm>
            <a:off x="9851873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수산물 도매시장 운영개선</a:t>
            </a: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3C8AD6C-CC6A-4977-9CF3-70C5151A2C4B}"/>
              </a:ext>
            </a:extLst>
          </p:cNvPr>
          <p:cNvSpPr/>
          <p:nvPr/>
        </p:nvSpPr>
        <p:spPr>
          <a:xfrm>
            <a:off x="10377789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산지거점유통센터 확충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A0B306C-9386-4BFA-932F-B4766860597C}"/>
              </a:ext>
            </a:extLst>
          </p:cNvPr>
          <p:cNvSpPr/>
          <p:nvPr/>
        </p:nvSpPr>
        <p:spPr>
          <a:xfrm>
            <a:off x="10908015" y="3619358"/>
            <a:ext cx="499746" cy="3086242"/>
          </a:xfrm>
          <a:custGeom>
            <a:avLst/>
            <a:gdLst>
              <a:gd name="connsiteX0" fmla="*/ 0 w 3086799"/>
              <a:gd name="connsiteY0" fmla="*/ 105695 h 1056946"/>
              <a:gd name="connsiteX1" fmla="*/ 105695 w 3086799"/>
              <a:gd name="connsiteY1" fmla="*/ 0 h 1056946"/>
              <a:gd name="connsiteX2" fmla="*/ 2981104 w 3086799"/>
              <a:gd name="connsiteY2" fmla="*/ 0 h 1056946"/>
              <a:gd name="connsiteX3" fmla="*/ 3086799 w 3086799"/>
              <a:gd name="connsiteY3" fmla="*/ 105695 h 1056946"/>
              <a:gd name="connsiteX4" fmla="*/ 3086799 w 3086799"/>
              <a:gd name="connsiteY4" fmla="*/ 951251 h 1056946"/>
              <a:gd name="connsiteX5" fmla="*/ 2981104 w 3086799"/>
              <a:gd name="connsiteY5" fmla="*/ 1056946 h 1056946"/>
              <a:gd name="connsiteX6" fmla="*/ 105695 w 3086799"/>
              <a:gd name="connsiteY6" fmla="*/ 1056946 h 1056946"/>
              <a:gd name="connsiteX7" fmla="*/ 0 w 3086799"/>
              <a:gd name="connsiteY7" fmla="*/ 951251 h 1056946"/>
              <a:gd name="connsiteX8" fmla="*/ 0 w 3086799"/>
              <a:gd name="connsiteY8" fmla="*/ 105695 h 10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6799" h="1056946">
                <a:moveTo>
                  <a:pt x="0" y="105695"/>
                </a:moveTo>
                <a:cubicBezTo>
                  <a:pt x="0" y="47321"/>
                  <a:pt x="47321" y="0"/>
                  <a:pt x="105695" y="0"/>
                </a:cubicBezTo>
                <a:lnTo>
                  <a:pt x="2981104" y="0"/>
                </a:lnTo>
                <a:cubicBezTo>
                  <a:pt x="3039478" y="0"/>
                  <a:pt x="3086799" y="47321"/>
                  <a:pt x="3086799" y="105695"/>
                </a:cubicBezTo>
                <a:lnTo>
                  <a:pt x="3086799" y="951251"/>
                </a:lnTo>
                <a:cubicBezTo>
                  <a:pt x="3086799" y="1009625"/>
                  <a:pt x="3039478" y="1056946"/>
                  <a:pt x="2981104" y="1056946"/>
                </a:cubicBezTo>
                <a:lnTo>
                  <a:pt x="105695" y="1056946"/>
                </a:lnTo>
                <a:cubicBezTo>
                  <a:pt x="47321" y="1056946"/>
                  <a:pt x="0" y="1009625"/>
                  <a:pt x="0" y="951251"/>
                </a:cubicBezTo>
                <a:lnTo>
                  <a:pt x="0" y="1056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eaVert" wrap="square" lIns="164307" tIns="164307" rIns="164307" bIns="164307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spc="-150" dirty="0">
                <a:solidFill>
                  <a:schemeClr val="tx1"/>
                </a:solidFill>
              </a:rPr>
              <a:t>수산물 </a:t>
            </a:r>
            <a:r>
              <a:rPr lang="ko-KR" altLang="en-US" sz="1700" b="1" kern="1200" spc="-150" dirty="0" err="1">
                <a:solidFill>
                  <a:schemeClr val="tx1"/>
                </a:solidFill>
              </a:rPr>
              <a:t>이력제</a:t>
            </a:r>
            <a:r>
              <a:rPr lang="ko-KR" altLang="en-US" sz="1700" b="1" kern="1200" spc="-150" dirty="0">
                <a:solidFill>
                  <a:schemeClr val="tx1"/>
                </a:solidFill>
              </a:rPr>
              <a:t> 의무화</a:t>
            </a:r>
          </a:p>
        </p:txBody>
      </p:sp>
    </p:spTree>
    <p:extLst>
      <p:ext uri="{BB962C8B-B14F-4D97-AF65-F5344CB8AC3E}">
        <p14:creationId xmlns:p14="http://schemas.microsoft.com/office/powerpoint/2010/main" val="33407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848857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실증분석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9534598" y="799167"/>
            <a:ext cx="265329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자료수집 및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8E838-0A58-4218-9223-8E4BA5E82297}"/>
              </a:ext>
            </a:extLst>
          </p:cNvPr>
          <p:cNvSpPr txBox="1"/>
          <p:nvPr/>
        </p:nvSpPr>
        <p:spPr>
          <a:xfrm>
            <a:off x="140708" y="1774115"/>
            <a:ext cx="22204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설문조사 결과</a:t>
            </a:r>
            <a:endParaRPr lang="en-US" altLang="ko-KR" sz="2500" b="1" dirty="0">
              <a:latin typeface="+mj-ea"/>
              <a:ea typeface="+mj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E43CE36-B5F9-4BA8-98CF-3C90B340E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01582"/>
              </p:ext>
            </p:extLst>
          </p:nvPr>
        </p:nvGraphicFramePr>
        <p:xfrm>
          <a:off x="985836" y="2563521"/>
          <a:ext cx="10220328" cy="31457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55082">
                  <a:extLst>
                    <a:ext uri="{9D8B030D-6E8A-4147-A177-3AD203B41FA5}">
                      <a16:colId xmlns:a16="http://schemas.microsoft.com/office/drawing/2014/main" val="2959194928"/>
                    </a:ext>
                  </a:extLst>
                </a:gridCol>
                <a:gridCol w="2555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082">
                  <a:extLst>
                    <a:ext uri="{9D8B030D-6E8A-4147-A177-3AD203B41FA5}">
                      <a16:colId xmlns:a16="http://schemas.microsoft.com/office/drawing/2014/main" val="1650535361"/>
                    </a:ext>
                  </a:extLst>
                </a:gridCol>
                <a:gridCol w="2555082">
                  <a:extLst>
                    <a:ext uri="{9D8B030D-6E8A-4147-A177-3AD203B41FA5}">
                      <a16:colId xmlns:a16="http://schemas.microsoft.com/office/drawing/2014/main" val="3761739466"/>
                    </a:ext>
                  </a:extLst>
                </a:gridCol>
              </a:tblGrid>
              <a:tr h="845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설문응답대상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배부수량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율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일관성 검증 결과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(CI&lt;0.1)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57774"/>
                  </a:ext>
                </a:extLst>
              </a:tr>
              <a:tr h="23005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수협 임직원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수산물 중도매인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수산물 도매상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수산물 소매상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어선 선주 및 선장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67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67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부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(100%)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부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(38%)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F2FC3B-0C47-DD8B-B268-71BD67DF3E1C}"/>
              </a:ext>
            </a:extLst>
          </p:cNvPr>
          <p:cNvSpPr txBox="1"/>
          <p:nvPr/>
        </p:nvSpPr>
        <p:spPr>
          <a:xfrm>
            <a:off x="460374" y="5903682"/>
            <a:ext cx="8500745" cy="433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Tx/>
              <a:buChar char="-"/>
            </a:pPr>
            <a:r>
              <a:rPr lang="ko-KR" altLang="en-US" sz="1800" b="1" dirty="0">
                <a:latin typeface="+mj-ea"/>
              </a:rPr>
              <a:t>국내 연근해 어업의 직접 관계자들을 대상으로 </a:t>
            </a:r>
            <a:r>
              <a:rPr lang="en-US" altLang="ko-KR" sz="1800" b="1" dirty="0">
                <a:latin typeface="+mj-ea"/>
              </a:rPr>
              <a:t>AHP </a:t>
            </a:r>
            <a:r>
              <a:rPr lang="ko-KR" altLang="en-US" sz="1800" b="1" dirty="0">
                <a:latin typeface="+mj-ea"/>
              </a:rPr>
              <a:t>설문조사를 진행함</a:t>
            </a:r>
            <a:endParaRPr lang="en-US" altLang="ko-KR" sz="1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7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848857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실증분석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9534598" y="799167"/>
            <a:ext cx="265329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자료수집 및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8E838-0A58-4218-9223-8E4BA5E82297}"/>
              </a:ext>
            </a:extLst>
          </p:cNvPr>
          <p:cNvSpPr txBox="1"/>
          <p:nvPr/>
        </p:nvSpPr>
        <p:spPr>
          <a:xfrm>
            <a:off x="115308" y="1715892"/>
            <a:ext cx="22204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쌍대비교 행렬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999E9-D410-2F54-7E01-2028FD3AB127}"/>
              </a:ext>
            </a:extLst>
          </p:cNvPr>
          <p:cNvSpPr txBox="1"/>
          <p:nvPr/>
        </p:nvSpPr>
        <p:spPr>
          <a:xfrm>
            <a:off x="115308" y="4817322"/>
            <a:ext cx="25410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평가영역 가중치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7C7D8-A265-B389-907D-AFB01A4DE347}"/>
              </a:ext>
            </a:extLst>
          </p:cNvPr>
          <p:cNvSpPr txBox="1"/>
          <p:nvPr/>
        </p:nvSpPr>
        <p:spPr>
          <a:xfrm>
            <a:off x="8254563" y="3497031"/>
            <a:ext cx="3480440" cy="290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제</a:t>
            </a:r>
            <a:r>
              <a:rPr lang="en-US" altLang="ko-KR" sz="2500" b="1" dirty="0">
                <a:latin typeface="+mj-ea"/>
                <a:ea typeface="+mj-ea"/>
              </a:rPr>
              <a:t>1</a:t>
            </a:r>
            <a:r>
              <a:rPr lang="ko-KR" altLang="en-US" sz="2500" b="1" dirty="0">
                <a:latin typeface="+mj-ea"/>
                <a:ea typeface="+mj-ea"/>
              </a:rPr>
              <a:t>계층 요인의 중요도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유통구조 개선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기술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정부정책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공급사슬 주체 노력</a:t>
            </a:r>
            <a:endParaRPr lang="en-US" altLang="ko-KR" sz="2500" b="1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0263B4-4F58-43F5-14BB-D24FA46D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49205"/>
              </p:ext>
            </p:extLst>
          </p:nvPr>
        </p:nvGraphicFramePr>
        <p:xfrm>
          <a:off x="296697" y="5537546"/>
          <a:ext cx="6888480" cy="79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941400943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1457073989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2626130705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3692130794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157446514"/>
                    </a:ext>
                  </a:extLst>
                </a:gridCol>
              </a:tblGrid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콜드체인 기술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공급사슬주체노력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정부정책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유통구조 개선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9543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Weight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0.251 </a:t>
                      </a:r>
                      <a:endParaRPr lang="en-US" altLang="ko-KR" sz="1500" b="1" i="0" u="none" strike="noStrike" dirty="0">
                        <a:solidFill>
                          <a:srgbClr val="00008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0.021 </a:t>
                      </a:r>
                      <a:endParaRPr lang="en-US" altLang="ko-KR" sz="1500" b="1" i="0" u="none" strike="noStrike" dirty="0">
                        <a:solidFill>
                          <a:srgbClr val="00008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0.067 </a:t>
                      </a:r>
                      <a:endParaRPr lang="en-US" altLang="ko-KR" sz="1500" b="1" i="0" u="none" strike="noStrike" dirty="0">
                        <a:solidFill>
                          <a:srgbClr val="00008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effectLst/>
                        </a:rPr>
                        <a:t>0.661 </a:t>
                      </a:r>
                      <a:endParaRPr lang="en-US" altLang="ko-KR" sz="1500" b="1" i="0" u="none" strike="noStrike" dirty="0">
                        <a:solidFill>
                          <a:srgbClr val="00008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531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5C41B8-C324-3672-2A6B-B55801620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23311"/>
              </p:ext>
            </p:extLst>
          </p:nvPr>
        </p:nvGraphicFramePr>
        <p:xfrm>
          <a:off x="302633" y="2333891"/>
          <a:ext cx="6888480" cy="232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355176684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3595783647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2110874463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1028949798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615792349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콜드체인 기술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공급사슬주체노력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정부정책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유통구조 개선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98065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콜드체인 기술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8.3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6.89</a:t>
                      </a:r>
                      <a:endParaRPr lang="en-US" altLang="ko-KR" sz="15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en-US" altLang="ko-KR" sz="15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25338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공급사슬주체노력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altLang="ko-KR" sz="15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0.11</a:t>
                      </a:r>
                      <a:endParaRPr lang="en-US" altLang="ko-KR" sz="15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52141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정부정책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7.14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0.12</a:t>
                      </a:r>
                      <a:endParaRPr lang="en-US" altLang="ko-KR" sz="15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8152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유통구조 개선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7.69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9.09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8.33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500" b="1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43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10735B4-736F-C208-D4BD-28D9D7F2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1614"/>
              </p:ext>
            </p:extLst>
          </p:nvPr>
        </p:nvGraphicFramePr>
        <p:xfrm>
          <a:off x="8979611" y="2333891"/>
          <a:ext cx="2755392" cy="465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511989017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885174260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0.0735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6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848857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실증분석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9534598" y="799167"/>
            <a:ext cx="265329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자료수집 및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8E838-0A58-4218-9223-8E4BA5E82297}"/>
              </a:ext>
            </a:extLst>
          </p:cNvPr>
          <p:cNvSpPr txBox="1"/>
          <p:nvPr/>
        </p:nvSpPr>
        <p:spPr>
          <a:xfrm>
            <a:off x="115308" y="1715892"/>
            <a:ext cx="22204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쌍대비교 행렬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999E9-D410-2F54-7E01-2028FD3AB127}"/>
              </a:ext>
            </a:extLst>
          </p:cNvPr>
          <p:cNvSpPr txBox="1"/>
          <p:nvPr/>
        </p:nvSpPr>
        <p:spPr>
          <a:xfrm>
            <a:off x="115308" y="5183256"/>
            <a:ext cx="25410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평가영역 가중치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7C7D8-A265-B389-907D-AFB01A4DE347}"/>
              </a:ext>
            </a:extLst>
          </p:cNvPr>
          <p:cNvSpPr txBox="1"/>
          <p:nvPr/>
        </p:nvSpPr>
        <p:spPr>
          <a:xfrm>
            <a:off x="7682432" y="3145314"/>
            <a:ext cx="4509568" cy="348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콜드체인 기술요인의 중요도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인프라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환경제어기술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물류프로세스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소재 및 냉각기술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</a:t>
            </a:r>
            <a:r>
              <a:rPr lang="en-US" altLang="ko-KR" sz="2500" b="1" dirty="0">
                <a:latin typeface="+mj-ea"/>
                <a:ea typeface="+mj-ea"/>
              </a:rPr>
              <a:t>ICT </a:t>
            </a:r>
            <a:r>
              <a:rPr lang="ko-KR" altLang="en-US" sz="2500" b="1" dirty="0">
                <a:latin typeface="+mj-ea"/>
                <a:ea typeface="+mj-ea"/>
              </a:rPr>
              <a:t>융복합</a:t>
            </a:r>
            <a:endParaRPr lang="en-US" altLang="ko-KR" sz="2500" b="1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0263B4-4F58-43F5-14BB-D24FA46D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13433"/>
              </p:ext>
            </p:extLst>
          </p:nvPr>
        </p:nvGraphicFramePr>
        <p:xfrm>
          <a:off x="296697" y="5903480"/>
          <a:ext cx="6888480" cy="79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94140094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0305413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457073989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626130705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69213079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57446514"/>
                    </a:ext>
                  </a:extLst>
                </a:gridCol>
              </a:tblGrid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인프라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소재및냉각기술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환경제어기술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물류프로세스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ict </a:t>
                      </a: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융복합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9543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Weight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0.414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0.114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0.222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0.158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0.092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531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5C41B8-C324-3672-2A6B-B55801620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3591"/>
              </p:ext>
            </p:extLst>
          </p:nvPr>
        </p:nvGraphicFramePr>
        <p:xfrm>
          <a:off x="307975" y="2329126"/>
          <a:ext cx="6888480" cy="2791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35517668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9034458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595783647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11087446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028949798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615792349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콜드체인기술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인프라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소재및냉각기술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환경제어기술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물류프로세스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ict </a:t>
                      </a:r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융복합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98065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인프라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2.34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2.59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3.67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2.89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68040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소재및냉각기술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0.42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0.65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0.99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25338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환경제어기술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0.38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3.02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52141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물류프로세스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0.27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1.53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0.62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2.52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8152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ict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융복합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0.34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1.01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0.33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0.39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43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10735B4-736F-C208-D4BD-28D9D7F2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54199"/>
              </p:ext>
            </p:extLst>
          </p:nvPr>
        </p:nvGraphicFramePr>
        <p:xfrm>
          <a:off x="8979611" y="2264531"/>
          <a:ext cx="2755392" cy="465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511989017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885174260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0.1127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6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5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848857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실증분석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9534598" y="799167"/>
            <a:ext cx="265329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자료수집 및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8E838-0A58-4218-9223-8E4BA5E82297}"/>
              </a:ext>
            </a:extLst>
          </p:cNvPr>
          <p:cNvSpPr txBox="1"/>
          <p:nvPr/>
        </p:nvSpPr>
        <p:spPr>
          <a:xfrm>
            <a:off x="115308" y="1715892"/>
            <a:ext cx="22204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쌍대비교 행렬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999E9-D410-2F54-7E01-2028FD3AB127}"/>
              </a:ext>
            </a:extLst>
          </p:cNvPr>
          <p:cNvSpPr txBox="1"/>
          <p:nvPr/>
        </p:nvSpPr>
        <p:spPr>
          <a:xfrm>
            <a:off x="115308" y="4817322"/>
            <a:ext cx="25410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평가영역 가중치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7C7D8-A265-B389-907D-AFB01A4DE347}"/>
              </a:ext>
            </a:extLst>
          </p:cNvPr>
          <p:cNvSpPr txBox="1"/>
          <p:nvPr/>
        </p:nvSpPr>
        <p:spPr>
          <a:xfrm>
            <a:off x="7340163" y="3365642"/>
            <a:ext cx="4897495" cy="290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공급사슬주체노력 요인의 중요도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시설 및 장비투자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인력양성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인식개선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전문업체 이용</a:t>
            </a:r>
            <a:endParaRPr lang="en-US" altLang="ko-KR" sz="2500" b="1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0263B4-4F58-43F5-14BB-D24FA46D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81754"/>
              </p:ext>
            </p:extLst>
          </p:nvPr>
        </p:nvGraphicFramePr>
        <p:xfrm>
          <a:off x="296697" y="5537546"/>
          <a:ext cx="6888480" cy="79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941400943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1457073989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2626130705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3692130794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157446514"/>
                    </a:ext>
                  </a:extLst>
                </a:gridCol>
              </a:tblGrid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시설투자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인식개선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인력양성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자물류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9543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Weight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0.614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0.020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0.295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0.071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531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5C41B8-C324-3672-2A6B-B55801620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26418"/>
              </p:ext>
            </p:extLst>
          </p:nvPr>
        </p:nvGraphicFramePr>
        <p:xfrm>
          <a:off x="302633" y="2333891"/>
          <a:ext cx="6888480" cy="232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355176684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3595783647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2110874463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1028949798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615792349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공급사슬주체노력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시설투자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인식개선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인력양성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자물류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98065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시설투자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8.86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25338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인식개선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52141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인력양성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7.14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8.19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8152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자물류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9.09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43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10735B4-736F-C208-D4BD-28D9D7F2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79757"/>
              </p:ext>
            </p:extLst>
          </p:nvPr>
        </p:nvGraphicFramePr>
        <p:xfrm>
          <a:off x="8979611" y="2333891"/>
          <a:ext cx="2755392" cy="465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511989017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885174260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0.0895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6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848857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실증분석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9534598" y="799167"/>
            <a:ext cx="265329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자료수집 및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8E838-0A58-4218-9223-8E4BA5E82297}"/>
              </a:ext>
            </a:extLst>
          </p:cNvPr>
          <p:cNvSpPr txBox="1"/>
          <p:nvPr/>
        </p:nvSpPr>
        <p:spPr>
          <a:xfrm>
            <a:off x="115308" y="1715892"/>
            <a:ext cx="22204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쌍대비교 행렬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999E9-D410-2F54-7E01-2028FD3AB127}"/>
              </a:ext>
            </a:extLst>
          </p:cNvPr>
          <p:cNvSpPr txBox="1"/>
          <p:nvPr/>
        </p:nvSpPr>
        <p:spPr>
          <a:xfrm>
            <a:off x="115308" y="5183256"/>
            <a:ext cx="25410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평가영역 가중치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7C7D8-A265-B389-907D-AFB01A4DE347}"/>
              </a:ext>
            </a:extLst>
          </p:cNvPr>
          <p:cNvSpPr txBox="1"/>
          <p:nvPr/>
        </p:nvSpPr>
        <p:spPr>
          <a:xfrm>
            <a:off x="7682432" y="3145314"/>
            <a:ext cx="3615092" cy="348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정부정책 요인의 중요도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콜드체인 표준화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정책자금 지원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품목별 특성화 대책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위생 관리감독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관련 법과 제도개선</a:t>
            </a:r>
            <a:endParaRPr lang="en-US" altLang="ko-KR" sz="2500" b="1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0263B4-4F58-43F5-14BB-D24FA46D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67514"/>
              </p:ext>
            </p:extLst>
          </p:nvPr>
        </p:nvGraphicFramePr>
        <p:xfrm>
          <a:off x="296697" y="5903480"/>
          <a:ext cx="6888480" cy="79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94140094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0305413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457073989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626130705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69213079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57446514"/>
                    </a:ext>
                  </a:extLst>
                </a:gridCol>
              </a:tblGrid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정책자금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관리감독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법과제도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표준화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특성화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9543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Weight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0.249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0.027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0.064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0.527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0.134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531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5C41B8-C324-3672-2A6B-B55801620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67898"/>
              </p:ext>
            </p:extLst>
          </p:nvPr>
        </p:nvGraphicFramePr>
        <p:xfrm>
          <a:off x="307975" y="2329126"/>
          <a:ext cx="6888480" cy="2791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35517668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9034458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595783647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11087446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028949798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615792349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정부정책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정책자금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관리감독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법과제도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표준화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특성화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98065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정책자금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8.26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2.45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1.38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1.15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68040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관리감독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25338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법과제도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52141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표준화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0.72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9.09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9.09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8.58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8152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특성화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0.86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7.69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43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10735B4-736F-C208-D4BD-28D9D7F2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88060"/>
              </p:ext>
            </p:extLst>
          </p:nvPr>
        </p:nvGraphicFramePr>
        <p:xfrm>
          <a:off x="8979611" y="2264531"/>
          <a:ext cx="2755392" cy="465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511989017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885174260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0.1059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6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848857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실증분석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9534598" y="799167"/>
            <a:ext cx="265329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자료수집 및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8E838-0A58-4218-9223-8E4BA5E82297}"/>
              </a:ext>
            </a:extLst>
          </p:cNvPr>
          <p:cNvSpPr txBox="1"/>
          <p:nvPr/>
        </p:nvSpPr>
        <p:spPr>
          <a:xfrm>
            <a:off x="115308" y="1715892"/>
            <a:ext cx="22204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쌍대비교 행렬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999E9-D410-2F54-7E01-2028FD3AB127}"/>
              </a:ext>
            </a:extLst>
          </p:cNvPr>
          <p:cNvSpPr txBox="1"/>
          <p:nvPr/>
        </p:nvSpPr>
        <p:spPr>
          <a:xfrm>
            <a:off x="115308" y="5183256"/>
            <a:ext cx="254108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평가영역 가중치</a:t>
            </a:r>
            <a:endParaRPr lang="en-US" altLang="ko-KR" sz="2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7C7D8-A265-B389-907D-AFB01A4DE347}"/>
              </a:ext>
            </a:extLst>
          </p:cNvPr>
          <p:cNvSpPr txBox="1"/>
          <p:nvPr/>
        </p:nvSpPr>
        <p:spPr>
          <a:xfrm>
            <a:off x="7682432" y="3145314"/>
            <a:ext cx="4256293" cy="348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유통구조개선 요인의 중요도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유통단계 축소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수산물도매시장 개선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단위유통센터 확충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수산물 직거래 확대</a:t>
            </a:r>
            <a:endParaRPr lang="en-US" altLang="ko-KR" sz="25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+mj-ea"/>
                <a:ea typeface="+mj-ea"/>
              </a:rPr>
              <a:t>수산물 </a:t>
            </a:r>
            <a:r>
              <a:rPr lang="ko-KR" altLang="en-US" sz="2500" b="1" dirty="0" err="1">
                <a:latin typeface="+mj-ea"/>
                <a:ea typeface="+mj-ea"/>
              </a:rPr>
              <a:t>이력제</a:t>
            </a:r>
            <a:endParaRPr lang="en-US" altLang="ko-KR" sz="2500" b="1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0263B4-4F58-43F5-14BB-D24FA46D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72091"/>
              </p:ext>
            </p:extLst>
          </p:nvPr>
        </p:nvGraphicFramePr>
        <p:xfrm>
          <a:off x="296697" y="5903480"/>
          <a:ext cx="6888480" cy="79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94140094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0305413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457073989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626130705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69213079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57446514"/>
                    </a:ext>
                  </a:extLst>
                </a:gridCol>
              </a:tblGrid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유통단계축소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직거래확대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도매시장개선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유통센터확충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이력제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9543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Weight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0.416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0.101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0.293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0.168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0.021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531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5C41B8-C324-3672-2A6B-B55801620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08135"/>
              </p:ext>
            </p:extLst>
          </p:nvPr>
        </p:nvGraphicFramePr>
        <p:xfrm>
          <a:off x="307975" y="2329126"/>
          <a:ext cx="6888480" cy="2791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35517668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9034458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595783647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11087446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028949798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615792349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유통구조개선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유통단계축소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직거래확대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도매시장개선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유통센터확충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이력제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98065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유통단계축소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8.28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1.32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1.87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68040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직거래확대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0.96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8.54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25338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도매시장개선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5.88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0.84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52141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유통센터확충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0.53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1.19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8152"/>
                  </a:ext>
                </a:extLst>
              </a:tr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이력제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43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10735B4-736F-C208-D4BD-28D9D7F2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31216"/>
              </p:ext>
            </p:extLst>
          </p:nvPr>
        </p:nvGraphicFramePr>
        <p:xfrm>
          <a:off x="8979611" y="2264531"/>
          <a:ext cx="2755392" cy="465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696">
                  <a:extLst>
                    <a:ext uri="{9D8B030D-6E8A-4147-A177-3AD203B41FA5}">
                      <a16:colId xmlns:a16="http://schemas.microsoft.com/office/drawing/2014/main" val="511989017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885174260"/>
                    </a:ext>
                  </a:extLst>
                </a:gridCol>
              </a:tblGrid>
              <a:tr h="465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CI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0.0689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6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848857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실증분석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9534598" y="799167"/>
            <a:ext cx="265329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자료수집 및 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835D8B-2AAD-587D-E319-AA6444C2F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24579"/>
              </p:ext>
            </p:extLst>
          </p:nvPr>
        </p:nvGraphicFramePr>
        <p:xfrm>
          <a:off x="302632" y="1573484"/>
          <a:ext cx="11493126" cy="5132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5521">
                  <a:extLst>
                    <a:ext uri="{9D8B030D-6E8A-4147-A177-3AD203B41FA5}">
                      <a16:colId xmlns:a16="http://schemas.microsoft.com/office/drawing/2014/main" val="1404354315"/>
                    </a:ext>
                  </a:extLst>
                </a:gridCol>
                <a:gridCol w="1915521">
                  <a:extLst>
                    <a:ext uri="{9D8B030D-6E8A-4147-A177-3AD203B41FA5}">
                      <a16:colId xmlns:a16="http://schemas.microsoft.com/office/drawing/2014/main" val="2767596228"/>
                    </a:ext>
                  </a:extLst>
                </a:gridCol>
                <a:gridCol w="1915521">
                  <a:extLst>
                    <a:ext uri="{9D8B030D-6E8A-4147-A177-3AD203B41FA5}">
                      <a16:colId xmlns:a16="http://schemas.microsoft.com/office/drawing/2014/main" val="2246133879"/>
                    </a:ext>
                  </a:extLst>
                </a:gridCol>
                <a:gridCol w="1915521">
                  <a:extLst>
                    <a:ext uri="{9D8B030D-6E8A-4147-A177-3AD203B41FA5}">
                      <a16:colId xmlns:a16="http://schemas.microsoft.com/office/drawing/2014/main" val="2738801271"/>
                    </a:ext>
                  </a:extLst>
                </a:gridCol>
                <a:gridCol w="1915521">
                  <a:extLst>
                    <a:ext uri="{9D8B030D-6E8A-4147-A177-3AD203B41FA5}">
                      <a16:colId xmlns:a16="http://schemas.microsoft.com/office/drawing/2014/main" val="636109518"/>
                    </a:ext>
                  </a:extLst>
                </a:gridCol>
                <a:gridCol w="1915521">
                  <a:extLst>
                    <a:ext uri="{9D8B030D-6E8A-4147-A177-3AD203B41FA5}">
                      <a16:colId xmlns:a16="http://schemas.microsoft.com/office/drawing/2014/main" val="3543027412"/>
                    </a:ext>
                  </a:extLst>
                </a:gridCol>
              </a:tblGrid>
              <a:tr h="24438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+mj-ea"/>
                          <a:ea typeface="+mj-ea"/>
                        </a:rPr>
                        <a:t>중분류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+mj-ea"/>
                          <a:ea typeface="+mj-ea"/>
                        </a:rPr>
                        <a:t>순위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25190"/>
                  </a:ext>
                </a:extLst>
              </a:tr>
              <a:tr h="244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평가영역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개별가중치 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(①)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평가요인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개별가중치 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(②)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환산가중치 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(③=①*②)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40507"/>
                  </a:ext>
                </a:extLst>
              </a:tr>
              <a:tr h="24438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1" u="none" strike="noStrike" dirty="0">
                          <a:effectLst/>
                          <a:latin typeface="+mj-ea"/>
                          <a:ea typeface="+mj-ea"/>
                        </a:rPr>
                        <a:t>콜드체인기술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0.251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 err="1">
                          <a:effectLst/>
                          <a:latin typeface="+mj-ea"/>
                          <a:ea typeface="+mj-ea"/>
                        </a:rPr>
                        <a:t>콜드체인인프라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0.414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0.1039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802592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 err="1">
                          <a:effectLst/>
                          <a:latin typeface="+mj-ea"/>
                          <a:ea typeface="+mj-ea"/>
                        </a:rPr>
                        <a:t>소재및냉각기술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0.114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0.0286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079161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환경제어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온도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0.222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0.0557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8601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물류프로세스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0.158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0.0396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09997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+mj-ea"/>
                          <a:ea typeface="+mj-ea"/>
                        </a:rPr>
                        <a:t>ICT</a:t>
                      </a:r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융복합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0.092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0.0230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46330"/>
                  </a:ext>
                </a:extLst>
              </a:tr>
              <a:tr h="24438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1" u="none" strike="noStrike" dirty="0">
                          <a:effectLst/>
                          <a:latin typeface="+mj-ea"/>
                          <a:ea typeface="+mj-ea"/>
                        </a:rPr>
                        <a:t>공급사슬주체노력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0.021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시설 및 장비투자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0.614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0.0128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014036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소비자 인식개선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0.02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0.0004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18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51440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전문인력양성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0.295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0.0062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15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13713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b="1" u="none" strike="noStrike" dirty="0" err="1">
                          <a:effectLst/>
                          <a:latin typeface="+mj-ea"/>
                          <a:ea typeface="+mj-ea"/>
                        </a:rPr>
                        <a:t>자물류</a:t>
                      </a:r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 전문업체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0.071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0.0014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17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108556"/>
                  </a:ext>
                </a:extLst>
              </a:tr>
              <a:tr h="24438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1" u="none" strike="noStrike" dirty="0">
                          <a:effectLst/>
                          <a:latin typeface="+mj-ea"/>
                          <a:ea typeface="+mj-ea"/>
                        </a:rPr>
                        <a:t>정부정책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0.067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정책자금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0.249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0.0166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2499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위생 관리감독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0.027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0.0018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19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45462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법과제도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0.064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0.0042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16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7101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+mj-ea"/>
                          <a:ea typeface="+mj-ea"/>
                        </a:rPr>
                        <a:t>표준화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0.527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0.0353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2702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+mj-ea"/>
                          <a:ea typeface="+mj-ea"/>
                        </a:rPr>
                        <a:t>특성화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0.134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0.0089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968516"/>
                  </a:ext>
                </a:extLst>
              </a:tr>
              <a:tr h="24438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500" b="1" u="none" strike="noStrike">
                          <a:effectLst/>
                          <a:latin typeface="+mj-ea"/>
                          <a:ea typeface="+mj-ea"/>
                        </a:rPr>
                        <a:t>유통구조개선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0.661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유통단계 축소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0.416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0.2749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3328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직거래확대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0.101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0.0667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64632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도매시장개선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0.293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0.1936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68624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유통센터확충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0.168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0.1110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3735"/>
                  </a:ext>
                </a:extLst>
              </a:tr>
              <a:tr h="244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u="none" strike="noStrike" dirty="0" err="1">
                          <a:effectLst/>
                          <a:latin typeface="+mj-ea"/>
                          <a:ea typeface="+mj-ea"/>
                        </a:rPr>
                        <a:t>이력제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>
                          <a:effectLst/>
                          <a:latin typeface="+mj-ea"/>
                          <a:ea typeface="+mj-ea"/>
                        </a:rPr>
                        <a:t>0.021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0.0138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500" b="1" u="none" strike="noStrike" dirty="0"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8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9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157286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목  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2633" y="1050935"/>
            <a:ext cx="2802929" cy="46800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BAD10-C154-416E-8F29-2DCFDD6F9A0B}"/>
              </a:ext>
            </a:extLst>
          </p:cNvPr>
          <p:cNvSpPr txBox="1"/>
          <p:nvPr/>
        </p:nvSpPr>
        <p:spPr>
          <a:xfrm>
            <a:off x="5054584" y="812725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latin typeface="+mn-ea"/>
              </a:rPr>
              <a:t>국내 수산물 콜드체인 시장 고도화 요인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086D8-52EE-41A1-8F98-F096C5BC09D4}"/>
              </a:ext>
            </a:extLst>
          </p:cNvPr>
          <p:cNvSpPr txBox="1"/>
          <p:nvPr/>
        </p:nvSpPr>
        <p:spPr>
          <a:xfrm>
            <a:off x="612775" y="2040971"/>
            <a:ext cx="9148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b="1" dirty="0">
                <a:latin typeface="+mn-ea"/>
              </a:rPr>
              <a:t>서론</a:t>
            </a:r>
            <a:endParaRPr lang="en-US" altLang="ko-KR" sz="3000" b="1" dirty="0">
              <a:latin typeface="+mn-ea"/>
            </a:endParaRPr>
          </a:p>
          <a:p>
            <a:endParaRPr lang="en-US" altLang="ko-KR" sz="3000" b="1" dirty="0">
              <a:latin typeface="+mn-ea"/>
            </a:endParaRPr>
          </a:p>
          <a:p>
            <a:r>
              <a:rPr lang="en-US" altLang="ko-KR" sz="3000" b="1" dirty="0">
                <a:latin typeface="+mn-ea"/>
              </a:rPr>
              <a:t>2. </a:t>
            </a:r>
            <a:r>
              <a:rPr lang="ko-KR" altLang="en-US" sz="3000" b="1" dirty="0">
                <a:latin typeface="+mn-ea"/>
              </a:rPr>
              <a:t>국내 수산물 시장 현황 및 콜드체인 구조</a:t>
            </a:r>
            <a:endParaRPr lang="en-US" altLang="ko-KR" sz="3000" b="1" dirty="0">
              <a:latin typeface="+mn-ea"/>
            </a:endParaRPr>
          </a:p>
          <a:p>
            <a:r>
              <a:rPr lang="en-US" altLang="ko-KR" sz="3000" b="1" dirty="0">
                <a:latin typeface="+mn-ea"/>
              </a:rPr>
              <a:t>  </a:t>
            </a:r>
          </a:p>
          <a:p>
            <a:r>
              <a:rPr lang="en-US" altLang="ko-KR" sz="3000" b="1" dirty="0">
                <a:latin typeface="+mn-ea"/>
              </a:rPr>
              <a:t>3. </a:t>
            </a:r>
            <a:r>
              <a:rPr lang="ko-KR" altLang="en-US" sz="3000" b="1" dirty="0">
                <a:latin typeface="+mn-ea"/>
              </a:rPr>
              <a:t>연구방법 및 설계</a:t>
            </a:r>
            <a:endParaRPr lang="en-US" altLang="ko-KR" sz="3000" b="1" dirty="0">
              <a:latin typeface="+mn-ea"/>
            </a:endParaRPr>
          </a:p>
          <a:p>
            <a:r>
              <a:rPr lang="en-US" altLang="ko-KR" sz="3000" b="1" dirty="0">
                <a:latin typeface="+mn-ea"/>
              </a:rPr>
              <a:t>  </a:t>
            </a:r>
          </a:p>
          <a:p>
            <a:r>
              <a:rPr lang="en-US" altLang="ko-KR" sz="3000" b="1" dirty="0">
                <a:latin typeface="+mn-ea"/>
              </a:rPr>
              <a:t>4. AHP </a:t>
            </a:r>
            <a:r>
              <a:rPr lang="ko-KR" altLang="en-US" sz="3000" b="1" dirty="0">
                <a:latin typeface="+mn-ea"/>
              </a:rPr>
              <a:t>분석 결과</a:t>
            </a:r>
            <a:endParaRPr lang="en-US" altLang="ko-KR" sz="3000" b="1" dirty="0">
              <a:latin typeface="+mn-ea"/>
            </a:endParaRPr>
          </a:p>
          <a:p>
            <a:r>
              <a:rPr lang="en-US" altLang="ko-KR" sz="3000" b="1" dirty="0">
                <a:latin typeface="+mn-ea"/>
              </a:rPr>
              <a:t>  </a:t>
            </a:r>
          </a:p>
          <a:p>
            <a:r>
              <a:rPr lang="en-US" altLang="ko-KR" sz="3000" b="1" dirty="0">
                <a:latin typeface="+mn-ea"/>
              </a:rPr>
              <a:t>5. </a:t>
            </a:r>
            <a:r>
              <a:rPr lang="ko-KR" altLang="en-US" sz="3000" b="1" dirty="0">
                <a:latin typeface="+mn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996855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18521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5.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결  론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11063500" y="692518"/>
            <a:ext cx="825867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>
                <a:latin typeface="+mj-ea"/>
                <a:ea typeface="+mj-ea"/>
              </a:rPr>
              <a:t>결론</a:t>
            </a:r>
            <a:endParaRPr lang="ko-KR" altLang="en-US" sz="25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C1F57-24B0-698C-D5CA-794831DAD085}"/>
              </a:ext>
            </a:extLst>
          </p:cNvPr>
          <p:cNvSpPr txBox="1"/>
          <p:nvPr/>
        </p:nvSpPr>
        <p:spPr>
          <a:xfrm>
            <a:off x="190666" y="1771501"/>
            <a:ext cx="118922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높은 가중치를 나타낸 것은 유통구조 개선 요인으로 유통단계 축소</a:t>
            </a:r>
            <a:r>
              <a:rPr lang="en-US" altLang="ko-KR" sz="2000" b="1" dirty="0"/>
              <a:t>(1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/0.416/0.2749), </a:t>
            </a:r>
            <a:r>
              <a:rPr lang="ko-KR" altLang="en-US" sz="2000" b="1" dirty="0"/>
              <a:t>수산물 도매시장 개선</a:t>
            </a:r>
            <a:r>
              <a:rPr lang="en-US" altLang="ko-KR" sz="2000" b="1" dirty="0"/>
              <a:t>(2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/0.293/0.1936), </a:t>
            </a:r>
            <a:r>
              <a:rPr lang="ko-KR" altLang="en-US" sz="2000" b="1" dirty="0"/>
              <a:t>산지거점유통센터 확충</a:t>
            </a:r>
            <a:r>
              <a:rPr lang="en-US" altLang="ko-KR" sz="2000" b="1" dirty="0"/>
              <a:t>(3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/0.168/0.1110),</a:t>
            </a:r>
            <a:r>
              <a:rPr lang="ko-KR" altLang="en-US" sz="2000" b="1" dirty="0"/>
              <a:t> 수산물 직거래 확대</a:t>
            </a:r>
            <a:r>
              <a:rPr lang="en-US" altLang="ko-KR" sz="2000" b="1" dirty="0"/>
              <a:t>(5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/0.101/0.0667)</a:t>
            </a:r>
            <a:r>
              <a:rPr lang="ko-KR" altLang="en-US" sz="2000" b="1" dirty="0"/>
              <a:t> 등이 속해 있음 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유통구조 개선 요인으로 유통단계 축소</a:t>
            </a:r>
            <a:r>
              <a:rPr lang="en-US" altLang="ko-KR" sz="2000" b="1" dirty="0"/>
              <a:t>(1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/0.416/0.2749)</a:t>
            </a:r>
            <a:r>
              <a:rPr lang="ko-KR" altLang="en-US" sz="2000" b="1" dirty="0"/>
              <a:t>가 가장 중요한 요인으로 나타난 이유는 물류비용과 유통마진이 전체 소비자가의 </a:t>
            </a:r>
            <a:r>
              <a:rPr lang="en-US" altLang="ko-KR" sz="2000" b="1" dirty="0"/>
              <a:t>50~70% </a:t>
            </a:r>
            <a:r>
              <a:rPr lang="ko-KR" altLang="en-US" sz="2000" b="1" dirty="0"/>
              <a:t>를 차지하는 수산물의 특성에 기인하는 것으로 보임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다음으로 중요하게 나타난 것은 콜드체인 기술로 콜드체인 인프라 구축</a:t>
            </a:r>
            <a:r>
              <a:rPr lang="en-US" altLang="ko-KR" sz="2000" b="1" dirty="0"/>
              <a:t>(4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/0.414/0.1039)</a:t>
            </a:r>
            <a:r>
              <a:rPr lang="ko-KR" altLang="en-US" sz="2000" b="1" dirty="0"/>
              <a:t>로 나타났으며 콜드체인 환경제어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온도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기술</a:t>
            </a:r>
            <a:r>
              <a:rPr lang="en-US" altLang="ko-KR" sz="2000" b="1" dirty="0"/>
              <a:t>(6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/0.222/0.0557), </a:t>
            </a:r>
            <a:r>
              <a:rPr lang="ko-KR" altLang="en-US" sz="2000" b="1" dirty="0"/>
              <a:t>콜드체인 물류프로세스</a:t>
            </a:r>
            <a:r>
              <a:rPr lang="en-US" altLang="ko-KR" sz="2000" b="1" dirty="0"/>
              <a:t>(7</a:t>
            </a:r>
            <a:r>
              <a:rPr lang="ko-KR" altLang="en-US" sz="2000" b="1" dirty="0"/>
              <a:t>위</a:t>
            </a:r>
            <a:r>
              <a:rPr lang="en-US" altLang="ko-KR" sz="2000" b="1" dirty="0"/>
              <a:t>/0.158/0.0396) </a:t>
            </a:r>
            <a:r>
              <a:rPr lang="ko-KR" altLang="en-US" sz="2000" b="1" dirty="0"/>
              <a:t>등이 속해 있음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그 외에도 공급사슬 주체노력 요인의 콜드체인 시설 및 장비투자</a:t>
            </a:r>
            <a:r>
              <a:rPr lang="en-US" altLang="ko-KR" sz="2000" b="1" dirty="0"/>
              <a:t>(0.614)</a:t>
            </a:r>
            <a:r>
              <a:rPr lang="ko-KR" altLang="en-US" sz="2000" b="1" dirty="0"/>
              <a:t>와 정부정책 요인의 콜드체인 표준화</a:t>
            </a:r>
            <a:r>
              <a:rPr lang="en-US" altLang="ko-KR" sz="2000" b="1" dirty="0"/>
              <a:t>(0.527)</a:t>
            </a:r>
            <a:r>
              <a:rPr lang="ko-KR" altLang="en-US" sz="2000" b="1" dirty="0"/>
              <a:t>이 과반수 이상으로 높게 나타남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영세한 규모와 콜드체인의 연속성이 부족하고 마땅한 </a:t>
            </a:r>
            <a:r>
              <a:rPr lang="ko-KR" altLang="en-US" sz="2000" b="1" dirty="0" err="1"/>
              <a:t>표준없이</a:t>
            </a:r>
            <a:r>
              <a:rPr lang="ko-KR" altLang="en-US" sz="2000" b="1" dirty="0"/>
              <a:t> 경험과 관행으로 진행되는 현재 국내 수산물 콜드체인 시장을 반영하고 있는 것으로 보임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133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18521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5.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결  론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B9C2-D383-48D2-A5D1-CAC7E3B3D898}"/>
              </a:ext>
            </a:extLst>
          </p:cNvPr>
          <p:cNvSpPr txBox="1"/>
          <p:nvPr/>
        </p:nvSpPr>
        <p:spPr>
          <a:xfrm>
            <a:off x="8788402" y="748644"/>
            <a:ext cx="3294492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>
                <a:latin typeface="+mj-ea"/>
                <a:ea typeface="+mj-ea"/>
              </a:rPr>
              <a:t>연구의 의의와 한계점</a:t>
            </a:r>
            <a:endParaRPr lang="ko-KR" altLang="en-US" sz="25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C1F57-24B0-698C-D5CA-794831DAD085}"/>
              </a:ext>
            </a:extLst>
          </p:cNvPr>
          <p:cNvSpPr txBox="1"/>
          <p:nvPr/>
        </p:nvSpPr>
        <p:spPr>
          <a:xfrm>
            <a:off x="149886" y="1779438"/>
            <a:ext cx="11892228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 그 규모와 중요도에 비해 관련 연구가 부족한 국내 수산물 시장의 콜드체인 시스템 개선에 관한 연구로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단순히 유통업계를 중심으로 한 연구가 아니라 수협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선주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어민 등 생산자의 의견을 반영한 연구임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  이를 통해 수산혁신 </a:t>
            </a:r>
            <a:r>
              <a:rPr lang="en-US" altLang="ko-KR" sz="2000" b="1" dirty="0"/>
              <a:t>2030</a:t>
            </a:r>
            <a:r>
              <a:rPr lang="ko-KR" altLang="en-US" sz="2000" b="1" dirty="0"/>
              <a:t>계획에 따라 이루어 지고 있는 산지거점유통센터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권역별소비자분산물류센터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저온형 </a:t>
            </a:r>
            <a:r>
              <a:rPr lang="ko-KR" altLang="en-US" sz="2000" b="1" dirty="0" err="1"/>
              <a:t>청정위판장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강소기업 육성 등 콜드체인 시스템이 적용되는 국내 수산물 시장의 개선에 기여함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ko-KR" altLang="en-US" sz="2000" b="1" dirty="0"/>
              <a:t>소비자의 의견이 배제된 연구로 조금 더 다양한 관점의 의견이 반영되지 못함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ko-KR" altLang="en-US" sz="2000" b="1" dirty="0"/>
              <a:t>설문조사간 </a:t>
            </a:r>
            <a:r>
              <a:rPr lang="en-US" altLang="ko-KR" sz="2000" b="1" dirty="0"/>
              <a:t>AHP </a:t>
            </a:r>
            <a:r>
              <a:rPr lang="ko-KR" altLang="en-US" sz="2000" b="1" dirty="0"/>
              <a:t>기법과 설문응답 방법에 대한 의사전달이 미흡하여 많은 설문지를 반영하지 못하고 일관성 지수가 상대적으로 높음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962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848857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6. </a:t>
            </a:r>
            <a:r>
              <a:rPr lang="ko-KR" altLang="en-US" sz="4000" b="1" dirty="0" smtClean="0">
                <a:solidFill>
                  <a:srgbClr val="19161F"/>
                </a:solidFill>
                <a:latin typeface="+mn-ea"/>
              </a:rPr>
              <a:t>참고문헌</a:t>
            </a:r>
            <a:endParaRPr lang="ko-KR" altLang="en-US" sz="4000" b="1" dirty="0">
              <a:solidFill>
                <a:srgbClr val="19161F"/>
              </a:solidFill>
              <a:latin typeface="+mn-ea"/>
            </a:endParaRP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6320-933B-4E49-82CC-4EED12937EDE}"/>
              </a:ext>
            </a:extLst>
          </p:cNvPr>
          <p:cNvSpPr/>
          <p:nvPr/>
        </p:nvSpPr>
        <p:spPr>
          <a:xfrm flipV="1">
            <a:off x="302633" y="1066233"/>
            <a:ext cx="3100967" cy="76765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58673-655D-4385-9C9B-477360F82E83}"/>
              </a:ext>
            </a:extLst>
          </p:cNvPr>
          <p:cNvSpPr txBox="1"/>
          <p:nvPr/>
        </p:nvSpPr>
        <p:spPr>
          <a:xfrm>
            <a:off x="185740" y="1767006"/>
            <a:ext cx="124227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j-lt"/>
              </a:rPr>
              <a:t>수산물 유통구조 개선 </a:t>
            </a:r>
            <a:r>
              <a:rPr lang="ko-KR" altLang="en-US" sz="1500" b="1" dirty="0" smtClean="0">
                <a:latin typeface="+mj-lt"/>
              </a:rPr>
              <a:t>종합대책</a:t>
            </a:r>
            <a:r>
              <a:rPr lang="en-US" altLang="ko-KR" sz="1500" b="1" dirty="0" smtClean="0">
                <a:latin typeface="+mj-lt"/>
              </a:rPr>
              <a:t>,</a:t>
            </a:r>
            <a:r>
              <a:rPr lang="ko-KR" altLang="en-US" sz="1500" b="1" dirty="0" smtClean="0">
                <a:latin typeface="+mj-lt"/>
              </a:rPr>
              <a:t> </a:t>
            </a:r>
            <a:r>
              <a:rPr lang="en-US" altLang="ko-KR" sz="1500" b="1" dirty="0" smtClean="0">
                <a:latin typeface="+mj-lt"/>
              </a:rPr>
              <a:t>2013, </a:t>
            </a:r>
            <a:r>
              <a:rPr lang="ko-KR" altLang="en-US" sz="1500" b="1" dirty="0">
                <a:latin typeface="+mj-lt"/>
              </a:rPr>
              <a:t>해양수산부 </a:t>
            </a:r>
            <a:r>
              <a:rPr lang="ko-KR" altLang="en-US" sz="1500" b="1" dirty="0" err="1" smtClean="0">
                <a:latin typeface="+mj-lt"/>
              </a:rPr>
              <a:t>정책보고서</a:t>
            </a:r>
            <a:r>
              <a:rPr lang="en-US" altLang="ko-KR" sz="1500" b="1" dirty="0" smtClean="0">
                <a:latin typeface="+mj-lt"/>
              </a:rPr>
              <a:t>.</a:t>
            </a:r>
            <a:endParaRPr lang="en-US" altLang="ko-KR" sz="1500" b="1" dirty="0">
              <a:latin typeface="+mj-lt"/>
            </a:endParaRPr>
          </a:p>
          <a:p>
            <a:endParaRPr lang="en-US" altLang="ko-KR" sz="1500" b="1" dirty="0">
              <a:latin typeface="+mj-lt"/>
            </a:endParaRPr>
          </a:p>
          <a:p>
            <a:pPr algn="l"/>
            <a:r>
              <a:rPr lang="ko-KR" altLang="en-US" sz="1500" b="1" i="0" dirty="0">
                <a:solidFill>
                  <a:srgbClr val="000000"/>
                </a:solidFill>
                <a:effectLst/>
                <a:latin typeface="+mj-lt"/>
              </a:rPr>
              <a:t>신선농산물 물류효율화를 위한 콜드체인 시스템의 고도화 방안에 관한 </a:t>
            </a:r>
            <a:r>
              <a:rPr lang="ko-KR" altLang="en-US" sz="1500" b="1" i="0" dirty="0" smtClean="0">
                <a:solidFill>
                  <a:srgbClr val="000000"/>
                </a:solidFill>
                <a:effectLst/>
                <a:latin typeface="+mj-lt"/>
              </a:rPr>
              <a:t>연구</a:t>
            </a:r>
            <a:r>
              <a:rPr lang="en-US" altLang="ko-KR" sz="1500" b="1" i="0" dirty="0" smtClean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ko-KR" altLang="en-US" sz="1500" b="1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en-US" sz="1500" b="1" i="0" dirty="0" err="1" smtClean="0">
                <a:solidFill>
                  <a:srgbClr val="000000"/>
                </a:solidFill>
                <a:effectLst/>
                <a:latin typeface="+mj-lt"/>
              </a:rPr>
              <a:t>한관순</a:t>
            </a:r>
            <a:r>
              <a:rPr lang="en-US" altLang="ko-KR" sz="1500" b="1" i="0" dirty="0" smtClean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ko-KR" altLang="en-US" sz="1500" b="1" i="0" dirty="0" smtClean="0">
                <a:solidFill>
                  <a:srgbClr val="000000"/>
                </a:solidFill>
                <a:effectLst/>
                <a:latin typeface="+mj-lt"/>
              </a:rPr>
              <a:t>  </a:t>
            </a:r>
            <a:r>
              <a:rPr lang="en-US" altLang="ko-KR" sz="1500" b="1" i="0" dirty="0" smtClean="0">
                <a:solidFill>
                  <a:srgbClr val="000000"/>
                </a:solidFill>
                <a:effectLst/>
                <a:latin typeface="+mj-lt"/>
              </a:rPr>
              <a:t>2015, </a:t>
            </a:r>
            <a:r>
              <a:rPr lang="ko-KR" altLang="en-US" sz="1500" b="1" i="0" dirty="0" smtClean="0">
                <a:solidFill>
                  <a:srgbClr val="000000"/>
                </a:solidFill>
                <a:effectLst/>
                <a:latin typeface="+mj-lt"/>
              </a:rPr>
              <a:t>한국물류학회지</a:t>
            </a:r>
            <a:r>
              <a:rPr lang="en-US" altLang="ko-KR" sz="1500" b="1" i="0" dirty="0" smtClean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ko-KR" altLang="en-US" sz="1500" b="1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+mj-lt"/>
              </a:rPr>
              <a:t>25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+mj-lt"/>
              </a:rPr>
              <a:t>권 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+mj-lt"/>
              </a:rPr>
              <a:t>4</a:t>
            </a:r>
            <a:r>
              <a:rPr lang="ko-KR" altLang="en-US" sz="1500" b="1" i="0" dirty="0" smtClean="0">
                <a:solidFill>
                  <a:srgbClr val="000000"/>
                </a:solidFill>
                <a:effectLst/>
                <a:latin typeface="+mj-lt"/>
              </a:rPr>
              <a:t>호</a:t>
            </a:r>
            <a:r>
              <a:rPr lang="en-US" altLang="ko-KR" sz="1500" b="1" i="0" dirty="0" smtClean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ko-KR" altLang="en-US" sz="1500" b="1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ko-KR" sz="1500" b="1" i="0" dirty="0" smtClean="0">
                <a:solidFill>
                  <a:srgbClr val="000000"/>
                </a:solidFill>
                <a:effectLst/>
                <a:latin typeface="+mj-lt"/>
              </a:rPr>
              <a:t>PP.65-83.</a:t>
            </a:r>
            <a:endParaRPr lang="en-US" altLang="ko-KR" sz="1500" b="1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endParaRPr lang="en-US" altLang="ko-KR" sz="1500" b="1" dirty="0">
              <a:solidFill>
                <a:srgbClr val="000000"/>
              </a:solidFill>
              <a:latin typeface="+mj-lt"/>
            </a:endParaRPr>
          </a:p>
          <a:p>
            <a:r>
              <a:rPr lang="en-US" altLang="ko-KR" sz="1500" b="1" i="0" dirty="0">
                <a:solidFill>
                  <a:srgbClr val="1D1D1D"/>
                </a:solidFill>
                <a:effectLst/>
                <a:latin typeface="+mj-lt"/>
              </a:rPr>
              <a:t>AHP</a:t>
            </a:r>
            <a:r>
              <a:rPr lang="ko-KR" altLang="en-US" sz="1500" b="1" i="0" dirty="0">
                <a:solidFill>
                  <a:srgbClr val="1D1D1D"/>
                </a:solidFill>
                <a:effectLst/>
                <a:latin typeface="+mj-lt"/>
              </a:rPr>
              <a:t>와 </a:t>
            </a:r>
            <a:r>
              <a:rPr lang="en-US" altLang="ko-KR" sz="1500" b="1" i="0" dirty="0">
                <a:solidFill>
                  <a:srgbClr val="1D1D1D"/>
                </a:solidFill>
                <a:effectLst/>
                <a:latin typeface="+mj-lt"/>
              </a:rPr>
              <a:t>IPA </a:t>
            </a:r>
            <a:r>
              <a:rPr lang="ko-KR" altLang="en-US" sz="1500" b="1" i="0" dirty="0">
                <a:solidFill>
                  <a:srgbClr val="1D1D1D"/>
                </a:solidFill>
                <a:effectLst/>
                <a:latin typeface="+mj-lt"/>
              </a:rPr>
              <a:t>기법을 이용한 농산물 콜드체인 물류 발전의 영향요인 분석 </a:t>
            </a:r>
            <a:r>
              <a:rPr lang="en-US" altLang="ko-KR" sz="1500" b="1" i="0" dirty="0">
                <a:solidFill>
                  <a:srgbClr val="1D1D1D"/>
                </a:solidFill>
                <a:effectLst/>
                <a:latin typeface="+mj-lt"/>
              </a:rPr>
              <a:t>: </a:t>
            </a:r>
            <a:r>
              <a:rPr lang="ko-KR" altLang="en-US" sz="1500" b="1" i="0" dirty="0">
                <a:solidFill>
                  <a:srgbClr val="1D1D1D"/>
                </a:solidFill>
                <a:effectLst/>
                <a:latin typeface="+mj-lt"/>
              </a:rPr>
              <a:t>중국 </a:t>
            </a:r>
            <a:r>
              <a:rPr lang="ko-KR" altLang="en-US" sz="1500" b="1" i="0" dirty="0" err="1">
                <a:solidFill>
                  <a:srgbClr val="1D1D1D"/>
                </a:solidFill>
                <a:effectLst/>
                <a:latin typeface="+mj-lt"/>
              </a:rPr>
              <a:t>화동지역</a:t>
            </a:r>
            <a:r>
              <a:rPr lang="ko-KR" altLang="en-US" sz="1500" b="1" i="0" dirty="0">
                <a:solidFill>
                  <a:srgbClr val="1D1D1D"/>
                </a:solidFill>
                <a:effectLst/>
                <a:latin typeface="+mj-lt"/>
              </a:rPr>
              <a:t> </a:t>
            </a:r>
            <a:r>
              <a:rPr lang="ko-KR" altLang="en-US" sz="1500" b="1" i="0" dirty="0" smtClean="0">
                <a:solidFill>
                  <a:srgbClr val="1D1D1D"/>
                </a:solidFill>
                <a:effectLst/>
                <a:latin typeface="+mj-lt"/>
              </a:rPr>
              <a:t>중심으로</a:t>
            </a:r>
            <a:r>
              <a:rPr lang="en-US" altLang="ko-KR" sz="1500" b="1" i="0" dirty="0" smtClean="0">
                <a:solidFill>
                  <a:srgbClr val="1D1D1D"/>
                </a:solidFill>
                <a:effectLst/>
                <a:latin typeface="+mj-lt"/>
              </a:rPr>
              <a:t>,</a:t>
            </a:r>
            <a:r>
              <a:rPr lang="ko-KR" altLang="en-US" sz="1500" b="1" i="0" dirty="0" smtClean="0">
                <a:solidFill>
                  <a:srgbClr val="1D1D1D"/>
                </a:solidFill>
                <a:effectLst/>
                <a:latin typeface="+mj-lt"/>
              </a:rPr>
              <a:t> 백이군</a:t>
            </a:r>
            <a:r>
              <a:rPr lang="en-US" altLang="ko-KR" sz="1500" b="1" i="0" dirty="0" smtClean="0">
                <a:solidFill>
                  <a:srgbClr val="1D1D1D"/>
                </a:solidFill>
                <a:effectLst/>
                <a:latin typeface="+mj-lt"/>
              </a:rPr>
              <a:t>,</a:t>
            </a:r>
            <a:r>
              <a:rPr lang="ko-KR" altLang="en-US" sz="1500" b="1" i="0" dirty="0" smtClean="0">
                <a:solidFill>
                  <a:srgbClr val="1D1D1D"/>
                </a:solidFill>
                <a:effectLst/>
                <a:latin typeface="+mj-lt"/>
              </a:rPr>
              <a:t> </a:t>
            </a:r>
            <a:r>
              <a:rPr lang="en-US" altLang="ko-KR" sz="1500" b="1" i="0" dirty="0" smtClean="0">
                <a:solidFill>
                  <a:srgbClr val="1D1D1D"/>
                </a:solidFill>
                <a:effectLst/>
                <a:latin typeface="+mj-lt"/>
              </a:rPr>
              <a:t>2020, </a:t>
            </a:r>
            <a:r>
              <a:rPr lang="ko-KR" altLang="en-US" sz="1500" b="1" i="0" dirty="0">
                <a:solidFill>
                  <a:srgbClr val="1D1D1D"/>
                </a:solidFill>
                <a:effectLst/>
                <a:latin typeface="+mj-lt"/>
              </a:rPr>
              <a:t>충남대학교 </a:t>
            </a:r>
            <a:r>
              <a:rPr lang="ko-KR" altLang="en-US" sz="1500" b="1" i="0" dirty="0" smtClean="0">
                <a:solidFill>
                  <a:srgbClr val="1D1D1D"/>
                </a:solidFill>
                <a:effectLst/>
                <a:latin typeface="+mj-lt"/>
              </a:rPr>
              <a:t>석사학위논문</a:t>
            </a:r>
            <a:r>
              <a:rPr lang="en-US" altLang="ko-KR" sz="1500" b="1" i="0" dirty="0" smtClean="0">
                <a:solidFill>
                  <a:srgbClr val="1D1D1D"/>
                </a:solidFill>
                <a:effectLst/>
                <a:latin typeface="+mj-lt"/>
              </a:rPr>
              <a:t>.</a:t>
            </a:r>
            <a:endParaRPr lang="en-US" altLang="ko-KR" sz="1500" b="1" i="0" dirty="0">
              <a:solidFill>
                <a:srgbClr val="1D1D1D"/>
              </a:solidFill>
              <a:effectLst/>
              <a:latin typeface="+mj-lt"/>
            </a:endParaRPr>
          </a:p>
          <a:p>
            <a:endParaRPr lang="en-US" altLang="ko-KR" sz="1500" b="1" dirty="0">
              <a:solidFill>
                <a:srgbClr val="1D1D1D"/>
              </a:solidFill>
              <a:latin typeface="+mj-lt"/>
            </a:endParaRPr>
          </a:p>
          <a:p>
            <a:r>
              <a:rPr lang="ko-KR" altLang="en-US" sz="1500" b="1" i="0" dirty="0">
                <a:solidFill>
                  <a:srgbClr val="1D1D1D"/>
                </a:solidFill>
                <a:effectLst/>
                <a:latin typeface="+mj-lt"/>
              </a:rPr>
              <a:t>우리나라 수산물 유통구조 정책에 관한 연구 </a:t>
            </a:r>
            <a:r>
              <a:rPr lang="en-US" altLang="ko-KR" sz="1500" b="1" i="0" dirty="0">
                <a:solidFill>
                  <a:srgbClr val="1D1D1D"/>
                </a:solidFill>
                <a:effectLst/>
                <a:latin typeface="+mj-lt"/>
              </a:rPr>
              <a:t>: </a:t>
            </a:r>
            <a:r>
              <a:rPr lang="ko-KR" altLang="en-US" sz="1500" b="1" i="0" dirty="0">
                <a:solidFill>
                  <a:srgbClr val="1D1D1D"/>
                </a:solidFill>
                <a:effectLst/>
                <a:latin typeface="+mj-lt"/>
              </a:rPr>
              <a:t>다중회귀분석과 </a:t>
            </a:r>
            <a:r>
              <a:rPr lang="en-US" altLang="ko-KR" sz="1500" b="1" dirty="0">
                <a:solidFill>
                  <a:srgbClr val="1D1D1D"/>
                </a:solidFill>
                <a:latin typeface="+mj-lt"/>
              </a:rPr>
              <a:t>Fuzzy AHP </a:t>
            </a:r>
            <a:r>
              <a:rPr lang="ko-KR" altLang="en-US" sz="1500" b="1" dirty="0" smtClean="0">
                <a:solidFill>
                  <a:srgbClr val="1D1D1D"/>
                </a:solidFill>
                <a:latin typeface="+mj-lt"/>
              </a:rPr>
              <a:t>기법으로</a:t>
            </a:r>
            <a:r>
              <a:rPr lang="en-US" altLang="ko-KR" sz="1500" b="1" dirty="0" smtClean="0">
                <a:solidFill>
                  <a:srgbClr val="1D1D1D"/>
                </a:solidFill>
                <a:latin typeface="+mj-lt"/>
              </a:rPr>
              <a:t>,</a:t>
            </a:r>
            <a:r>
              <a:rPr lang="ko-KR" altLang="en-US" sz="1500" b="1" dirty="0" smtClean="0">
                <a:solidFill>
                  <a:srgbClr val="1D1D1D"/>
                </a:solidFill>
                <a:latin typeface="+mj-lt"/>
              </a:rPr>
              <a:t> </a:t>
            </a:r>
            <a:r>
              <a:rPr lang="ko-KR" altLang="en-US" sz="1500" b="1" dirty="0" err="1" smtClean="0">
                <a:solidFill>
                  <a:srgbClr val="1D1D1D"/>
                </a:solidFill>
                <a:latin typeface="+mj-lt"/>
              </a:rPr>
              <a:t>정보현</a:t>
            </a:r>
            <a:r>
              <a:rPr lang="en-US" altLang="ko-KR" sz="1500" b="1" dirty="0" smtClean="0">
                <a:solidFill>
                  <a:srgbClr val="1D1D1D"/>
                </a:solidFill>
                <a:latin typeface="+mj-lt"/>
              </a:rPr>
              <a:t>,</a:t>
            </a:r>
            <a:r>
              <a:rPr lang="ko-KR" altLang="en-US" sz="1500" b="1" dirty="0" smtClean="0">
                <a:solidFill>
                  <a:srgbClr val="1D1D1D"/>
                </a:solidFill>
                <a:latin typeface="+mj-lt"/>
              </a:rPr>
              <a:t> </a:t>
            </a:r>
            <a:r>
              <a:rPr lang="en-US" altLang="ko-KR" sz="1500" b="1" dirty="0" smtClean="0">
                <a:solidFill>
                  <a:srgbClr val="1D1D1D"/>
                </a:solidFill>
                <a:latin typeface="+mj-lt"/>
              </a:rPr>
              <a:t>2019, </a:t>
            </a:r>
            <a:r>
              <a:rPr lang="ko-KR" altLang="en-US" sz="1500" b="1" dirty="0">
                <a:solidFill>
                  <a:srgbClr val="1D1D1D"/>
                </a:solidFill>
                <a:latin typeface="+mj-lt"/>
              </a:rPr>
              <a:t>가톨릭관동대학교 </a:t>
            </a:r>
            <a:r>
              <a:rPr lang="ko-KR" altLang="en-US" sz="1500" b="1" dirty="0" smtClean="0">
                <a:solidFill>
                  <a:srgbClr val="1D1D1D"/>
                </a:solidFill>
                <a:latin typeface="+mj-lt"/>
              </a:rPr>
              <a:t>박사학위논문</a:t>
            </a:r>
            <a:r>
              <a:rPr lang="en-US" altLang="ko-KR" sz="1500" b="1" dirty="0" smtClean="0">
                <a:solidFill>
                  <a:srgbClr val="1D1D1D"/>
                </a:solidFill>
                <a:latin typeface="+mj-lt"/>
              </a:rPr>
              <a:t>.</a:t>
            </a:r>
            <a:endParaRPr lang="ko-KR" altLang="en-US" sz="1500" b="1" i="0" dirty="0">
              <a:solidFill>
                <a:srgbClr val="1D1D1D"/>
              </a:solidFill>
              <a:effectLst/>
              <a:latin typeface="+mj-lt"/>
            </a:endParaRPr>
          </a:p>
          <a:p>
            <a:pPr algn="l"/>
            <a:endParaRPr lang="ko-KR" altLang="en-US" sz="1500" b="1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ko-KR" altLang="en-US" sz="1500" b="1" dirty="0">
                <a:latin typeface="+mj-lt"/>
              </a:rPr>
              <a:t>수산물 산지거점유통센터</a:t>
            </a:r>
            <a:r>
              <a:rPr lang="en-US" altLang="ko-KR" sz="1500" b="1" dirty="0">
                <a:latin typeface="+mj-lt"/>
              </a:rPr>
              <a:t>(FPC)</a:t>
            </a:r>
            <a:r>
              <a:rPr lang="ko-KR" altLang="en-US" sz="1500" b="1" dirty="0">
                <a:latin typeface="+mj-lt"/>
              </a:rPr>
              <a:t>를 통한 물류효율화가 산지 위판에 미치는 효과에 관한 </a:t>
            </a:r>
            <a:r>
              <a:rPr lang="ko-KR" altLang="en-US" sz="1500" b="1" dirty="0" smtClean="0">
                <a:latin typeface="+mj-lt"/>
              </a:rPr>
              <a:t>연구</a:t>
            </a:r>
            <a:r>
              <a:rPr lang="en-US" altLang="ko-KR" sz="1500" b="1" dirty="0" smtClean="0">
                <a:latin typeface="+mj-lt"/>
              </a:rPr>
              <a:t>,</a:t>
            </a:r>
            <a:r>
              <a:rPr lang="ko-KR" altLang="en-US" sz="1500" b="1" dirty="0" smtClean="0">
                <a:latin typeface="+mj-lt"/>
              </a:rPr>
              <a:t> </a:t>
            </a:r>
            <a:r>
              <a:rPr lang="ko-KR" altLang="en-US" sz="1500" b="1" dirty="0" err="1" smtClean="0">
                <a:latin typeface="+mj-lt"/>
              </a:rPr>
              <a:t>김순미</a:t>
            </a:r>
            <a:r>
              <a:rPr lang="en-US" altLang="ko-KR" sz="1500" b="1" dirty="0" smtClean="0">
                <a:latin typeface="+mj-lt"/>
              </a:rPr>
              <a:t>,</a:t>
            </a:r>
            <a:r>
              <a:rPr lang="ko-KR" altLang="en-US" sz="1500" b="1" dirty="0" smtClean="0">
                <a:latin typeface="+mj-lt"/>
              </a:rPr>
              <a:t> </a:t>
            </a:r>
            <a:r>
              <a:rPr lang="en-US" altLang="ko-KR" sz="1500" b="1" dirty="0" smtClean="0">
                <a:latin typeface="+mj-lt"/>
              </a:rPr>
              <a:t>2022, </a:t>
            </a:r>
            <a:r>
              <a:rPr lang="ko-KR" altLang="en-US" sz="1500" b="1" dirty="0">
                <a:latin typeface="+mj-lt"/>
              </a:rPr>
              <a:t>전남대학교 </a:t>
            </a:r>
            <a:r>
              <a:rPr lang="ko-KR" altLang="en-US" sz="1500" b="1" dirty="0" smtClean="0">
                <a:latin typeface="+mj-lt"/>
              </a:rPr>
              <a:t>박사학위논문</a:t>
            </a:r>
            <a:r>
              <a:rPr lang="en-US" altLang="ko-KR" sz="1500" b="1" dirty="0" smtClean="0">
                <a:latin typeface="+mj-lt"/>
              </a:rPr>
              <a:t>.</a:t>
            </a:r>
            <a:endParaRPr lang="en-US" altLang="ko-KR" sz="1500" b="1" dirty="0">
              <a:latin typeface="+mj-lt"/>
            </a:endParaRPr>
          </a:p>
          <a:p>
            <a:endParaRPr lang="en-US" altLang="ko-KR" sz="1500" b="1" dirty="0">
              <a:latin typeface="+mj-lt"/>
            </a:endParaRPr>
          </a:p>
          <a:p>
            <a:r>
              <a:rPr lang="ko-KR" altLang="en-US" sz="1500" b="1" dirty="0">
                <a:latin typeface="+mj-lt"/>
              </a:rPr>
              <a:t>우리나라 수산물 콜드체인물류의 효율적 도입과 </a:t>
            </a:r>
            <a:r>
              <a:rPr lang="ko-KR" altLang="en-US" sz="1500" b="1" dirty="0" smtClean="0">
                <a:latin typeface="+mj-lt"/>
              </a:rPr>
              <a:t>활용방안</a:t>
            </a:r>
            <a:r>
              <a:rPr lang="en-US" altLang="ko-KR" sz="1500" b="1" dirty="0" smtClean="0">
                <a:latin typeface="+mj-lt"/>
              </a:rPr>
              <a:t>,</a:t>
            </a:r>
            <a:r>
              <a:rPr lang="ko-KR" altLang="en-US" sz="1500" b="1" dirty="0" smtClean="0">
                <a:latin typeface="+mj-lt"/>
              </a:rPr>
              <a:t> </a:t>
            </a:r>
            <a:r>
              <a:rPr lang="ko-KR" altLang="en-US" sz="1500" b="1" dirty="0" err="1">
                <a:latin typeface="+mj-lt"/>
              </a:rPr>
              <a:t>송민근</a:t>
            </a:r>
            <a:r>
              <a:rPr lang="ko-KR" altLang="en-US" sz="1500" b="1" dirty="0">
                <a:latin typeface="+mj-lt"/>
              </a:rPr>
              <a:t> 외 </a:t>
            </a:r>
            <a:r>
              <a:rPr lang="en-US" altLang="ko-KR" sz="1500" b="1" dirty="0">
                <a:latin typeface="+mj-lt"/>
              </a:rPr>
              <a:t>2</a:t>
            </a:r>
            <a:r>
              <a:rPr lang="ko-KR" altLang="en-US" sz="1500" b="1" dirty="0" smtClean="0">
                <a:latin typeface="+mj-lt"/>
              </a:rPr>
              <a:t>인</a:t>
            </a:r>
            <a:r>
              <a:rPr lang="en-US" altLang="ko-KR" sz="1500" b="1" dirty="0" smtClean="0">
                <a:latin typeface="+mj-lt"/>
              </a:rPr>
              <a:t>,</a:t>
            </a:r>
            <a:r>
              <a:rPr lang="ko-KR" altLang="en-US" sz="1500" b="1" dirty="0" smtClean="0">
                <a:latin typeface="+mj-lt"/>
              </a:rPr>
              <a:t> </a:t>
            </a:r>
            <a:r>
              <a:rPr lang="en-US" altLang="ko-KR" sz="1500" b="1" dirty="0" smtClean="0">
                <a:latin typeface="+mj-lt"/>
              </a:rPr>
              <a:t>2018, </a:t>
            </a:r>
            <a:r>
              <a:rPr lang="ko-KR" altLang="en-US" sz="1500" b="1" dirty="0">
                <a:latin typeface="+mj-lt"/>
              </a:rPr>
              <a:t>한국무역학회 동계정책세미나 및 </a:t>
            </a:r>
            <a:r>
              <a:rPr lang="ko-KR" altLang="en-US" sz="1500" b="1" dirty="0" smtClean="0">
                <a:latin typeface="+mj-lt"/>
              </a:rPr>
              <a:t>학술발표대회</a:t>
            </a:r>
            <a:r>
              <a:rPr lang="en-US" altLang="ko-KR" sz="1500" b="1" dirty="0" smtClean="0">
                <a:latin typeface="+mj-lt"/>
              </a:rPr>
              <a:t>.</a:t>
            </a:r>
            <a:endParaRPr lang="en-US" altLang="ko-KR" sz="1500" b="1" dirty="0">
              <a:latin typeface="+mj-lt"/>
            </a:endParaRPr>
          </a:p>
          <a:p>
            <a:endParaRPr lang="en-US" altLang="ko-KR" sz="1500" b="1" dirty="0">
              <a:latin typeface="+mj-lt"/>
            </a:endParaRPr>
          </a:p>
          <a:p>
            <a:r>
              <a:rPr lang="en-US" altLang="ko-KR" sz="1500" b="1" dirty="0">
                <a:latin typeface="+mj-lt"/>
              </a:rPr>
              <a:t>2020</a:t>
            </a:r>
            <a:r>
              <a:rPr lang="ko-KR" altLang="en-US" sz="1500" b="1" dirty="0">
                <a:latin typeface="+mj-lt"/>
              </a:rPr>
              <a:t>년 수산물 생산 및 유통산업 </a:t>
            </a:r>
            <a:r>
              <a:rPr lang="ko-KR" altLang="en-US" sz="1500" b="1" dirty="0" smtClean="0">
                <a:latin typeface="+mj-lt"/>
              </a:rPr>
              <a:t>실태조사</a:t>
            </a:r>
            <a:r>
              <a:rPr lang="en-US" altLang="ko-KR" sz="1500" b="1" dirty="0" smtClean="0">
                <a:latin typeface="+mj-lt"/>
              </a:rPr>
              <a:t>,</a:t>
            </a:r>
            <a:r>
              <a:rPr lang="ko-KR" altLang="en-US" sz="1500" b="1" dirty="0" smtClean="0">
                <a:latin typeface="+mj-lt"/>
              </a:rPr>
              <a:t> 이남수</a:t>
            </a:r>
            <a:r>
              <a:rPr lang="en-US" altLang="ko-KR" sz="1500" b="1" dirty="0" smtClean="0">
                <a:latin typeface="+mj-lt"/>
              </a:rPr>
              <a:t>,</a:t>
            </a:r>
            <a:r>
              <a:rPr lang="ko-KR" altLang="en-US" sz="1500" b="1" dirty="0" smtClean="0">
                <a:latin typeface="+mj-lt"/>
              </a:rPr>
              <a:t> </a:t>
            </a:r>
            <a:r>
              <a:rPr lang="en-US" altLang="ko-KR" sz="1500" b="1" dirty="0" smtClean="0">
                <a:latin typeface="+mj-lt"/>
              </a:rPr>
              <a:t>2021, </a:t>
            </a:r>
            <a:r>
              <a:rPr lang="ko-KR" altLang="en-US" sz="1500" b="1" dirty="0">
                <a:latin typeface="+mj-lt"/>
              </a:rPr>
              <a:t>한국해양수산개발원 </a:t>
            </a:r>
            <a:r>
              <a:rPr lang="ko-KR" altLang="en-US" sz="1500" b="1" dirty="0" err="1" smtClean="0">
                <a:latin typeface="+mj-lt"/>
              </a:rPr>
              <a:t>정책보고서</a:t>
            </a:r>
            <a:r>
              <a:rPr lang="en-US" altLang="ko-KR" sz="1500" b="1" dirty="0">
                <a:latin typeface="+mj-lt"/>
              </a:rPr>
              <a:t>.</a:t>
            </a:r>
            <a:endParaRPr lang="en-US" altLang="ko-KR" sz="1500" b="1" dirty="0">
              <a:latin typeface="+mj-lt"/>
            </a:endParaRPr>
          </a:p>
          <a:p>
            <a:endParaRPr lang="en-US" altLang="ko-KR" sz="1500" b="1" dirty="0">
              <a:latin typeface="+mj-lt"/>
            </a:endParaRPr>
          </a:p>
          <a:p>
            <a:r>
              <a:rPr lang="ko-KR" altLang="en-US" sz="1500" b="1" dirty="0" err="1">
                <a:latin typeface="+mj-lt"/>
              </a:rPr>
              <a:t>수산혁신</a:t>
            </a:r>
            <a:r>
              <a:rPr lang="ko-KR" altLang="en-US" sz="1500" b="1" dirty="0">
                <a:latin typeface="+mj-lt"/>
              </a:rPr>
              <a:t> </a:t>
            </a:r>
            <a:r>
              <a:rPr lang="en-US" altLang="ko-KR" sz="1500" b="1" dirty="0" smtClean="0">
                <a:latin typeface="+mj-lt"/>
              </a:rPr>
              <a:t>2030, </a:t>
            </a:r>
            <a:r>
              <a:rPr lang="ko-KR" altLang="en-US" sz="1500" b="1" dirty="0">
                <a:latin typeface="+mj-lt"/>
              </a:rPr>
              <a:t>해양수산부 </a:t>
            </a:r>
            <a:r>
              <a:rPr lang="ko-KR" altLang="en-US" sz="1500" b="1" dirty="0" err="1">
                <a:latin typeface="+mj-lt"/>
              </a:rPr>
              <a:t>수산정책과</a:t>
            </a:r>
            <a:r>
              <a:rPr lang="ko-KR" altLang="en-US" sz="1500" b="1" dirty="0">
                <a:latin typeface="+mj-lt"/>
              </a:rPr>
              <a:t> </a:t>
            </a:r>
            <a:r>
              <a:rPr lang="en-US" altLang="ko-KR" sz="1500" b="1" dirty="0" smtClean="0">
                <a:latin typeface="+mj-lt"/>
              </a:rPr>
              <a:t>2019.</a:t>
            </a:r>
            <a:endParaRPr lang="en-US" altLang="ko-KR" sz="1500" b="1" dirty="0">
              <a:latin typeface="+mj-lt"/>
            </a:endParaRPr>
          </a:p>
          <a:p>
            <a:endParaRPr lang="en-US" altLang="ko-KR" sz="1500" b="1" dirty="0">
              <a:latin typeface="+mj-lt"/>
            </a:endParaRPr>
          </a:p>
          <a:p>
            <a:r>
              <a:rPr lang="en-US" altLang="ko-KR" sz="1500" b="1" dirty="0">
                <a:latin typeface="+mj-lt"/>
              </a:rPr>
              <a:t>2020</a:t>
            </a:r>
            <a:r>
              <a:rPr lang="ko-KR" altLang="en-US" sz="1500" b="1" dirty="0">
                <a:latin typeface="+mj-lt"/>
              </a:rPr>
              <a:t>년 식중독 </a:t>
            </a:r>
            <a:r>
              <a:rPr lang="ko-KR" altLang="en-US" sz="1500" b="1" dirty="0" err="1" smtClean="0">
                <a:latin typeface="+mj-lt"/>
              </a:rPr>
              <a:t>통계현황</a:t>
            </a:r>
            <a:r>
              <a:rPr lang="en-US" altLang="ko-KR" sz="1500" b="1" dirty="0" smtClean="0">
                <a:latin typeface="+mj-lt"/>
              </a:rPr>
              <a:t>,</a:t>
            </a:r>
            <a:r>
              <a:rPr lang="ko-KR" altLang="en-US" sz="1500" b="1" dirty="0" smtClean="0">
                <a:latin typeface="+mj-lt"/>
              </a:rPr>
              <a:t> 식품의약안전처</a:t>
            </a:r>
            <a:r>
              <a:rPr lang="en-US" altLang="ko-KR" sz="1500" b="1" dirty="0" smtClean="0">
                <a:latin typeface="+mj-lt"/>
              </a:rPr>
              <a:t>.</a:t>
            </a:r>
            <a:endParaRPr lang="ko-KR" altLang="en-US" sz="1500" b="1" dirty="0">
              <a:latin typeface="+mj-lt"/>
            </a:endParaRP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511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6095999"/>
            <a:ext cx="12192000" cy="760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2975" y="6276109"/>
            <a:ext cx="725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순천대학교 대학원 김승철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40025-0E89-4B4F-921A-EDEBF32C9BC9}"/>
              </a:ext>
            </a:extLst>
          </p:cNvPr>
          <p:cNvSpPr txBox="1"/>
          <p:nvPr/>
        </p:nvSpPr>
        <p:spPr>
          <a:xfrm>
            <a:off x="3196263" y="3444421"/>
            <a:ext cx="5799473" cy="201593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150" dirty="0">
                <a:latin typeface="+mn-ea"/>
              </a:rPr>
              <a:t>THANK YOU</a:t>
            </a:r>
          </a:p>
          <a:p>
            <a:pPr algn="ctr"/>
            <a:r>
              <a:rPr lang="en-US" altLang="ko-KR" sz="4500" spc="-150" dirty="0">
                <a:latin typeface="+mn-ea"/>
              </a:rPr>
              <a:t>ANY QUESTIONS?</a:t>
            </a:r>
            <a:endParaRPr lang="ko-KR" altLang="en-US" sz="4500" spc="-150" dirty="0"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F7CB523-0183-4274-9190-4AB277FF0B1D}"/>
              </a:ext>
            </a:extLst>
          </p:cNvPr>
          <p:cNvCxnSpPr>
            <a:cxnSpLocks/>
          </p:cNvCxnSpPr>
          <p:nvPr/>
        </p:nvCxnSpPr>
        <p:spPr>
          <a:xfrm>
            <a:off x="347241" y="1072035"/>
            <a:ext cx="3796134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366192-F27F-496E-A5EB-3072004BE229}"/>
              </a:ext>
            </a:extLst>
          </p:cNvPr>
          <p:cNvCxnSpPr>
            <a:cxnSpLocks/>
          </p:cNvCxnSpPr>
          <p:nvPr/>
        </p:nvCxnSpPr>
        <p:spPr>
          <a:xfrm>
            <a:off x="7791450" y="1072035"/>
            <a:ext cx="3940982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9E8E81-DA7A-4E83-8655-B25FA5B1A8BB}"/>
              </a:ext>
            </a:extLst>
          </p:cNvPr>
          <p:cNvSpPr txBox="1"/>
          <p:nvPr/>
        </p:nvSpPr>
        <p:spPr>
          <a:xfrm>
            <a:off x="1723649" y="1825687"/>
            <a:ext cx="8744702" cy="63094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500" b="1" spc="-150" dirty="0">
                <a:latin typeface="+mn-ea"/>
              </a:rPr>
              <a:t>국내 수산물 시장 콜드체인 고도화 요인분석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8E987-A857-7AE0-7E10-717AD85CBE7E}"/>
              </a:ext>
            </a:extLst>
          </p:cNvPr>
          <p:cNvSpPr txBox="1"/>
          <p:nvPr/>
        </p:nvSpPr>
        <p:spPr>
          <a:xfrm>
            <a:off x="4245045" y="876983"/>
            <a:ext cx="355257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+mn-ea"/>
              </a:rPr>
              <a:t>2022</a:t>
            </a:r>
            <a:r>
              <a:rPr lang="ko-KR" altLang="en-US" spc="-150" dirty="0">
                <a:latin typeface="+mn-ea"/>
              </a:rPr>
              <a:t>년 해운물류학회 춘계학술대회</a:t>
            </a:r>
          </a:p>
        </p:txBody>
      </p:sp>
    </p:spTree>
    <p:extLst>
      <p:ext uri="{BB962C8B-B14F-4D97-AF65-F5344CB8AC3E}">
        <p14:creationId xmlns:p14="http://schemas.microsoft.com/office/powerpoint/2010/main" val="115415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218521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1.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서  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2633" y="1050935"/>
            <a:ext cx="2802929" cy="46800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A7D66-F182-4F98-80B0-8D80A0C11877}"/>
              </a:ext>
            </a:extLst>
          </p:cNvPr>
          <p:cNvSpPr txBox="1"/>
          <p:nvPr/>
        </p:nvSpPr>
        <p:spPr>
          <a:xfrm>
            <a:off x="8759898" y="812917"/>
            <a:ext cx="3406702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latin typeface="+mj-ea"/>
                <a:ea typeface="+mj-ea"/>
              </a:rPr>
              <a:t>연구의 필요성 및 목적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DB4D6-568F-4C8E-9CBF-B47527940974}"/>
              </a:ext>
            </a:extLst>
          </p:cNvPr>
          <p:cNvSpPr txBox="1"/>
          <p:nvPr/>
        </p:nvSpPr>
        <p:spPr>
          <a:xfrm>
            <a:off x="390063" y="1802953"/>
            <a:ext cx="11581112" cy="446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indent="-158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-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수산물은 가공된 일부제품을 제외하고 일반적으로 냉장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냉동 상태로 유통됨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158750" marR="0" indent="-158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-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국내 수산물 시장규모는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11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조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3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천억원 수준이며 수출은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23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억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2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천 달러 규모임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(2019)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158750" marR="0" indent="-158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-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한국인의 수산물 소비량은 연간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1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인당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68kg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수준으로 전세계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1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위이며 세계평균의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3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배를 넘는 수치임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(2020)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158750" marR="0" indent="-158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-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수산물의 생산자수취율은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30~50%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에 불과하고 이외비용은 모두 유통비용으로 물류비용과 유통마진이 수산물 가격의 대부분을 차지함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(2020)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158750" marR="0" indent="-158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-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국내 수산물의 산지 유통비율은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7.7%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로 대부분의 수산물은 타지역에서 판매되며 소매단계 유통비율이 </a:t>
            </a: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34%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로 높게 나타남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158750" marR="0" indent="-158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-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유통구조가 복잡하고 규모가 영세하여 콜드체인이 제대로 구축되지 못함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158750" marR="0" indent="-158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-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수산물은 수분이 많아 쉽게 오염되거나 부패하며 매년 수산물 식중독 환자가 꾸준히 발생하고 있음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158750" marR="0" indent="-158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70" dirty="0">
                <a:solidFill>
                  <a:srgbClr val="000000"/>
                </a:solidFill>
                <a:effectLst/>
                <a:ea typeface="#신명조"/>
              </a:rPr>
              <a:t>- </a:t>
            </a:r>
            <a:r>
              <a:rPr lang="ko-KR" altLang="en-US" kern="0" spc="-70" dirty="0">
                <a:solidFill>
                  <a:srgbClr val="000000"/>
                </a:solidFill>
                <a:effectLst/>
                <a:ea typeface="#신명조"/>
              </a:rPr>
              <a:t>시장규모나 다양한 문제에 비해 관련연구는 부족한 실정임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9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99100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2.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국내 수산물 시장현황 및 콜드체인 구조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CD5473-DFD0-4949-9819-2CACDEC48C3A}"/>
              </a:ext>
            </a:extLst>
          </p:cNvPr>
          <p:cNvSpPr/>
          <p:nvPr/>
        </p:nvSpPr>
        <p:spPr>
          <a:xfrm flipV="1">
            <a:off x="302633" y="1066235"/>
            <a:ext cx="9910085" cy="72099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C14A4-E878-4B2D-84B1-B5134C8EA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779438"/>
            <a:ext cx="5329238" cy="4648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E14B51-76A3-4C29-9561-B704C28C1E9F}"/>
              </a:ext>
            </a:extLst>
          </p:cNvPr>
          <p:cNvSpPr txBox="1"/>
          <p:nvPr/>
        </p:nvSpPr>
        <p:spPr>
          <a:xfrm>
            <a:off x="5943600" y="1872676"/>
            <a:ext cx="612775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  신선물류 혹은 콜드체인은 단지 낮은 온도를 유지하는 것이 아니라 제품에 적합한 온도를 유지시키는 정온물류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즉 공급사슬 내에서 온도를 제어하는 기술과 관리기법을 통칭한다</a:t>
            </a:r>
            <a:r>
              <a:rPr lang="en-US" altLang="ko-KR" b="1" dirty="0">
                <a:latin typeface="+mj-lt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09888-0B27-458D-BDA9-8E6CB516F6C2}"/>
              </a:ext>
            </a:extLst>
          </p:cNvPr>
          <p:cNvSpPr txBox="1"/>
          <p:nvPr/>
        </p:nvSpPr>
        <p:spPr>
          <a:xfrm>
            <a:off x="5943600" y="3895712"/>
            <a:ext cx="612775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/>
              <a:t>시효성 </a:t>
            </a:r>
            <a:r>
              <a:rPr lang="en-US" altLang="ko-KR" b="1" dirty="0"/>
              <a:t>: </a:t>
            </a:r>
            <a:r>
              <a:rPr lang="ko-KR" altLang="en-US" b="1" dirty="0"/>
              <a:t>제품의 유효기간 관리가 필요 </a:t>
            </a:r>
            <a:endParaRPr lang="en-US" altLang="ko-KR" b="1" dirty="0"/>
          </a:p>
          <a:p>
            <a:pPr algn="just">
              <a:lnSpc>
                <a:spcPct val="150000"/>
              </a:lnSpc>
            </a:pPr>
            <a:endParaRPr lang="en-US" altLang="ko-KR" b="1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융복합성 </a:t>
            </a:r>
            <a:r>
              <a:rPr lang="en-US" altLang="ko-KR" b="1" dirty="0"/>
              <a:t>: </a:t>
            </a:r>
            <a:r>
              <a:rPr lang="ko-KR" altLang="en-US" b="1" dirty="0"/>
              <a:t>공급망 전 과정에서 다양한 융복합기술이 필요</a:t>
            </a:r>
            <a:endParaRPr lang="en-US" altLang="ko-KR" b="1" dirty="0"/>
          </a:p>
          <a:p>
            <a:pPr algn="just">
              <a:lnSpc>
                <a:spcPct val="150000"/>
              </a:lnSpc>
            </a:pPr>
            <a:endParaRPr lang="en-US" altLang="ko-KR" b="1" dirty="0"/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고원가성 </a:t>
            </a:r>
            <a:r>
              <a:rPr lang="en-US" altLang="ko-KR" b="1" dirty="0"/>
              <a:t>: </a:t>
            </a:r>
            <a:r>
              <a:rPr lang="ko-KR" altLang="en-US" b="1" dirty="0"/>
              <a:t>장치비용이 높고 통상적 물류비의 </a:t>
            </a:r>
            <a:r>
              <a:rPr lang="en-US" altLang="ko-KR" b="1" dirty="0"/>
              <a:t>130%</a:t>
            </a:r>
            <a:r>
              <a:rPr lang="ko-KR" altLang="en-US" b="1" dirty="0"/>
              <a:t>로 원가부담이 높음</a:t>
            </a:r>
          </a:p>
        </p:txBody>
      </p:sp>
    </p:spTree>
    <p:extLst>
      <p:ext uri="{BB962C8B-B14F-4D97-AF65-F5344CB8AC3E}">
        <p14:creationId xmlns:p14="http://schemas.microsoft.com/office/powerpoint/2010/main" val="1430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99100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2.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국내 수산물 시장현황 및 콜드체인 구조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CD5473-DFD0-4949-9819-2CACDEC48C3A}"/>
              </a:ext>
            </a:extLst>
          </p:cNvPr>
          <p:cNvSpPr/>
          <p:nvPr/>
        </p:nvSpPr>
        <p:spPr>
          <a:xfrm flipV="1">
            <a:off x="302633" y="1066235"/>
            <a:ext cx="9910085" cy="72099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F18D0A-ACBC-4976-9A9A-B4BE31408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1" y="1598669"/>
            <a:ext cx="6937299" cy="4088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1021D-B7A6-4EFD-90EC-27E17CD65804}"/>
              </a:ext>
            </a:extLst>
          </p:cNvPr>
          <p:cNvSpPr txBox="1"/>
          <p:nvPr/>
        </p:nvSpPr>
        <p:spPr>
          <a:xfrm>
            <a:off x="7580120" y="2656243"/>
            <a:ext cx="4479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환경오염</a:t>
            </a:r>
            <a:r>
              <a:rPr lang="en-US" altLang="ko-KR" dirty="0"/>
              <a:t>, </a:t>
            </a:r>
            <a:r>
              <a:rPr lang="ko-KR" altLang="en-US" dirty="0"/>
              <a:t>남획</a:t>
            </a:r>
            <a:r>
              <a:rPr lang="en-US" altLang="ko-KR" dirty="0"/>
              <a:t>, </a:t>
            </a:r>
            <a:r>
              <a:rPr lang="ko-KR" altLang="en-US" dirty="0"/>
              <a:t>어가 노령화 등으로 </a:t>
            </a:r>
            <a:endParaRPr lang="en-US" altLang="ko-KR" dirty="0"/>
          </a:p>
          <a:p>
            <a:pPr algn="just"/>
            <a:r>
              <a:rPr lang="ko-KR" altLang="en-US" dirty="0"/>
              <a:t>연근해어업의 어획량이 감소하고 </a:t>
            </a:r>
            <a:endParaRPr lang="en-US" altLang="ko-KR" dirty="0"/>
          </a:p>
          <a:p>
            <a:pPr algn="just"/>
            <a:r>
              <a:rPr lang="ko-KR" altLang="en-US" dirty="0"/>
              <a:t>양식어업의 비중이 증가하고 있음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수산업의 대형화와 기업화로 데이터의 </a:t>
            </a:r>
            <a:endParaRPr lang="en-US" altLang="ko-KR" dirty="0"/>
          </a:p>
          <a:p>
            <a:pPr algn="just"/>
            <a:r>
              <a:rPr lang="ko-KR" altLang="en-US" dirty="0"/>
              <a:t>정확도가 증가하고  </a:t>
            </a:r>
          </a:p>
          <a:p>
            <a:pPr algn="just"/>
            <a:r>
              <a:rPr lang="ko-KR" altLang="en-US" dirty="0"/>
              <a:t>수산물 관련 빅데이터의 축적과</a:t>
            </a:r>
            <a:endParaRPr lang="en-US" altLang="ko-KR" dirty="0"/>
          </a:p>
          <a:p>
            <a:pPr algn="just"/>
            <a:r>
              <a:rPr lang="ko-KR" altLang="en-US" dirty="0"/>
              <a:t>수산물자원 관리기술의 발전으로</a:t>
            </a:r>
            <a:endParaRPr lang="en-US" altLang="ko-KR" dirty="0"/>
          </a:p>
          <a:p>
            <a:pPr algn="just"/>
            <a:r>
              <a:rPr lang="ko-KR" altLang="en-US" dirty="0"/>
              <a:t>표준화가 용이해짐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2DAA7-318A-4C99-8131-37AA4EA034D2}"/>
              </a:ext>
            </a:extLst>
          </p:cNvPr>
          <p:cNvSpPr txBox="1"/>
          <p:nvPr/>
        </p:nvSpPr>
        <p:spPr>
          <a:xfrm>
            <a:off x="7580121" y="21564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국내 수산물 생산 동향의 변화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13A42-5133-41E6-AA90-1438FABB5BCC}"/>
              </a:ext>
            </a:extLst>
          </p:cNvPr>
          <p:cNvSpPr txBox="1"/>
          <p:nvPr/>
        </p:nvSpPr>
        <p:spPr>
          <a:xfrm>
            <a:off x="205942" y="6391184"/>
            <a:ext cx="837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산업동향의 변화로 표준화가 용이해 졌으며 콜드체인시스템의 적용이 수월해짐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A807F-408A-14C6-76CE-9120FD379F46}"/>
              </a:ext>
            </a:extLst>
          </p:cNvPr>
          <p:cNvSpPr txBox="1"/>
          <p:nvPr/>
        </p:nvSpPr>
        <p:spPr>
          <a:xfrm>
            <a:off x="205942" y="5900698"/>
            <a:ext cx="103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수산물 유통 및 물류에 관한 연구가 어려운 가장 큰 이유는 유통구조가 복합하고 영세하기 때문임</a:t>
            </a:r>
          </a:p>
        </p:txBody>
      </p:sp>
    </p:spTree>
    <p:extLst>
      <p:ext uri="{BB962C8B-B14F-4D97-AF65-F5344CB8AC3E}">
        <p14:creationId xmlns:p14="http://schemas.microsoft.com/office/powerpoint/2010/main" val="38148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99100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2.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국내 수산물 시장현황 및 콜드체인 구조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CD5473-DFD0-4949-9819-2CACDEC48C3A}"/>
              </a:ext>
            </a:extLst>
          </p:cNvPr>
          <p:cNvSpPr/>
          <p:nvPr/>
        </p:nvSpPr>
        <p:spPr>
          <a:xfrm flipV="1">
            <a:off x="302633" y="1066235"/>
            <a:ext cx="9910085" cy="72099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F4D34-F60B-4649-973F-3CCAD1108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1973725"/>
            <a:ext cx="7312025" cy="4190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6BB5C0-3345-4BF5-9D2B-6A77E47C8D85}"/>
              </a:ext>
            </a:extLst>
          </p:cNvPr>
          <p:cNvSpPr txBox="1"/>
          <p:nvPr/>
        </p:nvSpPr>
        <p:spPr>
          <a:xfrm>
            <a:off x="7773161" y="2608628"/>
            <a:ext cx="42963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수산물 구입시 확인하는 정보 중</a:t>
            </a:r>
            <a:endParaRPr lang="en-US" altLang="ko-KR" dirty="0"/>
          </a:p>
          <a:p>
            <a:r>
              <a:rPr lang="ko-KR" altLang="en-US" dirty="0"/>
              <a:t>신선도가 가장 큰 요인임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수산물은 시간이 지날 수록 가격이 </a:t>
            </a:r>
            <a:endParaRPr lang="en-US" altLang="ko-KR" dirty="0"/>
          </a:p>
          <a:p>
            <a:r>
              <a:rPr lang="ko-KR" altLang="en-US" dirty="0"/>
              <a:t>매우 빠르게</a:t>
            </a:r>
            <a:r>
              <a:rPr lang="en-US" altLang="ko-KR" dirty="0"/>
              <a:t> </a:t>
            </a:r>
            <a:r>
              <a:rPr lang="ko-KR" altLang="en-US" dirty="0"/>
              <a:t>떨어지며 냉장</a:t>
            </a:r>
            <a:r>
              <a:rPr lang="en-US" altLang="ko-KR" dirty="0"/>
              <a:t>/</a:t>
            </a:r>
            <a:r>
              <a:rPr lang="ko-KR" altLang="en-US" dirty="0"/>
              <a:t>냉동 제품의</a:t>
            </a:r>
            <a:endParaRPr lang="en-US" altLang="ko-KR" dirty="0"/>
          </a:p>
          <a:p>
            <a:r>
              <a:rPr lang="ko-KR" altLang="en-US" dirty="0"/>
              <a:t>가격차이가 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때문에 수산물 공급사슬에 위치한</a:t>
            </a:r>
            <a:endParaRPr lang="en-US" altLang="ko-KR" dirty="0"/>
          </a:p>
          <a:p>
            <a:r>
              <a:rPr lang="ko-KR" altLang="en-US" dirty="0"/>
              <a:t>모든 주체들이 콜드체인의 중요도를</a:t>
            </a:r>
            <a:endParaRPr lang="en-US" altLang="ko-KR" dirty="0"/>
          </a:p>
          <a:p>
            <a:r>
              <a:rPr lang="ko-KR" altLang="en-US" dirty="0"/>
              <a:t>인식하고 있으며</a:t>
            </a:r>
            <a:endParaRPr lang="en-US" altLang="ko-KR" dirty="0"/>
          </a:p>
          <a:p>
            <a:r>
              <a:rPr lang="ko-KR" altLang="en-US" dirty="0"/>
              <a:t>콜드체인시스템은 </a:t>
            </a:r>
            <a:endParaRPr lang="en-US" altLang="ko-KR" dirty="0"/>
          </a:p>
          <a:p>
            <a:r>
              <a:rPr lang="ko-KR" altLang="en-US" dirty="0"/>
              <a:t>강력한 경쟁력 강화요인임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4A37F-4F45-E773-2063-DA4C0211EA24}"/>
              </a:ext>
            </a:extLst>
          </p:cNvPr>
          <p:cNvSpPr txBox="1"/>
          <p:nvPr/>
        </p:nvSpPr>
        <p:spPr>
          <a:xfrm>
            <a:off x="7773161" y="2099590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소비자의 신선도 우선확인</a:t>
            </a:r>
          </a:p>
        </p:txBody>
      </p:sp>
    </p:spTree>
    <p:extLst>
      <p:ext uri="{BB962C8B-B14F-4D97-AF65-F5344CB8AC3E}">
        <p14:creationId xmlns:p14="http://schemas.microsoft.com/office/powerpoint/2010/main" val="11781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99100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2.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국내 수산물 시장현황 및 콜드체인 구조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CD5473-DFD0-4949-9819-2CACDEC48C3A}"/>
              </a:ext>
            </a:extLst>
          </p:cNvPr>
          <p:cNvSpPr/>
          <p:nvPr/>
        </p:nvSpPr>
        <p:spPr>
          <a:xfrm flipV="1">
            <a:off x="302633" y="1066235"/>
            <a:ext cx="9910085" cy="72099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1639F-9ED6-64F3-A832-1FA57963B6F3}"/>
              </a:ext>
            </a:extLst>
          </p:cNvPr>
          <p:cNvSpPr txBox="1"/>
          <p:nvPr/>
        </p:nvSpPr>
        <p:spPr>
          <a:xfrm>
            <a:off x="164906" y="1779438"/>
            <a:ext cx="6878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우리나라 수산물 콜드체인물류의 효율적 도입과 활용방안 </a:t>
            </a:r>
            <a:endParaRPr lang="en-US" altLang="ko-KR" sz="2000" b="1" dirty="0"/>
          </a:p>
          <a:p>
            <a:r>
              <a:rPr lang="en-US" altLang="ko-KR" sz="2000" b="1" dirty="0"/>
              <a:t>(2018) </a:t>
            </a:r>
            <a:r>
              <a:rPr lang="ko-KR" altLang="en-US" sz="2000" b="1" dirty="0" err="1"/>
              <a:t>송민근</a:t>
            </a:r>
            <a:r>
              <a:rPr lang="ko-KR" altLang="en-US" sz="2000" b="1" dirty="0"/>
              <a:t> 외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한국무역학회 동계정책세미나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A71A5-4F1C-D22E-E5E3-5B154E6C7530}"/>
              </a:ext>
            </a:extLst>
          </p:cNvPr>
          <p:cNvSpPr txBox="1"/>
          <p:nvPr/>
        </p:nvSpPr>
        <p:spPr>
          <a:xfrm>
            <a:off x="302633" y="2595427"/>
            <a:ext cx="1008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국내 수산물 콜드체인 시장의 문제점 고찰 및 해결방안으로 표준화와 정보화를 제시 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EB7FB-977A-8639-1EE9-5D8C848D0F16}"/>
              </a:ext>
            </a:extLst>
          </p:cNvPr>
          <p:cNvSpPr txBox="1"/>
          <p:nvPr/>
        </p:nvSpPr>
        <p:spPr>
          <a:xfrm>
            <a:off x="164906" y="3279426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우리나라 수산물 유통구조 정책에 관한 연구 </a:t>
            </a:r>
            <a:endParaRPr lang="en-US" altLang="ko-KR" sz="2000" b="1" dirty="0"/>
          </a:p>
          <a:p>
            <a:r>
              <a:rPr lang="en-US" altLang="ko-KR" sz="2000" b="1" dirty="0"/>
              <a:t>(2019) </a:t>
            </a:r>
            <a:r>
              <a:rPr lang="ko-KR" altLang="en-US" sz="2000" b="1" dirty="0" err="1"/>
              <a:t>정보현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가톨릭관동대학교</a:t>
            </a:r>
            <a:r>
              <a:rPr lang="ko-KR" altLang="en-US" sz="2000" b="1" dirty="0"/>
              <a:t> 박사학위 논문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7FA24-5844-CB6A-F4BA-664BB7DCAC22}"/>
              </a:ext>
            </a:extLst>
          </p:cNvPr>
          <p:cNvSpPr txBox="1"/>
          <p:nvPr/>
        </p:nvSpPr>
        <p:spPr>
          <a:xfrm>
            <a:off x="281793" y="4113419"/>
            <a:ext cx="11740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선행연구를 통해 수산물 유통 개선순위 연구모형을 도출 </a:t>
            </a:r>
            <a:r>
              <a:rPr lang="en-US" altLang="ko-KR" sz="2000" dirty="0"/>
              <a:t>Fuzzy-AHP</a:t>
            </a:r>
            <a:r>
              <a:rPr lang="ko-KR" altLang="en-US" sz="2000" dirty="0"/>
              <a:t>를 통해 물류규격화</a:t>
            </a:r>
            <a:r>
              <a:rPr lang="en-US" altLang="ko-KR" sz="2000" dirty="0"/>
              <a:t>, </a:t>
            </a:r>
            <a:r>
              <a:rPr lang="ko-KR" altLang="en-US" sz="2000" dirty="0"/>
              <a:t>저온유통 </a:t>
            </a:r>
            <a:endParaRPr lang="en-US" altLang="ko-KR" sz="2000" dirty="0"/>
          </a:p>
          <a:p>
            <a:r>
              <a:rPr lang="ko-KR" altLang="en-US" sz="2000" dirty="0"/>
              <a:t>시스템구축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위판장</a:t>
            </a:r>
            <a:r>
              <a:rPr lang="ko-KR" altLang="en-US" sz="2000" dirty="0"/>
              <a:t> 시설개선</a:t>
            </a:r>
            <a:r>
              <a:rPr lang="en-US" altLang="ko-KR" sz="2000" dirty="0"/>
              <a:t>, </a:t>
            </a:r>
            <a:r>
              <a:rPr lang="ko-KR" altLang="en-US" sz="2000" dirty="0"/>
              <a:t>품목별 특성화</a:t>
            </a:r>
            <a:r>
              <a:rPr lang="en-US" altLang="ko-KR" sz="2000" dirty="0"/>
              <a:t>, </a:t>
            </a:r>
            <a:r>
              <a:rPr lang="ko-KR" altLang="en-US" sz="2000" dirty="0"/>
              <a:t>직거래활성화 순으로 중요도를 분석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30FAE-0ED4-95BF-DAA2-CF3D843D58CC}"/>
              </a:ext>
            </a:extLst>
          </p:cNvPr>
          <p:cNvSpPr txBox="1"/>
          <p:nvPr/>
        </p:nvSpPr>
        <p:spPr>
          <a:xfrm>
            <a:off x="164906" y="5028031"/>
            <a:ext cx="996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수산물 산지거점유통센터를 통한 물류효율화가 산지위판에 미치는 효과에 관한 연구 </a:t>
            </a:r>
            <a:endParaRPr lang="en-US" altLang="ko-KR" sz="2000" b="1" dirty="0"/>
          </a:p>
          <a:p>
            <a:r>
              <a:rPr lang="en-US" altLang="ko-KR" sz="2000" b="1" dirty="0"/>
              <a:t>(2022) </a:t>
            </a:r>
            <a:r>
              <a:rPr lang="ko-KR" altLang="en-US" sz="2000" b="1" dirty="0"/>
              <a:t>김순미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전남대학교 박사학위 논문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4747A-5951-879F-6E66-B242E836EB6B}"/>
              </a:ext>
            </a:extLst>
          </p:cNvPr>
          <p:cNvSpPr txBox="1"/>
          <p:nvPr/>
        </p:nvSpPr>
        <p:spPr>
          <a:xfrm>
            <a:off x="302633" y="5833369"/>
            <a:ext cx="11719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선행연구를 통해 국내 수산물 시장을 분석하고 </a:t>
            </a:r>
            <a:r>
              <a:rPr lang="ko-KR" altLang="en-US" sz="2000" dirty="0" err="1"/>
              <a:t>이중차분모형을</a:t>
            </a:r>
            <a:r>
              <a:rPr lang="ko-KR" altLang="en-US" sz="2000" dirty="0"/>
              <a:t> 통해 위판단가와 </a:t>
            </a:r>
            <a:r>
              <a:rPr lang="ko-KR" altLang="en-US" sz="2000" dirty="0" err="1"/>
              <a:t>위판량의</a:t>
            </a:r>
            <a:r>
              <a:rPr lang="ko-KR" altLang="en-US" sz="2000" dirty="0"/>
              <a:t> 변동을 </a:t>
            </a:r>
            <a:endParaRPr lang="en-US" altLang="ko-KR" sz="2000" dirty="0"/>
          </a:p>
          <a:p>
            <a:r>
              <a:rPr lang="ko-KR" altLang="en-US" sz="2000" dirty="0"/>
              <a:t>추적하여</a:t>
            </a:r>
            <a:r>
              <a:rPr lang="en-US" altLang="ko-KR" sz="2000" dirty="0"/>
              <a:t> </a:t>
            </a:r>
            <a:r>
              <a:rPr lang="ko-KR" altLang="en-US" sz="2000" dirty="0"/>
              <a:t>산지거점유통센터 도입 전후의 효과를 분석함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4592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1497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633" y="282150"/>
            <a:ext cx="99100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9161F"/>
                </a:solidFill>
                <a:latin typeface="+mn-ea"/>
              </a:rPr>
              <a:t>2. </a:t>
            </a:r>
            <a:r>
              <a:rPr lang="ko-KR" altLang="en-US" sz="4000" b="1" dirty="0">
                <a:solidFill>
                  <a:srgbClr val="19161F"/>
                </a:solidFill>
                <a:latin typeface="+mn-ea"/>
              </a:rPr>
              <a:t>국내 수산물 시장현황 및 콜드체인 구조</a:t>
            </a:r>
          </a:p>
        </p:txBody>
      </p:sp>
      <p:sp>
        <p:nvSpPr>
          <p:cNvPr id="42" name="AutoShape 18" descr="data:image/jpeg;base64,/9j/4AAQSkZJRgABAQAAAQABAAD/2wCEAAkGBxIQEhAQEhMSFRUVFhMVEhUVERAREhATFRUXGBYWFRYYHCggGBolHhMXITEhJSkrLi4vGB8zODMsNyguLisBCgoKDg0OGxAQGi0lHiU3Ky4tLS0uKy0tLS0tKy81LS0tLSstKy0tLS03LS0tLS0vLy0tLi0tLS0tLS03LTUtMf/AABEIALgBEgMBEQACEQEDEQH/xAAbAAEAAwEBAQEAAAAAAAAAAAAABAUGAwIHAf/EAEAQAAIBAgQCBQkFCAEFAQAAAAABAgMRBBIhMQVBEyJRYXEGIzIzgZGhsbJCYnOSwRRDUnKC0eHw01Njg7PSB//EABoBAQEAAwEBAAAAAAAAAAAAAAABAgMFBAb/xAAzEQEAAgECBAMGBgAHAAAAAAAAAQIRAyEEEjFBMlGBE2FxkbHwFCKhwdHhBTNCUmKy8f/aAAwDAQACEQMRAD8A+4gAAAAAAAAAAAAAAAAAAAAAAAAAAAAAAAAAAAAAAAAAAAAAAAAAAAAAAAAAAAAAAAAAAAAAAAAAAAAAAAAAAAAAAAAAAAAAACp4vxyOHlGEoy1V3LaEe5vt7i4WFbV8sqUXZOD3+0ovRX2b/wBYwbLfg/Fo4lTsmnB2knZ+DTW+zJhFiAAAAAAAAAAAAAAAAAAAAAAAAAAAAAAAAAAAAAx/G8y4lTapQqL9md23JOn15Xb6klsnZaPcqwkVOIRyvq0Xp6Lcl84EwOP/AOfNS/bZdFTpt1kuru4qnFq/VWl27ac2WSWuIgAAAAAAAAAAAAAAAAAAAAAAAAAAAAAAAAAAABS0nmxWJl/BGnT9mXP86jKJLZirlwtWrVvvRpvxyuSfzRUWwAAAAAAAAAAAAAAAAAAAAAAAAAAAAAAAAAAAADP4NzvippRearJK8mtIPLrp2RKOk6tVfYg+21Ru3e+r8ibK88NlU6eLnGMbwmlaTlreL10XJMqL4gAAAAAAAAAAAAAAAAAAAAAAAAAAAAAAAAAAA/JO12BTcNi1RjfdvM/F6v5iVe67tty17V7VcDmpWqULvaVn33jKPzZRdkQAAAAAAAAAAAAAAAAAAAAAAAAAAAAAAAAAABwxztTqfyS+lgRKStTigrnKO1/dcDhiY2dJ/wDcpf8AsiWBekQAAAAAAAAAAAAAAAAAAAAAAAAAAAAAAAAAABF4rK1Cu+ynU+lgRou8IBQCFxWVlS/Foe7poX+BYGgIgAAAAAAAAAAAAAAAAAAAAAAAAAAAAAAAAAACq49WvDoV6U7X7oX1v42y+19hYEWg6iVm17mSVem6vJx/L/kKrOI0MRLRzjbl1WmmtU737SxhGowOKVWCls9pL+GXNf73ERIAAAAAAAAAAAAAAAAAAAAAAAAAAAAAAAAAABR8NXSOdeX2ryXdH7K9it8SqkwjzIPTA8zinowIvDp9HWUeU7r2pOSfuT94JXoQAAfjYH46i7V70B5deP8AFH8yA8rFU3tOH5ogdI1E9mn4NMD0AAAAAAAAAAAAAAAAAAAAAAAAeamz8GBTcGfmf6V9KCpUQAH4BEivP0v5n9EgL0IAAKHiWEhUqyk1fSMXeUsrt3XtzJMvXpViK7w/cPw+il6ii/8Axw/sY5Y2iJlxqcOpN+rprwhFfoZRu21nCLX4NSf2IflRJhsi0T1hAw3DIU69KbWkZRlu9LMxid11NOJpOIbw2OYAAAAAAAAAAAAAAAAAAAAAAAPFX0ZeD+QWIzLPcIrvo4q26t27afoTL26nC1pbGVgpaDLT7KFZHj1GVR0Y1aEqiveCqwc1/SncnNHRt/C7Z3d5Y6XYviSbLHC185RsJi3LE0ItLWU3z5Ql/cVvmcGpwta6c3ien8tSZvCAAM3hqrl1m9Xry3uYulasRtCwpV2ly9xi89qRMvmHHON8WzzqwUqdGKclaNBpQWt3mu3p2Gj22+MvZOnSsYjdf+TnHamJoylNxzwllk4+jPRNSXZvb2G7JakVnEbvzG4ud9wQ3nDJuVGjJ7uEG+9uKNrl38UpIYgAAAAAAAAAAAAAAAAAAAAAHOv6MvB/IMq9YZngvqqfgjGHV4nxyk8QxKUKlOLTquEslNTjGcm08trtW15kmWiunafzY28+z51xvyP6OVB4GhJTU+tJ1b9Go2afnJaNNctTx6czzYe6upOJ5n0KdK+uvu5Hql5YsiYGNsXh/Gp2r93IlerPWnOhb0+rXm5yAABl8C9F4GLqaiFT8o6U3KmsyWsek6tk9rpN7d5ZpOHotwGpWItPXy3RsfwtypToZ2k4OmpWUuq4qLutNdHz5nN1KzS2cbNMzmMvHA+CRwlOUIylPM80m0lySsktlp3ntrGyZ2ccfTWtr/77CpFpbzhHqKH4cPpRthztTxSlhgAAAAAAAAAAAAAAAAAAAAAAc6/oy8H8gyr1hmuELzdPwMIdTiPHKJi+Dydd1FLqz1d3rHwXcadTMN+nxVfZckxvCv4TxCtWxWIjNTWSnUqQpp06WkZRUYtzjzUt20jdy1n80PTxGhpaXD0muN5iJneesT5T2wuqGJupN5dHLXpIZYpNL07qMtZJac9ORJh4L6eJjGe3ac/LeYcuG1M2Kw8uTzte2mzGviXXry6No+H1a83OOAAMrgnojF1bqHDeTkqdScbJ0WpJO+qTTy6b3Ts/Z7BfWiI3dHU/xCt6RP8Aq2/v5qzF4mdXGKlKdWEXUjTiotxai5ZE0rrV73faWIraM9Xr09OmnwvPERM4zv8ADP6NKqcaPmoSrzyzlGcqqikrJ9WEt5arTRq19dLEtEOTeZ1Y57RWMxExFf38v/EHiMtFpJX2bTS97Wpg88V37Nzwj1FD8OH0o2w5+p4pSwwAAAAAAAAAAAAAAAAAAAAAAPFf0ZeD+QWvWGWwEstFSs3aLs02lFqMmm+28lGKX3jGHX1Yzq4z95j+59HevNPqO/pwSa3SdJzk73W2a263XaMMKRMfmjyn/tiPoyXBa1V4tU6MoVaUXKm8/o/s05xzq02pSsktNXePNb2KxHq7PFU044bn1Imtp32/3RE46ZiM/u0rnllVjOUU7SbywhWhTSlBq0E3a6p3Sd3d38I5OM1rNY2+MxM7T328+22NnHhGmJwy1/eLW1/Vvfv0NdfEvEf5N/T6tmbnGAAGVoRcYKTta6jvrd2Sduy7S8WYurMxM8vq7NyktL3U8jS11XSKVlzs4J9uneS1ItExLDERO/ln6Y+rFVuKyp1lCqlU6GtTkp5Ms1knGUopN6XtZX27yU0Yrbmrt7nerwtb6XNT8vNExjO28YiWo4hWjUyVY1KlVVH0lKMoSjClB3jJ6tK66yWjevY7mVnHpWaRNJrFcbTiczM9fvfHrsrONPWmr1HaNPd+bj5tejrq3227dTCWNOkzt1n49e/35Nxwf1FD8OH0o2Q5mp4pTCsAAAAAAAAAAAAAAAAAAAAAADxX9GXg/kFr1hluGU04U730s7XdrrZtbO3K+zMIdfWtMWnCZVhk1U3BNpzk5U1lXVgnecWtEkrKzehk01nm25c+UYn3z2mP4YF8Mxbq9Lkzycs2aoqTU77OUJ9q5NaGM6tInGX0f4jho0+TOI8ozt6w1tCpKKi8sYtQpqaVKLhGo4ecyQbSte2ztq9xMxlxb1iZnfO8433xnbM7/r7nnhiti6Cbu81a70SuoSTskkrackY18THX34e3p9YbM2uMAAMjUknkilJu6dR5XlUIVHOKi+cnLLouUOV1fHLsUiYiZn0+Mxjf3RGfm/c8JNylUhCHTVakVJyg5vNOMZRdtus2rdz0MjFq7RWZnERON8bRmP0x82J4pjFLEupOccTFNapSpKcFtC6Sel7ZudjJ3uH0prw/LWOSfnifP18uzY/tF6EHChQUIRUYyWIeI6JTtaLikne9t3uYWcK1OXUnmtaZmczHLy5x3zv9Oit4pTmqdLNK8U2knOLvfKo2t6Wjl4I1y11tWb2xG/w+fX0bjg/qKH4cPpRshzdTxSmFYAAAAAAAAAAAAAAAAAAAAAAHOv6MvB/IMq9YYCGIxEZ4eML5JKNl0akpNN580rdXSz3W3iYPo5po2pebdYz3+WI7tVVjdctO2Kku3Z+BXIrO6q2drt67u19W3y5foeOZib+sPZ1hClSnGcsqfWct80ou+u6Wmrl+ax6Zbuas0jm7ff8AHySuE0pRxGGzJ3vO+716KfN6sV8Tz8RaJ0r4931hsTa44AAytHc1urPhda08nXcpxScMyhClN1bt2h5xWitJXem+5nDGkc35cRPXrMxj37df1ZKr5OZ5TqKSpqcpzVNRU+ji5NqOZSs7K22niadTieS3Ljtl2I/xHkrFMZxERnOM7deibgMEsNTqwzKTrOjq+rlVKpd2Wt75re4ypq+0rnDza3ETxExbGOXm9/WP6csbBK7ywTzJZlG05JqbtJ89tPAPHzTO2Zx5du3Tyb/hHqKH4cPpRtcu3ilLDEAAAAAAAAAAAAAAAAAAAAAA5Yp2hN/dl8gsTiWa4Zg1NR3VorZvlrsTD2Txtp6xCyhS0Sv79Rhq9vmc4c5YO+t/h/kmGccT7nh8P+9bwX+STVl+L/4/qjYeg4YnD9ZyvKa1b081PVK/db2limN2GpxU3pNYiIagyeUAAfOKvGakKzgowyRmoyu2ptSt6P5vgY4fS04Sl9GLTM5mNvLbzamSdrxlKD2zRyt28JJp+1Ey5UYzvGY+/LEq108rd3KTlmcnK123z0SS9iPLqxnUj4S3TOe2ELHUsypu18sl23V2rbcr5W/5TPh9tOG3RvyxaM9Y+/3j1VMoyeVtppKyuutvbey/33myV1ZrmYjr+n7vpHCPUUPw4fSjdDi28UpYYgAAAAAAAAAAAAAAAAAAAAAHPERvGSXOLXwAynA+K0nGLzLWK7Xy20LhVpTxkHzf5J/2IPc8bBbyQEWfGqMd5P8AJN/oMCBgeLUq+Mw8Kck2nUk1zSVOS1XjJFwNiRAAB8+/Y060arjU6tuqn1JNvST8PjZGL6GurMaPJExv37/D1/lf0K2ZPRq1t+fgR4LV5ZRalJ8jzzoTnMTv5/wziXGcLKxspXlrhcKzF01/EvArHM56N1wj1FH8OH0o2w5t/FKWViAAAAAAAAAAAAAAAAAAAAAAAPnHG/ITEdLOeHlRlCUpSjGeaM6ak7uK5NJ96MsiPQ8jcZzp0vF9C/0bGRLXkhif+nRv4Uv/AJJkRqnkZjG/RoW74018U7/AuUabyV8mp4acq1eUJVMuSChdxpwbTfWaTk20vC3eSZVpyAAAzXlB5Ozm+lws+jm23OOeUYTvzVtpfB3LEx3Oa0dJV1PAcQjo4KX9cX86iLiqxq6kOqweOs70lf8Amh/yjloy9vqOFXhuOl+6iv6of8pOWp7fV83Xg/kpVlPPinHKtqcZN5n95rZdyY27MefUnrMtlGKSSSSS0SWiS7iI/Q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CD5473-DFD0-4949-9819-2CACDEC48C3A}"/>
              </a:ext>
            </a:extLst>
          </p:cNvPr>
          <p:cNvSpPr/>
          <p:nvPr/>
        </p:nvSpPr>
        <p:spPr>
          <a:xfrm flipV="1">
            <a:off x="302633" y="1066235"/>
            <a:ext cx="9910085" cy="72099"/>
          </a:xfrm>
          <a:prstGeom prst="rect">
            <a:avLst/>
          </a:prstGeom>
          <a:solidFill>
            <a:srgbClr val="19161F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" name="그림 2" descr="실내, 사람, 천장, 서있는이(가) 표시된 사진&#10;&#10;자동 생성된 설명">
            <a:extLst>
              <a:ext uri="{FF2B5EF4-FFF2-40B4-BE49-F238E27FC236}">
                <a16:creationId xmlns:a16="http://schemas.microsoft.com/office/drawing/2014/main" id="{11A4289A-4B5A-6700-1466-D6BB31D7F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49" y="1694716"/>
            <a:ext cx="2842551" cy="2481750"/>
          </a:xfrm>
          <a:prstGeom prst="rect">
            <a:avLst/>
          </a:prstGeom>
        </p:spPr>
      </p:pic>
      <p:pic>
        <p:nvPicPr>
          <p:cNvPr id="8" name="그림 7" descr="사람, 실내, 서있는이(가) 표시된 사진&#10;&#10;자동 생성된 설명">
            <a:extLst>
              <a:ext uri="{FF2B5EF4-FFF2-40B4-BE49-F238E27FC236}">
                <a16:creationId xmlns:a16="http://schemas.microsoft.com/office/drawing/2014/main" id="{CA80C859-4739-9B9F-FDA1-4893823BB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0" y="1728982"/>
            <a:ext cx="2842551" cy="2481750"/>
          </a:xfrm>
          <a:prstGeom prst="rect">
            <a:avLst/>
          </a:prstGeom>
        </p:spPr>
      </p:pic>
      <p:pic>
        <p:nvPicPr>
          <p:cNvPr id="10" name="그림 9" descr="텍스트, 도로, 실외, 나무이(가) 표시된 사진&#10;&#10;자동 생성된 설명">
            <a:extLst>
              <a:ext uri="{FF2B5EF4-FFF2-40B4-BE49-F238E27FC236}">
                <a16:creationId xmlns:a16="http://schemas.microsoft.com/office/drawing/2014/main" id="{A87A2E1C-5668-3B2A-B0D1-4C8361947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49" y="4411596"/>
            <a:ext cx="2842551" cy="2134100"/>
          </a:xfrm>
          <a:prstGeom prst="rect">
            <a:avLst/>
          </a:prstGeom>
        </p:spPr>
      </p:pic>
      <p:pic>
        <p:nvPicPr>
          <p:cNvPr id="12" name="그림 11" descr="텍스트, 트럭, 실외, 도로이(가) 표시된 사진&#10;&#10;자동 생성된 설명">
            <a:extLst>
              <a:ext uri="{FF2B5EF4-FFF2-40B4-BE49-F238E27FC236}">
                <a16:creationId xmlns:a16="http://schemas.microsoft.com/office/drawing/2014/main" id="{E33BCDBB-BC8B-AFCB-1D78-B01EFB8EA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79" y="4411596"/>
            <a:ext cx="2842551" cy="21642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784538-C4AC-31EE-9ADB-B38FBB9FA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79" y="1694716"/>
            <a:ext cx="2842551" cy="2481750"/>
          </a:xfrm>
          <a:prstGeom prst="rect">
            <a:avLst/>
          </a:prstGeom>
        </p:spPr>
      </p:pic>
      <p:pic>
        <p:nvPicPr>
          <p:cNvPr id="21" name="그림 20" descr="건물, 물이(가) 표시된 사진&#10;&#10;자동 생성된 설명">
            <a:extLst>
              <a:ext uri="{FF2B5EF4-FFF2-40B4-BE49-F238E27FC236}">
                <a16:creationId xmlns:a16="http://schemas.microsoft.com/office/drawing/2014/main" id="{7C5C400B-2C88-F1D5-92CA-7F2E97C75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8" y="4411596"/>
            <a:ext cx="2842552" cy="2134100"/>
          </a:xfrm>
          <a:prstGeom prst="rect">
            <a:avLst/>
          </a:prstGeom>
        </p:spPr>
      </p:pic>
      <p:pic>
        <p:nvPicPr>
          <p:cNvPr id="23" name="그림 22" descr="야채이(가) 표시된 사진&#10;&#10;자동 생성된 설명">
            <a:extLst>
              <a:ext uri="{FF2B5EF4-FFF2-40B4-BE49-F238E27FC236}">
                <a16:creationId xmlns:a16="http://schemas.microsoft.com/office/drawing/2014/main" id="{F39CF06C-51A3-41FD-9D5C-7C1AD2B93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529" y="1704876"/>
            <a:ext cx="2842551" cy="2469826"/>
          </a:xfrm>
          <a:prstGeom prst="rect">
            <a:avLst/>
          </a:prstGeom>
        </p:spPr>
      </p:pic>
      <p:pic>
        <p:nvPicPr>
          <p:cNvPr id="25" name="그림 24" descr="보트, 물, 실외, 선박이(가) 표시된 사진&#10;&#10;자동 생성된 설명">
            <a:extLst>
              <a:ext uri="{FF2B5EF4-FFF2-40B4-BE49-F238E27FC236}">
                <a16:creationId xmlns:a16="http://schemas.microsoft.com/office/drawing/2014/main" id="{CF7FF609-10C2-9687-1879-2F1BEA513F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529" y="4426673"/>
            <a:ext cx="2833951" cy="2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3C0C08-36BF-40E8-9F33-C7C479B491AB}"/>
              </a:ext>
            </a:extLst>
          </p:cNvPr>
          <p:cNvSpPr/>
          <p:nvPr/>
        </p:nvSpPr>
        <p:spPr>
          <a:xfrm>
            <a:off x="193040" y="3027680"/>
            <a:ext cx="9591040" cy="3635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수협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140A22-94CB-49DA-9B39-A3DA17E7AA24}"/>
              </a:ext>
            </a:extLst>
          </p:cNvPr>
          <p:cNvSpPr/>
          <p:nvPr/>
        </p:nvSpPr>
        <p:spPr>
          <a:xfrm>
            <a:off x="2174240" y="3180080"/>
            <a:ext cx="1633220" cy="23926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수협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6FBE55-4438-456C-A031-07B98DABF6A5}"/>
              </a:ext>
            </a:extLst>
          </p:cNvPr>
          <p:cNvSpPr/>
          <p:nvPr/>
        </p:nvSpPr>
        <p:spPr>
          <a:xfrm>
            <a:off x="2306320" y="359156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경매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8C355B-10B8-45DA-8C48-E5188F0FB2D6}"/>
              </a:ext>
            </a:extLst>
          </p:cNvPr>
          <p:cNvSpPr/>
          <p:nvPr/>
        </p:nvSpPr>
        <p:spPr>
          <a:xfrm>
            <a:off x="248920" y="3530600"/>
            <a:ext cx="152400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255F48-75EA-4567-AECB-BE85605DC7C0}"/>
              </a:ext>
            </a:extLst>
          </p:cNvPr>
          <p:cNvSpPr/>
          <p:nvPr/>
        </p:nvSpPr>
        <p:spPr>
          <a:xfrm>
            <a:off x="6220460" y="131572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도매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수산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444EF8-C693-4018-A6B7-A83620A4C0D7}"/>
              </a:ext>
            </a:extLst>
          </p:cNvPr>
          <p:cNvSpPr/>
          <p:nvPr/>
        </p:nvSpPr>
        <p:spPr>
          <a:xfrm>
            <a:off x="4221480" y="469900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식당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횟집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F63C08-8AAD-42F3-8DB8-5B7A4B8FB00C}"/>
              </a:ext>
            </a:extLst>
          </p:cNvPr>
          <p:cNvSpPr/>
          <p:nvPr/>
        </p:nvSpPr>
        <p:spPr>
          <a:xfrm>
            <a:off x="6070600" y="470916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소비자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C2E8FE-5ACE-4466-9C6A-DB9F8D97C5F2}"/>
              </a:ext>
            </a:extLst>
          </p:cNvPr>
          <p:cNvSpPr/>
          <p:nvPr/>
        </p:nvSpPr>
        <p:spPr>
          <a:xfrm>
            <a:off x="8069580" y="131572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식당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횟집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155A3-D753-4602-829B-91B49A90EFB7}"/>
              </a:ext>
            </a:extLst>
          </p:cNvPr>
          <p:cNvSpPr/>
          <p:nvPr/>
        </p:nvSpPr>
        <p:spPr>
          <a:xfrm>
            <a:off x="10071100" y="131572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소비자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C8DCE81-287D-40B2-838F-DABD3F33A2F4}"/>
              </a:ext>
            </a:extLst>
          </p:cNvPr>
          <p:cNvSpPr/>
          <p:nvPr/>
        </p:nvSpPr>
        <p:spPr>
          <a:xfrm>
            <a:off x="1882140" y="382016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CA0D545-61A0-4E36-B745-B103545014E3}"/>
              </a:ext>
            </a:extLst>
          </p:cNvPr>
          <p:cNvSpPr/>
          <p:nvPr/>
        </p:nvSpPr>
        <p:spPr>
          <a:xfrm>
            <a:off x="3804920" y="376936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954C71C-E54E-4B7A-B0F2-90B88E5AE9CA}"/>
              </a:ext>
            </a:extLst>
          </p:cNvPr>
          <p:cNvSpPr/>
          <p:nvPr/>
        </p:nvSpPr>
        <p:spPr>
          <a:xfrm>
            <a:off x="7683500" y="158496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1C77C2D-6775-4DCB-9F37-2B6B9046A9E0}"/>
              </a:ext>
            </a:extLst>
          </p:cNvPr>
          <p:cNvSpPr/>
          <p:nvPr/>
        </p:nvSpPr>
        <p:spPr>
          <a:xfrm>
            <a:off x="9631680" y="157480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509DC8D-FC8E-405F-AAF7-A05C2F5ED341}"/>
              </a:ext>
            </a:extLst>
          </p:cNvPr>
          <p:cNvSpPr/>
          <p:nvPr/>
        </p:nvSpPr>
        <p:spPr>
          <a:xfrm>
            <a:off x="5694680" y="495808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03E2DCD-2F63-48DA-85C7-38E766271ED5}"/>
              </a:ext>
            </a:extLst>
          </p:cNvPr>
          <p:cNvSpPr/>
          <p:nvPr/>
        </p:nvSpPr>
        <p:spPr>
          <a:xfrm>
            <a:off x="3820160" y="496824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62207A-AB7F-4D77-9E4D-163822A2ADAB}"/>
              </a:ext>
            </a:extLst>
          </p:cNvPr>
          <p:cNvSpPr/>
          <p:nvPr/>
        </p:nvSpPr>
        <p:spPr>
          <a:xfrm>
            <a:off x="2296160" y="473456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직판장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BCA05C-8F0D-430E-9514-F8626038297B}"/>
              </a:ext>
            </a:extLst>
          </p:cNvPr>
          <p:cNvSpPr/>
          <p:nvPr/>
        </p:nvSpPr>
        <p:spPr>
          <a:xfrm>
            <a:off x="2296160" y="593852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소비자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5C9A0E81-7F3D-4F32-9953-8427ED8A9068}"/>
              </a:ext>
            </a:extLst>
          </p:cNvPr>
          <p:cNvSpPr/>
          <p:nvPr/>
        </p:nvSpPr>
        <p:spPr>
          <a:xfrm rot="5400000">
            <a:off x="2844800" y="559562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EDFC86E5-267C-437C-8E11-2985F51549E1}"/>
              </a:ext>
            </a:extLst>
          </p:cNvPr>
          <p:cNvSpPr/>
          <p:nvPr/>
        </p:nvSpPr>
        <p:spPr>
          <a:xfrm>
            <a:off x="1479550" y="5029200"/>
            <a:ext cx="739140" cy="16256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6DE45B-1836-4B4B-AADA-23C065049FC9}"/>
              </a:ext>
            </a:extLst>
          </p:cNvPr>
          <p:cNvSpPr/>
          <p:nvPr/>
        </p:nvSpPr>
        <p:spPr>
          <a:xfrm>
            <a:off x="1386840" y="4241800"/>
            <a:ext cx="92710" cy="90932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3C305453-FC8D-4BCA-B97D-6EAAAE45FBDA}"/>
              </a:ext>
            </a:extLst>
          </p:cNvPr>
          <p:cNvSpPr/>
          <p:nvPr/>
        </p:nvSpPr>
        <p:spPr>
          <a:xfrm>
            <a:off x="2946400" y="2484120"/>
            <a:ext cx="94488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A08908-1104-43AA-BC39-F3953D76533F}"/>
              </a:ext>
            </a:extLst>
          </p:cNvPr>
          <p:cNvSpPr/>
          <p:nvPr/>
        </p:nvSpPr>
        <p:spPr>
          <a:xfrm>
            <a:off x="2946400" y="2540000"/>
            <a:ext cx="92710" cy="41148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2DF337E-FDA3-4B0D-BECE-5BD12D09C13E}"/>
              </a:ext>
            </a:extLst>
          </p:cNvPr>
          <p:cNvSpPr/>
          <p:nvPr/>
        </p:nvSpPr>
        <p:spPr>
          <a:xfrm>
            <a:off x="5748020" y="158496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DE21FE-9CF7-4ADF-8588-AE06441C5FDC}"/>
              </a:ext>
            </a:extLst>
          </p:cNvPr>
          <p:cNvSpPr/>
          <p:nvPr/>
        </p:nvSpPr>
        <p:spPr>
          <a:xfrm>
            <a:off x="4226560" y="353060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도매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수산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25EE35-D23A-4415-B9AA-6651C0601AA3}"/>
              </a:ext>
            </a:extLst>
          </p:cNvPr>
          <p:cNvSpPr/>
          <p:nvPr/>
        </p:nvSpPr>
        <p:spPr>
          <a:xfrm>
            <a:off x="6075680" y="353060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식당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횟집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F3098A-C9FB-4B10-9324-5D96ECF5BE17}"/>
              </a:ext>
            </a:extLst>
          </p:cNvPr>
          <p:cNvSpPr/>
          <p:nvPr/>
        </p:nvSpPr>
        <p:spPr>
          <a:xfrm>
            <a:off x="8077200" y="353060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소비자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72B28F58-2C5F-40E8-808E-F03FE8EB47B6}"/>
              </a:ext>
            </a:extLst>
          </p:cNvPr>
          <p:cNvSpPr/>
          <p:nvPr/>
        </p:nvSpPr>
        <p:spPr>
          <a:xfrm>
            <a:off x="5689600" y="379984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92B6ED78-FF33-4FF7-83D2-610741938BB5}"/>
              </a:ext>
            </a:extLst>
          </p:cNvPr>
          <p:cNvSpPr/>
          <p:nvPr/>
        </p:nvSpPr>
        <p:spPr>
          <a:xfrm>
            <a:off x="7579360" y="376428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7262C2-C8D4-48E8-98D3-8051B7C9E6F5}"/>
              </a:ext>
            </a:extLst>
          </p:cNvPr>
          <p:cNvSpPr txBox="1"/>
          <p:nvPr/>
        </p:nvSpPr>
        <p:spPr>
          <a:xfrm>
            <a:off x="4907280" y="6294120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원산지 인근시장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ECBA5E-9861-40DC-9D0E-CD3F3291B812}"/>
              </a:ext>
            </a:extLst>
          </p:cNvPr>
          <p:cNvSpPr/>
          <p:nvPr/>
        </p:nvSpPr>
        <p:spPr>
          <a:xfrm>
            <a:off x="3992880" y="538480"/>
            <a:ext cx="1633220" cy="2392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중도매인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CC84584-F79C-4E16-8BB5-457A4B1582A2}"/>
              </a:ext>
            </a:extLst>
          </p:cNvPr>
          <p:cNvSpPr/>
          <p:nvPr/>
        </p:nvSpPr>
        <p:spPr>
          <a:xfrm>
            <a:off x="4100383" y="116840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경매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B74F38-0A22-4B78-AFDC-71B25AA1AB60}"/>
              </a:ext>
            </a:extLst>
          </p:cNvPr>
          <p:cNvSpPr/>
          <p:nvPr/>
        </p:nvSpPr>
        <p:spPr>
          <a:xfrm>
            <a:off x="4114800" y="209296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직판장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F8879D-9C76-4BCE-8F6A-0C6A96F63AA9}"/>
              </a:ext>
            </a:extLst>
          </p:cNvPr>
          <p:cNvSpPr/>
          <p:nvPr/>
        </p:nvSpPr>
        <p:spPr>
          <a:xfrm>
            <a:off x="6228080" y="216916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식당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횟집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A3EB1C-C20F-4EF6-85DF-936C536DDDA3}"/>
              </a:ext>
            </a:extLst>
          </p:cNvPr>
          <p:cNvSpPr/>
          <p:nvPr/>
        </p:nvSpPr>
        <p:spPr>
          <a:xfrm>
            <a:off x="8082280" y="216916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소비자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55023A55-D53C-4C29-90C9-DAC09E080BE4}"/>
              </a:ext>
            </a:extLst>
          </p:cNvPr>
          <p:cNvSpPr/>
          <p:nvPr/>
        </p:nvSpPr>
        <p:spPr>
          <a:xfrm>
            <a:off x="5760720" y="245872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3F32BFFF-46E0-45F8-B815-C7357A2C509E}"/>
              </a:ext>
            </a:extLst>
          </p:cNvPr>
          <p:cNvSpPr/>
          <p:nvPr/>
        </p:nvSpPr>
        <p:spPr>
          <a:xfrm>
            <a:off x="7683500" y="2458720"/>
            <a:ext cx="304800" cy="193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2F94C06C-230F-47F3-90E1-5E4813BA098E}"/>
              </a:ext>
            </a:extLst>
          </p:cNvPr>
          <p:cNvSpPr/>
          <p:nvPr/>
        </p:nvSpPr>
        <p:spPr>
          <a:xfrm>
            <a:off x="5044440" y="3012440"/>
            <a:ext cx="4892040" cy="15748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3A2B7AE-F3A2-4F80-9FC9-E3EB4191070D}"/>
              </a:ext>
            </a:extLst>
          </p:cNvPr>
          <p:cNvSpPr/>
          <p:nvPr/>
        </p:nvSpPr>
        <p:spPr>
          <a:xfrm>
            <a:off x="5044440" y="3068320"/>
            <a:ext cx="92710" cy="41148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8B7568A-025E-474B-B3B5-EDF6141ED9E2}"/>
              </a:ext>
            </a:extLst>
          </p:cNvPr>
          <p:cNvSpPr/>
          <p:nvPr/>
        </p:nvSpPr>
        <p:spPr>
          <a:xfrm>
            <a:off x="10071100" y="2758440"/>
            <a:ext cx="140208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소비자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90F293-707E-454D-B770-7995ADED55C4}"/>
              </a:ext>
            </a:extLst>
          </p:cNvPr>
          <p:cNvSpPr txBox="1"/>
          <p:nvPr/>
        </p:nvSpPr>
        <p:spPr>
          <a:xfrm>
            <a:off x="248920" y="291683"/>
            <a:ext cx="3531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연근해 생물 수산물</a:t>
            </a:r>
            <a:endParaRPr lang="en-US" altLang="ko-KR" sz="3000" b="1" dirty="0"/>
          </a:p>
          <a:p>
            <a:r>
              <a:rPr lang="ko-KR" altLang="en-US" sz="3000" b="1" dirty="0"/>
              <a:t>유통경로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A8B32D-9F6B-4968-B594-8612EF54CA15}"/>
              </a:ext>
            </a:extLst>
          </p:cNvPr>
          <p:cNvSpPr txBox="1"/>
          <p:nvPr/>
        </p:nvSpPr>
        <p:spPr>
          <a:xfrm>
            <a:off x="304174" y="145974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수조</a:t>
            </a:r>
            <a:r>
              <a:rPr lang="en-US" altLang="ko-KR" dirty="0"/>
              <a:t>, </a:t>
            </a:r>
            <a:r>
              <a:rPr lang="ko-KR" altLang="en-US" dirty="0"/>
              <a:t>활어차를 통한 유통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276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1801</Words>
  <Application>Microsoft Office PowerPoint</Application>
  <PresentationFormat>와이드스크린</PresentationFormat>
  <Paragraphs>622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#신명조</vt:lpstr>
      <vt:lpstr>돋움</vt:lpstr>
      <vt:lpstr>함초롬바탕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User</cp:lastModifiedBy>
  <cp:revision>49</cp:revision>
  <dcterms:created xsi:type="dcterms:W3CDTF">2017-11-03T11:23:03Z</dcterms:created>
  <dcterms:modified xsi:type="dcterms:W3CDTF">2022-05-16T08:06:18Z</dcterms:modified>
</cp:coreProperties>
</file>