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3" r:id="rId8"/>
    <p:sldId id="262" r:id="rId9"/>
    <p:sldId id="264" r:id="rId10"/>
    <p:sldId id="257" r:id="rId11"/>
    <p:sldId id="266" r:id="rId12"/>
    <p:sldId id="267" r:id="rId13"/>
    <p:sldId id="269" r:id="rId14"/>
    <p:sldId id="268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6" r:id="rId27"/>
    <p:sldId id="280" r:id="rId28"/>
    <p:sldId id="281" r:id="rId29"/>
    <p:sldId id="287" r:id="rId30"/>
    <p:sldId id="282" r:id="rId31"/>
    <p:sldId id="283" r:id="rId32"/>
    <p:sldId id="288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365"/>
    <a:srgbClr val="667380"/>
    <a:srgbClr val="E76F00"/>
    <a:srgbClr val="E2E5E8"/>
    <a:srgbClr val="C49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3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svg"/><Relationship Id="rId7" Type="http://schemas.openxmlformats.org/officeDocument/2006/relationships/image" Target="../media/image3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sv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7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sv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svg"/><Relationship Id="rId7" Type="http://schemas.openxmlformats.org/officeDocument/2006/relationships/image" Target="../media/image2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3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25E6CF-3E80-8D47-AC55-43AF108C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E6BFAEF-6343-AB73-9028-55B742A9F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32" y="16383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AC3F5-5806-7201-28C6-775320A83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Tim Wießmeier, Luca Unger, Gabriel Friedel, Mario Söhnlein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E7C0525E-C9B4-3398-0C0A-8A9313ABB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6" y="-963679"/>
            <a:ext cx="857370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4D076D3-F30E-85B4-0F66-A2BD4577C527}"/>
              </a:ext>
            </a:extLst>
          </p:cNvPr>
          <p:cNvSpPr txBox="1">
            <a:spLocks/>
          </p:cNvSpPr>
          <p:nvPr/>
        </p:nvSpPr>
        <p:spPr>
          <a:xfrm>
            <a:off x="19602917" y="272056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idee</a:t>
            </a:r>
            <a:endParaRPr lang="de-DE" dirty="0">
              <a:solidFill>
                <a:schemeClr val="bg1">
                  <a:lumMod val="65000"/>
                </a:schemeClr>
              </a:solidFill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6" name="Inhaltsplatzhalter 4" descr="Gehirn im Kopf Silhouette">
            <a:extLst>
              <a:ext uri="{FF2B5EF4-FFF2-40B4-BE49-F238E27FC236}">
                <a16:creationId xmlns:a16="http://schemas.microsoft.com/office/drawing/2014/main" id="{74DD114C-0D51-F218-E070-6CE04AB45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78106" y="2644979"/>
            <a:ext cx="1861843" cy="18618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E40AD4D-13AF-F48E-FB6F-84551F2BD275}"/>
              </a:ext>
            </a:extLst>
          </p:cNvPr>
          <p:cNvSpPr txBox="1">
            <a:spLocks/>
          </p:cNvSpPr>
          <p:nvPr/>
        </p:nvSpPr>
        <p:spPr>
          <a:xfrm>
            <a:off x="12767987" y="2640012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8" name="Grafik 7" descr="Hierarchie Silhouette">
            <a:extLst>
              <a:ext uri="{FF2B5EF4-FFF2-40B4-BE49-F238E27FC236}">
                <a16:creationId xmlns:a16="http://schemas.microsoft.com/office/drawing/2014/main" id="{3138DB25-208A-5718-EC8A-F3476B3B1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32364" y="2727853"/>
            <a:ext cx="1696093" cy="16960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2D01016-A396-CADB-9B42-F151371BC12A}"/>
              </a:ext>
            </a:extLst>
          </p:cNvPr>
          <p:cNvSpPr txBox="1">
            <a:spLocks/>
          </p:cNvSpPr>
          <p:nvPr/>
        </p:nvSpPr>
        <p:spPr>
          <a:xfrm>
            <a:off x="23683875" y="27961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2104203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B762-BC9A-CDBB-363B-BDBAB437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44" y="198870"/>
            <a:ext cx="9493249" cy="1577975"/>
          </a:xfrm>
        </p:spPr>
        <p:txBody>
          <a:bodyPr/>
          <a:lstStyle/>
          <a:p>
            <a:r>
              <a:rPr lang="de-DE" dirty="0">
                <a:solidFill>
                  <a:srgbClr val="E76F00"/>
                </a:solidFill>
              </a:rPr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4FD2C-2AE6-BCE9-E671-D12170B3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66" y="1776845"/>
            <a:ext cx="9493250" cy="3854167"/>
          </a:xfrm>
        </p:spPr>
        <p:txBody>
          <a:bodyPr/>
          <a:lstStyle/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Simples Spielprinzip </a:t>
            </a:r>
          </a:p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Inspiriert von mehreren Genres</a:t>
            </a:r>
          </a:p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Hauptinspiration Vampire </a:t>
            </a:r>
            <a:r>
              <a:rPr lang="de-DE" dirty="0" err="1">
                <a:latin typeface="Back to 1982" panose="00000400000000000000" pitchFamily="2" charset="0"/>
                <a:cs typeface="Back to 1982" panose="00000400000000000000" pitchFamily="2" charset="0"/>
              </a:rPr>
              <a:t>Survivors</a:t>
            </a:r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 und Enter </a:t>
            </a:r>
            <a:r>
              <a:rPr lang="de-DE" dirty="0" err="1">
                <a:latin typeface="Back to 1982" panose="00000400000000000000" pitchFamily="2" charset="0"/>
                <a:cs typeface="Back to 1982" panose="00000400000000000000" pitchFamily="2" charset="0"/>
              </a:rPr>
              <a:t>the</a:t>
            </a:r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 </a:t>
            </a:r>
            <a:r>
              <a:rPr lang="de-DE" dirty="0" err="1">
                <a:latin typeface="Back to 1982" panose="00000400000000000000" pitchFamily="2" charset="0"/>
                <a:cs typeface="Back to 1982" panose="00000400000000000000" pitchFamily="2" charset="0"/>
              </a:rPr>
              <a:t>Gungeon</a:t>
            </a:r>
            <a:endParaRPr lang="de-DE" dirty="0"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166B489-67AF-B8B2-FCD7-1F2F7031C0E8}"/>
              </a:ext>
            </a:extLst>
          </p:cNvPr>
          <p:cNvSpPr txBox="1">
            <a:spLocks/>
          </p:cNvSpPr>
          <p:nvPr/>
        </p:nvSpPr>
        <p:spPr>
          <a:xfrm>
            <a:off x="5224884" y="-2653783"/>
            <a:ext cx="6698226" cy="3581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6748B7-1FC0-EC65-6A75-5DB454C5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97" y="417958"/>
            <a:ext cx="857370" cy="1019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nhaltsplatzhalter 4" descr="Gehirn im Kopf Silhouette">
            <a:extLst>
              <a:ext uri="{FF2B5EF4-FFF2-40B4-BE49-F238E27FC236}">
                <a16:creationId xmlns:a16="http://schemas.microsoft.com/office/drawing/2014/main" id="{725D7598-E111-5583-62D6-634210C5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3889" y="0"/>
            <a:ext cx="1750286" cy="17502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7389EB5-00EB-4C3C-8ED8-C7E9A7DF6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54" y="3070193"/>
            <a:ext cx="4977890" cy="279591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717E9DF-F31B-42F7-853E-CA33C4097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44" y="3070193"/>
            <a:ext cx="4466846" cy="27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33D5D2A-9052-49C7-842F-313EBA9E4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039" y="2409987"/>
            <a:ext cx="5929922" cy="3854450"/>
          </a:xfrm>
          <a:prstGeom prst="rect">
            <a:avLst/>
          </a:prstGeom>
        </p:spPr>
      </p:pic>
      <p:pic>
        <p:nvPicPr>
          <p:cNvPr id="4" name="Grafik 3" descr="Musik Silhouette">
            <a:extLst>
              <a:ext uri="{FF2B5EF4-FFF2-40B4-BE49-F238E27FC236}">
                <a16:creationId xmlns:a16="http://schemas.microsoft.com/office/drawing/2014/main" id="{76ED47C8-8A98-438D-A034-64803966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3875"/>
            <a:ext cx="1577975" cy="1577975"/>
          </a:xfrm>
          <a:prstGeom prst="rect">
            <a:avLst/>
          </a:prstGeom>
        </p:spPr>
      </p:pic>
      <p:pic>
        <p:nvPicPr>
          <p:cNvPr id="5" name="Grafik 4" descr="Palette Silhouette">
            <a:extLst>
              <a:ext uri="{FF2B5EF4-FFF2-40B4-BE49-F238E27FC236}">
                <a16:creationId xmlns:a16="http://schemas.microsoft.com/office/drawing/2014/main" id="{8AC5F5F8-76EB-494E-A378-491C1CB5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32637" y="1119653"/>
            <a:ext cx="1577975" cy="157797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0E0CF83-6CF5-49BD-8E4E-2DAF82A251C2}"/>
              </a:ext>
            </a:extLst>
          </p:cNvPr>
          <p:cNvSpPr txBox="1">
            <a:spLocks/>
          </p:cNvSpPr>
          <p:nvPr/>
        </p:nvSpPr>
        <p:spPr>
          <a:xfrm>
            <a:off x="5224884" y="-2653783"/>
            <a:ext cx="6698226" cy="3581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47FB66C-F6DB-4867-BC63-2EB500F9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44" y="198871"/>
            <a:ext cx="9493249" cy="2211116"/>
          </a:xfrm>
        </p:spPr>
        <p:txBody>
          <a:bodyPr/>
          <a:lstStyle/>
          <a:p>
            <a:r>
              <a:rPr lang="de-DE" dirty="0">
                <a:solidFill>
                  <a:srgbClr val="E76F00"/>
                </a:solidFill>
              </a:rPr>
              <a:t>Aussehen 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und Musik</a:t>
            </a:r>
          </a:p>
        </p:txBody>
      </p:sp>
    </p:spTree>
    <p:extLst>
      <p:ext uri="{BB962C8B-B14F-4D97-AF65-F5344CB8AC3E}">
        <p14:creationId xmlns:p14="http://schemas.microsoft.com/office/powerpoint/2010/main" val="232141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3858237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85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3858237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979859" y="3324280"/>
            <a:ext cx="878378" cy="878378"/>
          </a:xfrm>
          <a:prstGeom prst="rect">
            <a:avLst/>
          </a:prstGeom>
        </p:spPr>
      </p:pic>
      <p:pic>
        <p:nvPicPr>
          <p:cNvPr id="16" name="Grafik 15" descr="Morsecode Silhouette">
            <a:extLst>
              <a:ext uri="{FF2B5EF4-FFF2-40B4-BE49-F238E27FC236}">
                <a16:creationId xmlns:a16="http://schemas.microsoft.com/office/drawing/2014/main" id="{D097A25C-A9AA-42B2-03FC-D4AE5FCF1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96775" y="2130566"/>
            <a:ext cx="914400" cy="9144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BE18D99-C578-3927-07D9-B4DB7F8ED3A4}"/>
              </a:ext>
            </a:extLst>
          </p:cNvPr>
          <p:cNvSpPr txBox="1"/>
          <p:nvPr/>
        </p:nvSpPr>
        <p:spPr>
          <a:xfrm>
            <a:off x="13258534" y="223382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50110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-2825351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0372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-2825351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3703729" y="3324280"/>
            <a:ext cx="878378" cy="878378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2130566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223382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0625" y="3785978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13582383" y="388923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</p:spTree>
    <p:extLst>
      <p:ext uri="{BB962C8B-B14F-4D97-AF65-F5344CB8AC3E}">
        <p14:creationId xmlns:p14="http://schemas.microsoft.com/office/powerpoint/2010/main" val="75716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-2825351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0372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-2825351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3703729" y="3324280"/>
            <a:ext cx="878378" cy="878378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801149" y="48069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-1839391" y="49102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9" name="Grafik 38" descr="Morsecode Silhouette">
            <a:extLst>
              <a:ext uri="{FF2B5EF4-FFF2-40B4-BE49-F238E27FC236}">
                <a16:creationId xmlns:a16="http://schemas.microsoft.com/office/drawing/2014/main" id="{10D59DC6-D658-15AE-B763-B0E7A4D557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0633" y="6722647"/>
            <a:ext cx="914400" cy="91440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A02B9CE2-5D1A-CF0A-FB82-B953CF052583}"/>
              </a:ext>
            </a:extLst>
          </p:cNvPr>
          <p:cNvSpPr txBox="1"/>
          <p:nvPr/>
        </p:nvSpPr>
        <p:spPr>
          <a:xfrm>
            <a:off x="4352391" y="6825904"/>
            <a:ext cx="315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41" name="Grafik 40" descr="Morsecode Silhouette">
            <a:extLst>
              <a:ext uri="{FF2B5EF4-FFF2-40B4-BE49-F238E27FC236}">
                <a16:creationId xmlns:a16="http://schemas.microsoft.com/office/drawing/2014/main" id="{3D5621EF-621C-A890-72D0-43123FECFB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5618" y="6825904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FC4AF824-C129-61CB-16D8-5254831D71A6}"/>
              </a:ext>
            </a:extLst>
          </p:cNvPr>
          <p:cNvSpPr txBox="1"/>
          <p:nvPr/>
        </p:nvSpPr>
        <p:spPr>
          <a:xfrm>
            <a:off x="8257376" y="6929161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</p:spTree>
    <p:extLst>
      <p:ext uri="{BB962C8B-B14F-4D97-AF65-F5344CB8AC3E}">
        <p14:creationId xmlns:p14="http://schemas.microsoft.com/office/powerpoint/2010/main" val="303383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-2825351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0372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-2825351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3703729" y="3324280"/>
            <a:ext cx="878378" cy="878378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75415">
            <a:off x="2707940" y="3642300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64751" y="6923293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275" y="48069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638033" y="49102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9709" y="7990954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571467" y="8094211"/>
            <a:ext cx="315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" name="Grafik 2" descr="Morsecode Silhouette">
            <a:extLst>
              <a:ext uri="{FF2B5EF4-FFF2-40B4-BE49-F238E27FC236}">
                <a16:creationId xmlns:a16="http://schemas.microsoft.com/office/drawing/2014/main" id="{59AA0685-167C-D7B1-C462-68EE2A22B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2318" y="7033934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CCAA449-B5F9-6BA5-F2A7-9718382BDD33}"/>
              </a:ext>
            </a:extLst>
          </p:cNvPr>
          <p:cNvSpPr txBox="1"/>
          <p:nvPr/>
        </p:nvSpPr>
        <p:spPr>
          <a:xfrm>
            <a:off x="8524076" y="7137191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10" name="Grafik 9" descr="Pfeil nach unten mit einfarbiger Füllung">
            <a:extLst>
              <a:ext uri="{FF2B5EF4-FFF2-40B4-BE49-F238E27FC236}">
                <a16:creationId xmlns:a16="http://schemas.microsoft.com/office/drawing/2014/main" id="{5953FD22-FA2F-FF59-F746-15B2B9D4AF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80075">
            <a:off x="1298199" y="7030133"/>
            <a:ext cx="982272" cy="982272"/>
          </a:xfrm>
          <a:prstGeom prst="rect">
            <a:avLst/>
          </a:prstGeom>
        </p:spPr>
      </p:pic>
      <p:pic>
        <p:nvPicPr>
          <p:cNvPr id="11" name="Grafik 10" descr="Morsecode Silhouette">
            <a:extLst>
              <a:ext uri="{FF2B5EF4-FFF2-40B4-BE49-F238E27FC236}">
                <a16:creationId xmlns:a16="http://schemas.microsoft.com/office/drawing/2014/main" id="{31ABB6C1-58AD-7B5C-B28C-40978A9B0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41037" y="7888346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78C20C8-5BFB-31D5-0293-CD825BB8778B}"/>
              </a:ext>
            </a:extLst>
          </p:cNvPr>
          <p:cNvSpPr txBox="1"/>
          <p:nvPr/>
        </p:nvSpPr>
        <p:spPr>
          <a:xfrm>
            <a:off x="720721" y="7991603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39543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00039 -0.448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0547 -0.45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-2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00248 -0.4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-2825351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0372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-2825351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3703729" y="3324280"/>
            <a:ext cx="878378" cy="878378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75415">
            <a:off x="2707940" y="364230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374085">
            <a:off x="6750745" y="3629009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3326" y="36737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275" y="48069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638033" y="49102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5917" y="4473039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257675" y="4576296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3093" y="4806948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104851" y="4910205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</p:spTree>
    <p:extLst>
      <p:ext uri="{BB962C8B-B14F-4D97-AF65-F5344CB8AC3E}">
        <p14:creationId xmlns:p14="http://schemas.microsoft.com/office/powerpoint/2010/main" val="7906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-2825351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0372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-2825351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3703729" y="3324280"/>
            <a:ext cx="878378" cy="878378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0063" y="-899760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531822" y="-79650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0063" y="679452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531821" y="78270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9472" y="-48946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2808" y="1833394"/>
            <a:ext cx="1221843" cy="1221843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374085">
            <a:off x="7316815" y="1512642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2038" y="1508213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5663" y="3287543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3617421" y="339080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4629" y="2307466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5936387" y="2410723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9163" y="2690581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670921" y="2793838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10" name="Grafik 9" descr="Pfeil nach unten mit einfarbiger Füllung">
            <a:extLst>
              <a:ext uri="{FF2B5EF4-FFF2-40B4-BE49-F238E27FC236}">
                <a16:creationId xmlns:a16="http://schemas.microsoft.com/office/drawing/2014/main" id="{C1BA8D0A-A59C-646E-457D-BCDE899C0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80075">
            <a:off x="1451700" y="7053508"/>
            <a:ext cx="982272" cy="982272"/>
          </a:xfrm>
          <a:prstGeom prst="rect">
            <a:avLst/>
          </a:prstGeom>
        </p:spPr>
      </p:pic>
      <p:pic>
        <p:nvPicPr>
          <p:cNvPr id="11" name="Grafik 10" descr="Morsecode Silhouette">
            <a:extLst>
              <a:ext uri="{FF2B5EF4-FFF2-40B4-BE49-F238E27FC236}">
                <a16:creationId xmlns:a16="http://schemas.microsoft.com/office/drawing/2014/main" id="{0BE475C5-10BE-BEAC-0898-B35BA12784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87536" y="7911721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436474-6E8D-ABC2-6104-029E28F188E5}"/>
              </a:ext>
            </a:extLst>
          </p:cNvPr>
          <p:cNvSpPr txBox="1"/>
          <p:nvPr/>
        </p:nvSpPr>
        <p:spPr>
          <a:xfrm>
            <a:off x="874222" y="8014978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PLAYER</a:t>
            </a:r>
          </a:p>
        </p:txBody>
      </p:sp>
      <p:pic>
        <p:nvPicPr>
          <p:cNvPr id="13" name="Grafik 12" descr="Morsecode Silhouette">
            <a:extLst>
              <a:ext uri="{FF2B5EF4-FFF2-40B4-BE49-F238E27FC236}">
                <a16:creationId xmlns:a16="http://schemas.microsoft.com/office/drawing/2014/main" id="{AD1B65E2-CD98-144C-B044-A3020B431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1905" y="7901218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421CB1-AD31-9A2A-B9F2-D1FD3EB4007D}"/>
              </a:ext>
            </a:extLst>
          </p:cNvPr>
          <p:cNvSpPr txBox="1"/>
          <p:nvPr/>
        </p:nvSpPr>
        <p:spPr>
          <a:xfrm>
            <a:off x="5353663" y="800447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NPC</a:t>
            </a:r>
          </a:p>
        </p:txBody>
      </p:sp>
      <p:pic>
        <p:nvPicPr>
          <p:cNvPr id="19" name="Grafik 18" descr="Pfeil nach unten mit einfarbiger Füllung">
            <a:extLst>
              <a:ext uri="{FF2B5EF4-FFF2-40B4-BE49-F238E27FC236}">
                <a16:creationId xmlns:a16="http://schemas.microsoft.com/office/drawing/2014/main" id="{24B7C79A-6DA1-8F6E-77A3-6437DDCE64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09234" y="7147798"/>
            <a:ext cx="879741" cy="8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00951 -0.45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2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00377 -0.462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104 -0.448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-0.0142 -0.444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2222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0375 -0.431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159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03385 -0.4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3" y="-2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-2825351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0372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-2825351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3703729" y="3324280"/>
            <a:ext cx="878378" cy="878378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0063" y="-899760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531822" y="-79650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0063" y="679452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531821" y="78270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9472" y="-48946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2808" y="1833394"/>
            <a:ext cx="1221843" cy="1221843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374085">
            <a:off x="7316815" y="1512642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2038" y="1508213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5663" y="3287543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3617421" y="339080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74629" y="2307466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5936387" y="2410723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9163" y="2690581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670921" y="2793838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10" name="Grafik 9" descr="Pfeil nach unten mit einfarbiger Füllung">
            <a:extLst>
              <a:ext uri="{FF2B5EF4-FFF2-40B4-BE49-F238E27FC236}">
                <a16:creationId xmlns:a16="http://schemas.microsoft.com/office/drawing/2014/main" id="{C1BA8D0A-A59C-646E-457D-BCDE899C0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80075">
            <a:off x="1908900" y="4148046"/>
            <a:ext cx="982272" cy="982272"/>
          </a:xfrm>
          <a:prstGeom prst="rect">
            <a:avLst/>
          </a:prstGeom>
        </p:spPr>
      </p:pic>
      <p:pic>
        <p:nvPicPr>
          <p:cNvPr id="11" name="Grafik 10" descr="Morsecode Silhouette">
            <a:extLst>
              <a:ext uri="{FF2B5EF4-FFF2-40B4-BE49-F238E27FC236}">
                <a16:creationId xmlns:a16="http://schemas.microsoft.com/office/drawing/2014/main" id="{0BE475C5-10BE-BEAC-0898-B35BA12784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664" y="5006259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436474-6E8D-ABC2-6104-029E28F188E5}"/>
              </a:ext>
            </a:extLst>
          </p:cNvPr>
          <p:cNvSpPr txBox="1"/>
          <p:nvPr/>
        </p:nvSpPr>
        <p:spPr>
          <a:xfrm>
            <a:off x="1331422" y="5109516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PLAYER</a:t>
            </a:r>
          </a:p>
        </p:txBody>
      </p:sp>
      <p:pic>
        <p:nvPicPr>
          <p:cNvPr id="13" name="Grafik 12" descr="Morsecode Silhouette">
            <a:extLst>
              <a:ext uri="{FF2B5EF4-FFF2-40B4-BE49-F238E27FC236}">
                <a16:creationId xmlns:a16="http://schemas.microsoft.com/office/drawing/2014/main" id="{AD1B65E2-CD98-144C-B044-A3020B431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9917" y="5109516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421CB1-AD31-9A2A-B9F2-D1FD3EB4007D}"/>
              </a:ext>
            </a:extLst>
          </p:cNvPr>
          <p:cNvSpPr txBox="1"/>
          <p:nvPr/>
        </p:nvSpPr>
        <p:spPr>
          <a:xfrm>
            <a:off x="4478423" y="5143452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NPC</a:t>
            </a:r>
          </a:p>
        </p:txBody>
      </p:sp>
      <p:pic>
        <p:nvPicPr>
          <p:cNvPr id="19" name="Grafik 18" descr="Pfeil nach unten mit einfarbiger Füllung">
            <a:extLst>
              <a:ext uri="{FF2B5EF4-FFF2-40B4-BE49-F238E27FC236}">
                <a16:creationId xmlns:a16="http://schemas.microsoft.com/office/drawing/2014/main" id="{24B7C79A-6DA1-8F6E-77A3-6437DDCE64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4910" y="4332722"/>
            <a:ext cx="879741" cy="879741"/>
          </a:xfrm>
          <a:prstGeom prst="rect">
            <a:avLst/>
          </a:prstGeom>
        </p:spPr>
      </p:pic>
      <p:pic>
        <p:nvPicPr>
          <p:cNvPr id="3" name="Grafik 2" descr="Pfeil nach unten mit einfarbiger Füllung">
            <a:extLst>
              <a:ext uri="{FF2B5EF4-FFF2-40B4-BE49-F238E27FC236}">
                <a16:creationId xmlns:a16="http://schemas.microsoft.com/office/drawing/2014/main" id="{DA9A2BA1-4E8C-1B44-349E-89A4C96A0A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861342" y="5065315"/>
            <a:ext cx="879741" cy="879741"/>
          </a:xfrm>
          <a:prstGeom prst="rect">
            <a:avLst/>
          </a:prstGeom>
        </p:spPr>
      </p:pic>
      <p:pic>
        <p:nvPicPr>
          <p:cNvPr id="6" name="Grafik 5" descr="Morsecode Silhouette">
            <a:extLst>
              <a:ext uri="{FF2B5EF4-FFF2-40B4-BE49-F238E27FC236}">
                <a16:creationId xmlns:a16="http://schemas.microsoft.com/office/drawing/2014/main" id="{C275E114-4895-2646-79AF-4CBB38B7D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6422" y="5063671"/>
            <a:ext cx="914400" cy="9144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19501F42-C3D0-B026-0E51-511B41D25B60}"/>
              </a:ext>
            </a:extLst>
          </p:cNvPr>
          <p:cNvSpPr txBox="1"/>
          <p:nvPr/>
        </p:nvSpPr>
        <p:spPr>
          <a:xfrm>
            <a:off x="8117962" y="5139823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205581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BBFCDC-E162-C3E3-4056-6F141B42A4F6}"/>
              </a:ext>
            </a:extLst>
          </p:cNvPr>
          <p:cNvSpPr txBox="1"/>
          <p:nvPr/>
        </p:nvSpPr>
        <p:spPr>
          <a:xfrm>
            <a:off x="-2825351" y="2593573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&gt;20 Klassen</a:t>
            </a:r>
          </a:p>
        </p:txBody>
      </p:sp>
      <p:pic>
        <p:nvPicPr>
          <p:cNvPr id="7" name="Grafik 6" descr="Programmierer Silhouette">
            <a:extLst>
              <a:ext uri="{FF2B5EF4-FFF2-40B4-BE49-F238E27FC236}">
                <a16:creationId xmlns:a16="http://schemas.microsoft.com/office/drawing/2014/main" id="{895591BE-F868-12CE-097C-615183D1B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03729" y="2324531"/>
            <a:ext cx="878378" cy="87837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FF3B53F-165E-F4CF-EC05-97B03163E9DD}"/>
              </a:ext>
            </a:extLst>
          </p:cNvPr>
          <p:cNvSpPr txBox="1"/>
          <p:nvPr/>
        </p:nvSpPr>
        <p:spPr>
          <a:xfrm>
            <a:off x="-2825351" y="3593322"/>
            <a:ext cx="266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~ 2000 Zeilen</a:t>
            </a:r>
          </a:p>
        </p:txBody>
      </p:sp>
      <p:pic>
        <p:nvPicPr>
          <p:cNvPr id="9" name="Grafik 8" descr="Feder Silhouette">
            <a:extLst>
              <a:ext uri="{FF2B5EF4-FFF2-40B4-BE49-F238E27FC236}">
                <a16:creationId xmlns:a16="http://schemas.microsoft.com/office/drawing/2014/main" id="{8AEB38E3-7068-E142-1CB9-90714DA41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3703729" y="3324280"/>
            <a:ext cx="878378" cy="878378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75415">
            <a:off x="2707940" y="364230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374085">
            <a:off x="6750745" y="3629009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3326" y="36737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275" y="48069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638033" y="49102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5917" y="4473039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257675" y="4576296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3093" y="4806948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104851" y="4910205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3" name="Grafik 2" descr="Pfeil nach unten mit einfarbiger Füllung">
            <a:extLst>
              <a:ext uri="{FF2B5EF4-FFF2-40B4-BE49-F238E27FC236}">
                <a16:creationId xmlns:a16="http://schemas.microsoft.com/office/drawing/2014/main" id="{DFE6970F-5C44-5DC5-C049-B4AC6C0726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80075">
            <a:off x="1539236" y="7161196"/>
            <a:ext cx="982272" cy="982272"/>
          </a:xfrm>
          <a:prstGeom prst="rect">
            <a:avLst/>
          </a:prstGeom>
        </p:spPr>
      </p:pic>
      <p:pic>
        <p:nvPicPr>
          <p:cNvPr id="6" name="Grafik 5" descr="Morsecode Silhouette">
            <a:extLst>
              <a:ext uri="{FF2B5EF4-FFF2-40B4-BE49-F238E27FC236}">
                <a16:creationId xmlns:a16="http://schemas.microsoft.com/office/drawing/2014/main" id="{F5CDD1D1-64D7-7447-99C7-5821A6662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8019409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5611369-9278-4940-34B8-CF27A4CCF376}"/>
              </a:ext>
            </a:extLst>
          </p:cNvPr>
          <p:cNvSpPr txBox="1"/>
          <p:nvPr/>
        </p:nvSpPr>
        <p:spPr>
          <a:xfrm>
            <a:off x="961758" y="8122666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PLAYER</a:t>
            </a:r>
          </a:p>
        </p:txBody>
      </p:sp>
      <p:pic>
        <p:nvPicPr>
          <p:cNvPr id="11" name="Grafik 10" descr="Morsecode Silhouette">
            <a:extLst>
              <a:ext uri="{FF2B5EF4-FFF2-40B4-BE49-F238E27FC236}">
                <a16:creationId xmlns:a16="http://schemas.microsoft.com/office/drawing/2014/main" id="{1FC92C63-4EE3-2AB4-2FAF-B9C110604C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80253" y="8122666"/>
            <a:ext cx="914400" cy="914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9B4C2A0-6573-7931-B5AA-4A2C2DB9F197}"/>
              </a:ext>
            </a:extLst>
          </p:cNvPr>
          <p:cNvSpPr txBox="1"/>
          <p:nvPr/>
        </p:nvSpPr>
        <p:spPr>
          <a:xfrm>
            <a:off x="4108759" y="8156602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NPC</a:t>
            </a:r>
          </a:p>
        </p:txBody>
      </p:sp>
      <p:pic>
        <p:nvPicPr>
          <p:cNvPr id="13" name="Grafik 12" descr="Pfeil nach unten mit einfarbiger Füllung">
            <a:extLst>
              <a:ext uri="{FF2B5EF4-FFF2-40B4-BE49-F238E27FC236}">
                <a16:creationId xmlns:a16="http://schemas.microsoft.com/office/drawing/2014/main" id="{D6005D4A-274A-4ABD-A141-759E966D7D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25246" y="7345872"/>
            <a:ext cx="879741" cy="879741"/>
          </a:xfrm>
          <a:prstGeom prst="rect">
            <a:avLst/>
          </a:prstGeom>
        </p:spPr>
      </p:pic>
      <p:pic>
        <p:nvPicPr>
          <p:cNvPr id="14" name="Grafik 13" descr="Pfeil nach unten mit einfarbiger Füllung">
            <a:extLst>
              <a:ext uri="{FF2B5EF4-FFF2-40B4-BE49-F238E27FC236}">
                <a16:creationId xmlns:a16="http://schemas.microsoft.com/office/drawing/2014/main" id="{A96EEBC7-B879-7621-AA65-DDFEB755CB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5491678" y="8078465"/>
            <a:ext cx="879741" cy="879741"/>
          </a:xfrm>
          <a:prstGeom prst="rect">
            <a:avLst/>
          </a:prstGeom>
        </p:spPr>
      </p:pic>
      <p:pic>
        <p:nvPicPr>
          <p:cNvPr id="19" name="Grafik 18" descr="Morsecode Silhouette">
            <a:extLst>
              <a:ext uri="{FF2B5EF4-FFF2-40B4-BE49-F238E27FC236}">
                <a16:creationId xmlns:a16="http://schemas.microsoft.com/office/drawing/2014/main" id="{C06C2E70-4A23-5778-D966-7B70347CCD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6758" y="8076821"/>
            <a:ext cx="914400" cy="9144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40ED3592-84EA-0B68-E9A3-23F569ED1442}"/>
              </a:ext>
            </a:extLst>
          </p:cNvPr>
          <p:cNvSpPr txBox="1"/>
          <p:nvPr/>
        </p:nvSpPr>
        <p:spPr>
          <a:xfrm>
            <a:off x="7748298" y="8152973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ENEMIES</a:t>
            </a:r>
          </a:p>
        </p:txBody>
      </p:sp>
    </p:spTree>
    <p:extLst>
      <p:ext uri="{BB962C8B-B14F-4D97-AF65-F5344CB8AC3E}">
        <p14:creationId xmlns:p14="http://schemas.microsoft.com/office/powerpoint/2010/main" val="398509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57BD-7871-BA4C-7079-7DA05477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861" y="2573668"/>
            <a:ext cx="7681235" cy="1416860"/>
          </a:xfrm>
        </p:spPr>
        <p:txBody>
          <a:bodyPr/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idee</a:t>
            </a:r>
            <a:endParaRPr lang="de-DE" dirty="0">
              <a:solidFill>
                <a:schemeClr val="bg1">
                  <a:lumMod val="65000"/>
                </a:schemeClr>
              </a:solidFill>
              <a:highlight>
                <a:srgbClr val="E2E5E8"/>
              </a:highlight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5" name="Inhaltsplatzhalter 4" descr="Gehirn im Kopf Silhouette">
            <a:extLst>
              <a:ext uri="{FF2B5EF4-FFF2-40B4-BE49-F238E27FC236}">
                <a16:creationId xmlns:a16="http://schemas.microsoft.com/office/drawing/2014/main" id="{3A1A6683-157A-69EC-02FE-F50C7DF63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50" y="2498078"/>
            <a:ext cx="1861843" cy="1861843"/>
          </a:xfr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C734CA9-7A77-AE3A-C210-836D49B68370}"/>
              </a:ext>
            </a:extLst>
          </p:cNvPr>
          <p:cNvSpPr txBox="1">
            <a:spLocks/>
          </p:cNvSpPr>
          <p:nvPr/>
        </p:nvSpPr>
        <p:spPr>
          <a:xfrm>
            <a:off x="362931" y="2493111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8" name="Grafik 7" descr="Gamecontroller Silhouette">
            <a:extLst>
              <a:ext uri="{FF2B5EF4-FFF2-40B4-BE49-F238E27FC236}">
                <a16:creationId xmlns:a16="http://schemas.microsoft.com/office/drawing/2014/main" id="{2D95B08C-52DD-3E77-3940-164E78061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27308" y="2580952"/>
            <a:ext cx="1696093" cy="169609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E46ED9E7-7B31-583E-5693-EC7946FBD6A8}"/>
              </a:ext>
            </a:extLst>
          </p:cNvPr>
          <p:cNvSpPr txBox="1">
            <a:spLocks/>
          </p:cNvSpPr>
          <p:nvPr/>
        </p:nvSpPr>
        <p:spPr>
          <a:xfrm>
            <a:off x="11278819" y="2522258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47256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344395">
            <a:off x="2796216" y="3320318"/>
            <a:ext cx="664679" cy="664679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74085">
            <a:off x="6788546" y="3392747"/>
            <a:ext cx="632610" cy="632610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326" y="36737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317" y="3765357"/>
            <a:ext cx="709575" cy="709575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968691" y="3981867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1617" y="4538250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143375" y="4641507"/>
            <a:ext cx="361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1776" y="4023108"/>
            <a:ext cx="682209" cy="682209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276049" y="4096358"/>
            <a:ext cx="281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LEVELHANDLER</a:t>
            </a:r>
          </a:p>
        </p:txBody>
      </p:sp>
    </p:spTree>
    <p:extLst>
      <p:ext uri="{BB962C8B-B14F-4D97-AF65-F5344CB8AC3E}">
        <p14:creationId xmlns:p14="http://schemas.microsoft.com/office/powerpoint/2010/main" val="201296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344395">
            <a:off x="2796216" y="3320318"/>
            <a:ext cx="664679" cy="664679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74085">
            <a:off x="6878712" y="3320698"/>
            <a:ext cx="632610" cy="632610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326" y="36737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317" y="3765357"/>
            <a:ext cx="709575" cy="709575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968691" y="3981867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1617" y="4538250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143375" y="4641507"/>
            <a:ext cx="361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543" y="3917875"/>
            <a:ext cx="682209" cy="682209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262816" y="3991125"/>
            <a:ext cx="281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3" name="Grafik 2" descr="Pfeil nach unten mit einfarbiger Füllung">
            <a:extLst>
              <a:ext uri="{FF2B5EF4-FFF2-40B4-BE49-F238E27FC236}">
                <a16:creationId xmlns:a16="http://schemas.microsoft.com/office/drawing/2014/main" id="{51A7FB63-9194-C162-CCAC-F2BA35B0E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7732" y="5220655"/>
            <a:ext cx="760698" cy="680848"/>
          </a:xfrm>
          <a:prstGeom prst="rect">
            <a:avLst/>
          </a:prstGeom>
        </p:spPr>
      </p:pic>
      <p:pic>
        <p:nvPicPr>
          <p:cNvPr id="5" name="Grafik 4" descr="Morsecode Silhouette">
            <a:extLst>
              <a:ext uri="{FF2B5EF4-FFF2-40B4-BE49-F238E27FC236}">
                <a16:creationId xmlns:a16="http://schemas.microsoft.com/office/drawing/2014/main" id="{B6D34629-E97F-FD84-C440-F67AAE50A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1049" y="5796005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0BCB984-3544-DB27-F66C-ADD9B8487ADE}"/>
              </a:ext>
            </a:extLst>
          </p:cNvPr>
          <p:cNvSpPr txBox="1"/>
          <p:nvPr/>
        </p:nvSpPr>
        <p:spPr>
          <a:xfrm>
            <a:off x="2390642" y="5838772"/>
            <a:ext cx="8857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OBJECTS(TÜR, SCHLÜSSEL, ETC.)</a:t>
            </a:r>
          </a:p>
        </p:txBody>
      </p:sp>
    </p:spTree>
    <p:extLst>
      <p:ext uri="{BB962C8B-B14F-4D97-AF65-F5344CB8AC3E}">
        <p14:creationId xmlns:p14="http://schemas.microsoft.com/office/powerpoint/2010/main" val="195173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2707940" y="364230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74085">
            <a:off x="6750745" y="3629009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326" y="36737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75" y="48069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638033" y="49102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5917" y="4473039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257675" y="4576296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093" y="4806948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104851" y="4910205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23" name="Grafik 22" descr="Pfeil nach unten mit einfarbiger Füllung">
            <a:extLst>
              <a:ext uri="{FF2B5EF4-FFF2-40B4-BE49-F238E27FC236}">
                <a16:creationId xmlns:a16="http://schemas.microsoft.com/office/drawing/2014/main" id="{73651CC3-DA7D-3179-1535-D2493D350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2332" y="7103454"/>
            <a:ext cx="760698" cy="680848"/>
          </a:xfrm>
          <a:prstGeom prst="rect">
            <a:avLst/>
          </a:prstGeom>
        </p:spPr>
      </p:pic>
      <p:pic>
        <p:nvPicPr>
          <p:cNvPr id="24" name="Grafik 23" descr="Morsecode Silhouette">
            <a:extLst>
              <a:ext uri="{FF2B5EF4-FFF2-40B4-BE49-F238E27FC236}">
                <a16:creationId xmlns:a16="http://schemas.microsoft.com/office/drawing/2014/main" id="{7F696516-6ED9-F9BD-69E2-8E14C04BD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5649" y="7678804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DD0DBDD7-59C1-0F24-5AFD-EC1D2F962730}"/>
              </a:ext>
            </a:extLst>
          </p:cNvPr>
          <p:cNvSpPr txBox="1"/>
          <p:nvPr/>
        </p:nvSpPr>
        <p:spPr>
          <a:xfrm>
            <a:off x="2365242" y="7721571"/>
            <a:ext cx="8857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OBJECTS(TÜR, SCHLÜSSEL, ETC.)</a:t>
            </a:r>
          </a:p>
        </p:txBody>
      </p:sp>
    </p:spTree>
    <p:extLst>
      <p:ext uri="{BB962C8B-B14F-4D97-AF65-F5344CB8AC3E}">
        <p14:creationId xmlns:p14="http://schemas.microsoft.com/office/powerpoint/2010/main" val="2009869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2389693" y="2609205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3646" y="3520969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50820">
            <a:off x="3114135" y="3642544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028" y="3773853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319786" y="3842644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0607" y="4429787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2462365" y="4533044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0288" y="4541922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4842046" y="4645179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</p:spTree>
    <p:extLst>
      <p:ext uri="{BB962C8B-B14F-4D97-AF65-F5344CB8AC3E}">
        <p14:creationId xmlns:p14="http://schemas.microsoft.com/office/powerpoint/2010/main" val="282278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0575" y="330640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292334" y="43389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933" y="1909852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292333" y="201310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9984" y="1181454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-2306339" y="243918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349252">
            <a:off x="1978468" y="7216419"/>
            <a:ext cx="782984" cy="782984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50820">
            <a:off x="-1581897" y="3472519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38004" y="360382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-3376246" y="367261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95425" y="4259762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-2233667" y="4363019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733" y="3802562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3882491" y="3905819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5" name="Grafik 4" descr="Morsecode Silhouette">
            <a:extLst>
              <a:ext uri="{FF2B5EF4-FFF2-40B4-BE49-F238E27FC236}">
                <a16:creationId xmlns:a16="http://schemas.microsoft.com/office/drawing/2014/main" id="{4AB4F14B-0A30-4665-8E55-73EF9724F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035" y="7998199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78F365-BC86-6A54-E1E6-C66709F68523}"/>
              </a:ext>
            </a:extLst>
          </p:cNvPr>
          <p:cNvSpPr txBox="1"/>
          <p:nvPr/>
        </p:nvSpPr>
        <p:spPr>
          <a:xfrm>
            <a:off x="1437793" y="8101456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TILEMANAGER</a:t>
            </a:r>
          </a:p>
        </p:txBody>
      </p:sp>
      <p:pic>
        <p:nvPicPr>
          <p:cNvPr id="7" name="Grafik 6" descr="Pfeil nach unten mit einfarbiger Füllung">
            <a:extLst>
              <a:ext uri="{FF2B5EF4-FFF2-40B4-BE49-F238E27FC236}">
                <a16:creationId xmlns:a16="http://schemas.microsoft.com/office/drawing/2014/main" id="{3D20929F-0D79-D8FD-B4CC-5A511006D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95551">
            <a:off x="6546961" y="7256027"/>
            <a:ext cx="782984" cy="782984"/>
          </a:xfrm>
          <a:prstGeom prst="rect">
            <a:avLst/>
          </a:prstGeom>
        </p:spPr>
      </p:pic>
      <p:pic>
        <p:nvPicPr>
          <p:cNvPr id="9" name="Grafik 8" descr="Morsecode Silhouette">
            <a:extLst>
              <a:ext uri="{FF2B5EF4-FFF2-40B4-BE49-F238E27FC236}">
                <a16:creationId xmlns:a16="http://schemas.microsoft.com/office/drawing/2014/main" id="{56B234E0-2367-71A3-479E-710B80437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1166" y="8015610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6B92D9E-5331-36A5-E95F-6FDBB4E6A4AF}"/>
              </a:ext>
            </a:extLst>
          </p:cNvPr>
          <p:cNvSpPr txBox="1"/>
          <p:nvPr/>
        </p:nvSpPr>
        <p:spPr>
          <a:xfrm>
            <a:off x="6762924" y="8118867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LEVEL BUILDER</a:t>
            </a:r>
          </a:p>
        </p:txBody>
      </p:sp>
      <p:pic>
        <p:nvPicPr>
          <p:cNvPr id="11" name="Grafik 10" descr="Pfeil nach unten mit einfarbiger Füllung">
            <a:extLst>
              <a:ext uri="{FF2B5EF4-FFF2-40B4-BE49-F238E27FC236}">
                <a16:creationId xmlns:a16="http://schemas.microsoft.com/office/drawing/2014/main" id="{97BB28D2-AF63-4B51-D398-B0FDDF465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9578" y="2866850"/>
            <a:ext cx="982272" cy="9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4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0575" y="330640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292334" y="43389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933" y="1909852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292333" y="201310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9984" y="1181454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-2306339" y="243918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349252">
            <a:off x="2276866" y="4599994"/>
            <a:ext cx="782984" cy="782984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50820">
            <a:off x="-1581897" y="3472519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38004" y="360382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-3376246" y="367261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95425" y="4259762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-2233667" y="4363019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733" y="3802562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3882491" y="3905819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5" name="Grafik 4" descr="Morsecode Silhouette">
            <a:extLst>
              <a:ext uri="{FF2B5EF4-FFF2-40B4-BE49-F238E27FC236}">
                <a16:creationId xmlns:a16="http://schemas.microsoft.com/office/drawing/2014/main" id="{4AB4F14B-0A30-4665-8E55-73EF9724F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433" y="5381774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78F365-BC86-6A54-E1E6-C66709F68523}"/>
              </a:ext>
            </a:extLst>
          </p:cNvPr>
          <p:cNvSpPr txBox="1"/>
          <p:nvPr/>
        </p:nvSpPr>
        <p:spPr>
          <a:xfrm>
            <a:off x="1736191" y="5485031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TILEMANAGER</a:t>
            </a:r>
          </a:p>
        </p:txBody>
      </p:sp>
      <p:pic>
        <p:nvPicPr>
          <p:cNvPr id="7" name="Grafik 6" descr="Pfeil nach unten mit einfarbiger Füllung">
            <a:extLst>
              <a:ext uri="{FF2B5EF4-FFF2-40B4-BE49-F238E27FC236}">
                <a16:creationId xmlns:a16="http://schemas.microsoft.com/office/drawing/2014/main" id="{3D20929F-0D79-D8FD-B4CC-5A511006D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95551">
            <a:off x="6158445" y="7176571"/>
            <a:ext cx="782984" cy="782984"/>
          </a:xfrm>
          <a:prstGeom prst="rect">
            <a:avLst/>
          </a:prstGeom>
        </p:spPr>
      </p:pic>
      <p:pic>
        <p:nvPicPr>
          <p:cNvPr id="9" name="Grafik 8" descr="Morsecode Silhouette">
            <a:extLst>
              <a:ext uri="{FF2B5EF4-FFF2-40B4-BE49-F238E27FC236}">
                <a16:creationId xmlns:a16="http://schemas.microsoft.com/office/drawing/2014/main" id="{56B234E0-2367-71A3-479E-710B80437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650" y="7936154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6B92D9E-5331-36A5-E95F-6FDBB4E6A4AF}"/>
              </a:ext>
            </a:extLst>
          </p:cNvPr>
          <p:cNvSpPr txBox="1"/>
          <p:nvPr/>
        </p:nvSpPr>
        <p:spPr>
          <a:xfrm>
            <a:off x="6374408" y="8039411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LEVEL BUILDER</a:t>
            </a:r>
          </a:p>
        </p:txBody>
      </p:sp>
      <p:pic>
        <p:nvPicPr>
          <p:cNvPr id="12" name="Grafik 11" descr="Pfeil nach unten mit einfarbiger Füllung">
            <a:extLst>
              <a:ext uri="{FF2B5EF4-FFF2-40B4-BE49-F238E27FC236}">
                <a16:creationId xmlns:a16="http://schemas.microsoft.com/office/drawing/2014/main" id="{B9713E77-7768-74CE-0B34-4EF79E8D1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9578" y="2866850"/>
            <a:ext cx="982272" cy="9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0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0575" y="330640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292334" y="43389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7933" y="1909852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292333" y="201310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9984" y="1181454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-2306339" y="243918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349252">
            <a:off x="2276866" y="4599994"/>
            <a:ext cx="782984" cy="782984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50820">
            <a:off x="-1581897" y="3472519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338004" y="360382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-3376246" y="3672619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95425" y="4259762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-2233667" y="4363019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733" y="3802562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3882491" y="3905819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5" name="Grafik 4" descr="Morsecode Silhouette">
            <a:extLst>
              <a:ext uri="{FF2B5EF4-FFF2-40B4-BE49-F238E27FC236}">
                <a16:creationId xmlns:a16="http://schemas.microsoft.com/office/drawing/2014/main" id="{4AB4F14B-0A30-4665-8E55-73EF9724F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433" y="5381774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78F365-BC86-6A54-E1E6-C66709F68523}"/>
              </a:ext>
            </a:extLst>
          </p:cNvPr>
          <p:cNvSpPr txBox="1"/>
          <p:nvPr/>
        </p:nvSpPr>
        <p:spPr>
          <a:xfrm>
            <a:off x="1736191" y="5485031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TILEMANAGER</a:t>
            </a:r>
          </a:p>
        </p:txBody>
      </p:sp>
      <p:pic>
        <p:nvPicPr>
          <p:cNvPr id="7" name="Grafik 6" descr="Pfeil nach unten mit einfarbiger Füllung">
            <a:extLst>
              <a:ext uri="{FF2B5EF4-FFF2-40B4-BE49-F238E27FC236}">
                <a16:creationId xmlns:a16="http://schemas.microsoft.com/office/drawing/2014/main" id="{3D20929F-0D79-D8FD-B4CC-5A511006D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95551">
            <a:off x="6158444" y="4750121"/>
            <a:ext cx="782984" cy="782984"/>
          </a:xfrm>
          <a:prstGeom prst="rect">
            <a:avLst/>
          </a:prstGeom>
        </p:spPr>
      </p:pic>
      <p:pic>
        <p:nvPicPr>
          <p:cNvPr id="9" name="Grafik 8" descr="Morsecode Silhouette">
            <a:extLst>
              <a:ext uri="{FF2B5EF4-FFF2-40B4-BE49-F238E27FC236}">
                <a16:creationId xmlns:a16="http://schemas.microsoft.com/office/drawing/2014/main" id="{56B234E0-2367-71A3-479E-710B80437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649" y="5509704"/>
            <a:ext cx="914400" cy="914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6B92D9E-5331-36A5-E95F-6FDBB4E6A4AF}"/>
              </a:ext>
            </a:extLst>
          </p:cNvPr>
          <p:cNvSpPr txBox="1"/>
          <p:nvPr/>
        </p:nvSpPr>
        <p:spPr>
          <a:xfrm>
            <a:off x="6374407" y="5612961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LEVEL BUILDER</a:t>
            </a:r>
          </a:p>
        </p:txBody>
      </p:sp>
      <p:pic>
        <p:nvPicPr>
          <p:cNvPr id="3" name="Grafik 2" descr="Pfeil nach unten mit einfarbiger Füllung">
            <a:extLst>
              <a:ext uri="{FF2B5EF4-FFF2-40B4-BE49-F238E27FC236}">
                <a16:creationId xmlns:a16="http://schemas.microsoft.com/office/drawing/2014/main" id="{543A7077-55F1-BFCE-0564-203DB2084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9578" y="2866850"/>
            <a:ext cx="982272" cy="9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0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2707940" y="364230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74085">
            <a:off x="6750745" y="3629009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326" y="36737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75" y="48069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638033" y="49102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5917" y="4473039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257675" y="4576296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3093" y="4806948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104851" y="4910205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3" name="Grafik 2" descr="Pfeil nach unten mit einfarbiger Füllung">
            <a:extLst>
              <a:ext uri="{FF2B5EF4-FFF2-40B4-BE49-F238E27FC236}">
                <a16:creationId xmlns:a16="http://schemas.microsoft.com/office/drawing/2014/main" id="{85C34A80-0010-8A5B-E7B1-74143378D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349252">
            <a:off x="2543566" y="7224811"/>
            <a:ext cx="782984" cy="782984"/>
          </a:xfrm>
          <a:prstGeom prst="rect">
            <a:avLst/>
          </a:prstGeom>
        </p:spPr>
      </p:pic>
      <p:pic>
        <p:nvPicPr>
          <p:cNvPr id="5" name="Grafik 4" descr="Morsecode Silhouette">
            <a:extLst>
              <a:ext uri="{FF2B5EF4-FFF2-40B4-BE49-F238E27FC236}">
                <a16:creationId xmlns:a16="http://schemas.microsoft.com/office/drawing/2014/main" id="{E499B887-9EA8-7753-62BC-5C0190104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133" y="8006591"/>
            <a:ext cx="914400" cy="914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A80637-A34E-2D13-46C7-35E1CCB79F05}"/>
              </a:ext>
            </a:extLst>
          </p:cNvPr>
          <p:cNvSpPr txBox="1"/>
          <p:nvPr/>
        </p:nvSpPr>
        <p:spPr>
          <a:xfrm>
            <a:off x="2002891" y="8109848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TILEMANAGER</a:t>
            </a:r>
          </a:p>
        </p:txBody>
      </p:sp>
      <p:pic>
        <p:nvPicPr>
          <p:cNvPr id="7" name="Grafik 6" descr="Pfeil nach unten mit einfarbiger Füllung">
            <a:extLst>
              <a:ext uri="{FF2B5EF4-FFF2-40B4-BE49-F238E27FC236}">
                <a16:creationId xmlns:a16="http://schemas.microsoft.com/office/drawing/2014/main" id="{25319C9B-BDF5-38D4-8126-81A2C63AA2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995551">
            <a:off x="6238279" y="7224811"/>
            <a:ext cx="782984" cy="782984"/>
          </a:xfrm>
          <a:prstGeom prst="rect">
            <a:avLst/>
          </a:prstGeom>
        </p:spPr>
      </p:pic>
      <p:pic>
        <p:nvPicPr>
          <p:cNvPr id="8" name="Grafik 7" descr="Morsecode Silhouette">
            <a:extLst>
              <a:ext uri="{FF2B5EF4-FFF2-40B4-BE49-F238E27FC236}">
                <a16:creationId xmlns:a16="http://schemas.microsoft.com/office/drawing/2014/main" id="{0C14D285-B79B-E09A-B766-567B73C22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2484" y="7984394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9F10BE-FF05-4C80-5850-C0A9A9A071D7}"/>
              </a:ext>
            </a:extLst>
          </p:cNvPr>
          <p:cNvSpPr txBox="1"/>
          <p:nvPr/>
        </p:nvSpPr>
        <p:spPr>
          <a:xfrm>
            <a:off x="6454242" y="8087651"/>
            <a:ext cx="3934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LEVEL BUILDER</a:t>
            </a:r>
          </a:p>
        </p:txBody>
      </p:sp>
    </p:spTree>
    <p:extLst>
      <p:ext uri="{BB962C8B-B14F-4D97-AF65-F5344CB8AC3E}">
        <p14:creationId xmlns:p14="http://schemas.microsoft.com/office/powerpoint/2010/main" val="119620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2644441" y="731260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74085">
            <a:off x="6687246" y="7299309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9827" y="73440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76" y="84772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574534" y="85805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418" y="8143339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194176" y="8246596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9594" y="8477248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041352" y="8580505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10" name="Grafik 9" descr="Morsecode Silhouette">
            <a:extLst>
              <a:ext uri="{FF2B5EF4-FFF2-40B4-BE49-F238E27FC236}">
                <a16:creationId xmlns:a16="http://schemas.microsoft.com/office/drawing/2014/main" id="{F9B51680-B70F-8CC0-8F8E-10C365976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7300" y="4575737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C205981-D9E0-CF51-BBCA-00FB8DAA934A}"/>
              </a:ext>
            </a:extLst>
          </p:cNvPr>
          <p:cNvSpPr txBox="1"/>
          <p:nvPr/>
        </p:nvSpPr>
        <p:spPr>
          <a:xfrm>
            <a:off x="2459058" y="4678994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CAMERA</a:t>
            </a:r>
          </a:p>
        </p:txBody>
      </p:sp>
      <p:pic>
        <p:nvPicPr>
          <p:cNvPr id="12" name="Grafik 11" descr="Morsecode Silhouette">
            <a:extLst>
              <a:ext uri="{FF2B5EF4-FFF2-40B4-BE49-F238E27FC236}">
                <a16:creationId xmlns:a16="http://schemas.microsoft.com/office/drawing/2014/main" id="{5F06D33F-F796-EDF2-7115-5C5B3DFCC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0475" y="3971107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21FE562-2A86-62A5-CFBC-2F0590229864}"/>
              </a:ext>
            </a:extLst>
          </p:cNvPr>
          <p:cNvSpPr txBox="1"/>
          <p:nvPr/>
        </p:nvSpPr>
        <p:spPr>
          <a:xfrm>
            <a:off x="4762233" y="4074364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PATHFINDER</a:t>
            </a:r>
          </a:p>
        </p:txBody>
      </p:sp>
      <p:pic>
        <p:nvPicPr>
          <p:cNvPr id="14" name="Grafik 13" descr="Morsecode Silhouette">
            <a:extLst>
              <a:ext uri="{FF2B5EF4-FFF2-40B4-BE49-F238E27FC236}">
                <a16:creationId xmlns:a16="http://schemas.microsoft.com/office/drawing/2014/main" id="{2F31F869-92F4-B9FB-6FA1-77B7C2E58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5239" y="5052033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20637C5-7F72-F418-43B8-B489F37EB6B6}"/>
              </a:ext>
            </a:extLst>
          </p:cNvPr>
          <p:cNvSpPr txBox="1"/>
          <p:nvPr/>
        </p:nvSpPr>
        <p:spPr>
          <a:xfrm>
            <a:off x="8816997" y="515529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TILE</a:t>
            </a:r>
          </a:p>
        </p:txBody>
      </p:sp>
      <p:pic>
        <p:nvPicPr>
          <p:cNvPr id="22" name="Grafik 21" descr="Morsecode Silhouette">
            <a:extLst>
              <a:ext uri="{FF2B5EF4-FFF2-40B4-BE49-F238E27FC236}">
                <a16:creationId xmlns:a16="http://schemas.microsoft.com/office/drawing/2014/main" id="{0B275B81-18FE-FBE8-C011-8A774F8ED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084" y="5052375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62D7248-2F10-AF69-D9D9-4F5377F0A2F7}"/>
              </a:ext>
            </a:extLst>
          </p:cNvPr>
          <p:cNvSpPr txBox="1"/>
          <p:nvPr/>
        </p:nvSpPr>
        <p:spPr>
          <a:xfrm>
            <a:off x="5285842" y="5155632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KEY</a:t>
            </a:r>
          </a:p>
        </p:txBody>
      </p:sp>
      <p:pic>
        <p:nvPicPr>
          <p:cNvPr id="24" name="Grafik 23" descr="Morsecode Silhouette">
            <a:extLst>
              <a:ext uri="{FF2B5EF4-FFF2-40B4-BE49-F238E27FC236}">
                <a16:creationId xmlns:a16="http://schemas.microsoft.com/office/drawing/2014/main" id="{5BC36A5A-F4B4-0220-F92F-3ADCE968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661" y="5980052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B128FAE-6484-B449-1228-AB2BF46C59CB}"/>
              </a:ext>
            </a:extLst>
          </p:cNvPr>
          <p:cNvSpPr txBox="1"/>
          <p:nvPr/>
        </p:nvSpPr>
        <p:spPr>
          <a:xfrm>
            <a:off x="1377419" y="6083309"/>
            <a:ext cx="538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COLLISIONDETECTOR</a:t>
            </a:r>
          </a:p>
        </p:txBody>
      </p:sp>
      <p:pic>
        <p:nvPicPr>
          <p:cNvPr id="27" name="Grafik 26" descr="Morsecode Silhouette">
            <a:extLst>
              <a:ext uri="{FF2B5EF4-FFF2-40B4-BE49-F238E27FC236}">
                <a16:creationId xmlns:a16="http://schemas.microsoft.com/office/drawing/2014/main" id="{AF460ECF-ACDA-6656-8E76-39FF11D1B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3674" y="5850240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180467BE-6025-CDE2-BB2A-C2A8CC3C2738}"/>
              </a:ext>
            </a:extLst>
          </p:cNvPr>
          <p:cNvSpPr txBox="1"/>
          <p:nvPr/>
        </p:nvSpPr>
        <p:spPr>
          <a:xfrm>
            <a:off x="7505432" y="59534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380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  <p:bldP spid="23" grpId="0"/>
      <p:bldP spid="25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11113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305034" y="12146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3275" y="26906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305033" y="27938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2684" y="1962205"/>
            <a:ext cx="685800" cy="685800"/>
          </a:xfrm>
          <a:prstGeom prst="rect">
            <a:avLst/>
          </a:prstGeom>
        </p:spPr>
      </p:pic>
      <p:pic>
        <p:nvPicPr>
          <p:cNvPr id="21" name="Grafik 20" descr="Pfeil nach unten mit einfarbiger Füllung">
            <a:extLst>
              <a:ext uri="{FF2B5EF4-FFF2-40B4-BE49-F238E27FC236}">
                <a16:creationId xmlns:a16="http://schemas.microsoft.com/office/drawing/2014/main" id="{8E761D21-7794-4328-AE37-B412954DAA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75415">
            <a:off x="2644441" y="7312600"/>
            <a:ext cx="982272" cy="982272"/>
          </a:xfrm>
          <a:prstGeom prst="rect">
            <a:avLst/>
          </a:prstGeom>
        </p:spPr>
      </p:pic>
      <p:pic>
        <p:nvPicPr>
          <p:cNvPr id="26" name="Grafik 25" descr="Pfeil nach unten mit einfarbiger Füllung">
            <a:extLst>
              <a:ext uri="{FF2B5EF4-FFF2-40B4-BE49-F238E27FC236}">
                <a16:creationId xmlns:a16="http://schemas.microsoft.com/office/drawing/2014/main" id="{3234E57F-3C64-5E47-D8EF-679951F4D2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74085">
            <a:off x="6687246" y="7299309"/>
            <a:ext cx="982272" cy="982272"/>
          </a:xfrm>
          <a:prstGeom prst="rect">
            <a:avLst/>
          </a:prstGeom>
        </p:spPr>
      </p:pic>
      <p:pic>
        <p:nvPicPr>
          <p:cNvPr id="32" name="Grafik 31" descr="Pfeil nach unten mit einfarbiger Füllung">
            <a:extLst>
              <a:ext uri="{FF2B5EF4-FFF2-40B4-BE49-F238E27FC236}">
                <a16:creationId xmlns:a16="http://schemas.microsoft.com/office/drawing/2014/main" id="{DF90C925-91AB-B6F4-52F8-59909B23E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9827" y="7344086"/>
            <a:ext cx="982272" cy="879163"/>
          </a:xfrm>
          <a:prstGeom prst="rect">
            <a:avLst/>
          </a:prstGeom>
        </p:spPr>
      </p:pic>
      <p:pic>
        <p:nvPicPr>
          <p:cNvPr id="33" name="Grafik 32" descr="Morsecode Silhouette">
            <a:extLst>
              <a:ext uri="{FF2B5EF4-FFF2-40B4-BE49-F238E27FC236}">
                <a16:creationId xmlns:a16="http://schemas.microsoft.com/office/drawing/2014/main" id="{915BE1E0-CC01-866F-9C8E-324C801FB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776" y="8477248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69C5D87C-9207-3D51-C716-E9EFB022D20B}"/>
              </a:ext>
            </a:extLst>
          </p:cNvPr>
          <p:cNvSpPr txBox="1"/>
          <p:nvPr/>
        </p:nvSpPr>
        <p:spPr>
          <a:xfrm>
            <a:off x="1574534" y="8580505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ENTITY</a:t>
            </a:r>
          </a:p>
        </p:txBody>
      </p:sp>
      <p:pic>
        <p:nvPicPr>
          <p:cNvPr id="35" name="Grafik 34" descr="Morsecode Silhouette">
            <a:extLst>
              <a:ext uri="{FF2B5EF4-FFF2-40B4-BE49-F238E27FC236}">
                <a16:creationId xmlns:a16="http://schemas.microsoft.com/office/drawing/2014/main" id="{4DAC994A-0F1C-DB30-E521-C1EC0EDB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418" y="8143339"/>
            <a:ext cx="914400" cy="9144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7837ADE-2091-0146-84A8-5484D98078FA}"/>
              </a:ext>
            </a:extLst>
          </p:cNvPr>
          <p:cNvSpPr txBox="1"/>
          <p:nvPr/>
        </p:nvSpPr>
        <p:spPr>
          <a:xfrm>
            <a:off x="4194176" y="8246596"/>
            <a:ext cx="315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67380"/>
                </a:solidFill>
              </a:rPr>
              <a:t>SUPEROBJECT</a:t>
            </a:r>
          </a:p>
        </p:txBody>
      </p:sp>
      <p:pic>
        <p:nvPicPr>
          <p:cNvPr id="37" name="Grafik 36" descr="Morsecode Silhouette">
            <a:extLst>
              <a:ext uri="{FF2B5EF4-FFF2-40B4-BE49-F238E27FC236}">
                <a16:creationId xmlns:a16="http://schemas.microsoft.com/office/drawing/2014/main" id="{8C8EB5B8-718C-5DCA-171F-81DE4667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9594" y="8477248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FE2788B2-32FB-998A-6824-F80FAC80484E}"/>
              </a:ext>
            </a:extLst>
          </p:cNvPr>
          <p:cNvSpPr txBox="1"/>
          <p:nvPr/>
        </p:nvSpPr>
        <p:spPr>
          <a:xfrm>
            <a:off x="7041352" y="8580505"/>
            <a:ext cx="3934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LEVELHANDLER</a:t>
            </a:r>
          </a:p>
        </p:txBody>
      </p:sp>
      <p:pic>
        <p:nvPicPr>
          <p:cNvPr id="10" name="Grafik 9" descr="Morsecode Silhouette">
            <a:extLst>
              <a:ext uri="{FF2B5EF4-FFF2-40B4-BE49-F238E27FC236}">
                <a16:creationId xmlns:a16="http://schemas.microsoft.com/office/drawing/2014/main" id="{F9B51680-B70F-8CC0-8F8E-10C365976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7300" y="4575737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C205981-D9E0-CF51-BBCA-00FB8DAA934A}"/>
              </a:ext>
            </a:extLst>
          </p:cNvPr>
          <p:cNvSpPr txBox="1"/>
          <p:nvPr/>
        </p:nvSpPr>
        <p:spPr>
          <a:xfrm>
            <a:off x="2459058" y="4678994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CAMERA</a:t>
            </a:r>
          </a:p>
        </p:txBody>
      </p:sp>
      <p:pic>
        <p:nvPicPr>
          <p:cNvPr id="12" name="Grafik 11" descr="Morsecode Silhouette">
            <a:extLst>
              <a:ext uri="{FF2B5EF4-FFF2-40B4-BE49-F238E27FC236}">
                <a16:creationId xmlns:a16="http://schemas.microsoft.com/office/drawing/2014/main" id="{5F06D33F-F796-EDF2-7115-5C5B3DFCC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0475" y="3971107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21FE562-2A86-62A5-CFBC-2F0590229864}"/>
              </a:ext>
            </a:extLst>
          </p:cNvPr>
          <p:cNvSpPr txBox="1"/>
          <p:nvPr/>
        </p:nvSpPr>
        <p:spPr>
          <a:xfrm>
            <a:off x="4762233" y="4074364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PATHFINDER</a:t>
            </a:r>
          </a:p>
        </p:txBody>
      </p:sp>
      <p:pic>
        <p:nvPicPr>
          <p:cNvPr id="14" name="Grafik 13" descr="Morsecode Silhouette">
            <a:extLst>
              <a:ext uri="{FF2B5EF4-FFF2-40B4-BE49-F238E27FC236}">
                <a16:creationId xmlns:a16="http://schemas.microsoft.com/office/drawing/2014/main" id="{2F31F869-92F4-B9FB-6FA1-77B7C2E58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5239" y="5052033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20637C5-7F72-F418-43B8-B489F37EB6B6}"/>
              </a:ext>
            </a:extLst>
          </p:cNvPr>
          <p:cNvSpPr txBox="1"/>
          <p:nvPr/>
        </p:nvSpPr>
        <p:spPr>
          <a:xfrm>
            <a:off x="8816997" y="515529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TILE</a:t>
            </a:r>
          </a:p>
        </p:txBody>
      </p:sp>
      <p:pic>
        <p:nvPicPr>
          <p:cNvPr id="22" name="Grafik 21" descr="Morsecode Silhouette">
            <a:extLst>
              <a:ext uri="{FF2B5EF4-FFF2-40B4-BE49-F238E27FC236}">
                <a16:creationId xmlns:a16="http://schemas.microsoft.com/office/drawing/2014/main" id="{0B275B81-18FE-FBE8-C011-8A774F8ED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084" y="5052375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62D7248-2F10-AF69-D9D9-4F5377F0A2F7}"/>
              </a:ext>
            </a:extLst>
          </p:cNvPr>
          <p:cNvSpPr txBox="1"/>
          <p:nvPr/>
        </p:nvSpPr>
        <p:spPr>
          <a:xfrm>
            <a:off x="5285842" y="5155632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KEY</a:t>
            </a:r>
          </a:p>
        </p:txBody>
      </p:sp>
      <p:pic>
        <p:nvPicPr>
          <p:cNvPr id="24" name="Grafik 23" descr="Morsecode Silhouette">
            <a:extLst>
              <a:ext uri="{FF2B5EF4-FFF2-40B4-BE49-F238E27FC236}">
                <a16:creationId xmlns:a16="http://schemas.microsoft.com/office/drawing/2014/main" id="{5BC36A5A-F4B4-0220-F92F-3ADCE968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661" y="5980052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B128FAE-6484-B449-1228-AB2BF46C59CB}"/>
              </a:ext>
            </a:extLst>
          </p:cNvPr>
          <p:cNvSpPr txBox="1"/>
          <p:nvPr/>
        </p:nvSpPr>
        <p:spPr>
          <a:xfrm>
            <a:off x="1377419" y="6083309"/>
            <a:ext cx="538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COLLISIONDETECTOR</a:t>
            </a:r>
          </a:p>
        </p:txBody>
      </p:sp>
      <p:pic>
        <p:nvPicPr>
          <p:cNvPr id="27" name="Grafik 26" descr="Morsecode Silhouette">
            <a:extLst>
              <a:ext uri="{FF2B5EF4-FFF2-40B4-BE49-F238E27FC236}">
                <a16:creationId xmlns:a16="http://schemas.microsoft.com/office/drawing/2014/main" id="{AF460ECF-ACDA-6656-8E76-39FF11D1B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3674" y="5850240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180467BE-6025-CDE2-BB2A-C2A8CC3C2738}"/>
              </a:ext>
            </a:extLst>
          </p:cNvPr>
          <p:cNvSpPr txBox="1"/>
          <p:nvPr/>
        </p:nvSpPr>
        <p:spPr>
          <a:xfrm>
            <a:off x="7505432" y="59534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248971-4AC5-B2D3-CCD7-879DB088E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68828" y="1326932"/>
            <a:ext cx="8819220" cy="29856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EB70E1-ECD3-9CDE-FE7D-AB81583C2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749" y="2310007"/>
            <a:ext cx="7373379" cy="45345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7D6372A-B6AC-EDF8-ED4E-04DB7399B2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891" y="999875"/>
            <a:ext cx="6573167" cy="567769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E5DA8F92-472F-E72E-EBC3-D1FDA5CB2F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860" y="516504"/>
            <a:ext cx="4734586" cy="2829320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1E1FC6FE-6A56-86F7-A769-980259C478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470251" y="3222068"/>
            <a:ext cx="12192000" cy="386644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FB6BF1DE-C323-BD9E-8924-E51314C39D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3275" y="138727"/>
            <a:ext cx="8916644" cy="2238687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6FE43301-AD58-9075-8194-4A85DC32E8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02717" y="-183728"/>
            <a:ext cx="11888859" cy="311511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0C781945-88D0-D7C3-469B-1194C8B29F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5977327">
            <a:off x="5650526" y="2237835"/>
            <a:ext cx="12192000" cy="25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6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  <p:bldP spid="23" grpId="0"/>
      <p:bldP spid="25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D57BD-7871-BA4C-7079-7DA05477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07" y="2373034"/>
            <a:ext cx="9493249" cy="1577975"/>
          </a:xfrm>
        </p:spPr>
        <p:txBody>
          <a:bodyPr/>
          <a:lstStyle/>
          <a:p>
            <a:r>
              <a:rPr lang="de-DE" dirty="0" err="1">
                <a:latin typeface="Back to 1982" panose="00000400000000000000" pitchFamily="2" charset="0"/>
                <a:cs typeface="Back to 1982" panose="00000400000000000000" pitchFamily="2" charset="0"/>
              </a:rPr>
              <a:t>idee</a:t>
            </a:r>
            <a:endParaRPr lang="de-DE" dirty="0"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5" name="Inhaltsplatzhalter 4" descr="Gehirn im Kopf Silhouette">
            <a:extLst>
              <a:ext uri="{FF2B5EF4-FFF2-40B4-BE49-F238E27FC236}">
                <a16:creationId xmlns:a16="http://schemas.microsoft.com/office/drawing/2014/main" id="{3A1A6683-157A-69EC-02FE-F50C7DF63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337" y="2252957"/>
            <a:ext cx="2352086" cy="2352086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Gamecontroller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98774" y="2580953"/>
            <a:ext cx="1696093" cy="169609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7350285" y="24841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</a:p>
        </p:txBody>
      </p:sp>
      <p:pic>
        <p:nvPicPr>
          <p:cNvPr id="10" name="Grafik 9" descr="Hierarchie Silhouette">
            <a:extLst>
              <a:ext uri="{FF2B5EF4-FFF2-40B4-BE49-F238E27FC236}">
                <a16:creationId xmlns:a16="http://schemas.microsoft.com/office/drawing/2014/main" id="{0FB8DFB8-F10E-1574-A8FB-4627D96BD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92000" y="2484159"/>
            <a:ext cx="1696093" cy="169609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39AECC1-E350-C457-9359-1D29367345A3}"/>
              </a:ext>
            </a:extLst>
          </p:cNvPr>
          <p:cNvSpPr txBox="1">
            <a:spLocks/>
          </p:cNvSpPr>
          <p:nvPr/>
        </p:nvSpPr>
        <p:spPr>
          <a:xfrm>
            <a:off x="13943511" y="2552465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393422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CC519-E710-4BBD-90DC-59541945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484" y="133003"/>
            <a:ext cx="3217279" cy="1577975"/>
          </a:xfrm>
        </p:spPr>
        <p:txBody>
          <a:bodyPr/>
          <a:lstStyle/>
          <a:p>
            <a:pPr algn="r"/>
            <a:r>
              <a:rPr lang="de-DE" dirty="0">
                <a:solidFill>
                  <a:srgbClr val="E76F00"/>
                </a:solidFill>
              </a:rPr>
              <a:t>PROJECT G</a:t>
            </a:r>
            <a:br>
              <a:rPr lang="de-DE" dirty="0">
                <a:solidFill>
                  <a:srgbClr val="E76F00"/>
                </a:solidFill>
              </a:rPr>
            </a:br>
            <a:r>
              <a:rPr lang="de-DE" dirty="0">
                <a:solidFill>
                  <a:srgbClr val="E76F00"/>
                </a:solidFill>
              </a:rPr>
              <a:t>STRUKTUR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4E55CEC0-5EDE-8F11-B6AF-8BE60DC79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15" name="Grafik 14" descr="Morsecode Silhouette">
            <a:extLst>
              <a:ext uri="{FF2B5EF4-FFF2-40B4-BE49-F238E27FC236}">
                <a16:creationId xmlns:a16="http://schemas.microsoft.com/office/drawing/2014/main" id="{89F22E5A-ADE6-1D3B-A5D4-77D9492D0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0517" y="7423291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D61D232-12A8-2049-7A25-33D7D06155AE}"/>
              </a:ext>
            </a:extLst>
          </p:cNvPr>
          <p:cNvSpPr txBox="1"/>
          <p:nvPr/>
        </p:nvSpPr>
        <p:spPr>
          <a:xfrm>
            <a:off x="4442276" y="752654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MAIN</a:t>
            </a:r>
          </a:p>
        </p:txBody>
      </p:sp>
      <p:pic>
        <p:nvPicPr>
          <p:cNvPr id="17" name="Grafik 16" descr="Morsecode Silhouette">
            <a:extLst>
              <a:ext uri="{FF2B5EF4-FFF2-40B4-BE49-F238E27FC236}">
                <a16:creationId xmlns:a16="http://schemas.microsoft.com/office/drawing/2014/main" id="{7F434F7C-BAAF-2EED-1380-FF229A62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0517" y="9002503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2BE29ED-81B8-E8D4-E8D1-E1FC4AC5037E}"/>
              </a:ext>
            </a:extLst>
          </p:cNvPr>
          <p:cNvSpPr txBox="1"/>
          <p:nvPr/>
        </p:nvSpPr>
        <p:spPr>
          <a:xfrm>
            <a:off x="4442275" y="910576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GAMEPANEL</a:t>
            </a:r>
          </a:p>
        </p:txBody>
      </p:sp>
      <p:pic>
        <p:nvPicPr>
          <p:cNvPr id="20" name="Grafik 19" descr="Pfeil nach unten mit einfarbiger Füllung">
            <a:extLst>
              <a:ext uri="{FF2B5EF4-FFF2-40B4-BE49-F238E27FC236}">
                <a16:creationId xmlns:a16="http://schemas.microsoft.com/office/drawing/2014/main" id="{D20225FE-C06A-F45D-BDF6-C2541D7C6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9926" y="8274105"/>
            <a:ext cx="685800" cy="685800"/>
          </a:xfrm>
          <a:prstGeom prst="rect">
            <a:avLst/>
          </a:prstGeom>
        </p:spPr>
      </p:pic>
      <p:pic>
        <p:nvPicPr>
          <p:cNvPr id="10" name="Grafik 9" descr="Morsecode Silhouette">
            <a:extLst>
              <a:ext uri="{FF2B5EF4-FFF2-40B4-BE49-F238E27FC236}">
                <a16:creationId xmlns:a16="http://schemas.microsoft.com/office/drawing/2014/main" id="{F9B51680-B70F-8CC0-8F8E-10C365976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542" y="10887637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C205981-D9E0-CF51-BBCA-00FB8DAA934A}"/>
              </a:ext>
            </a:extLst>
          </p:cNvPr>
          <p:cNvSpPr txBox="1"/>
          <p:nvPr/>
        </p:nvSpPr>
        <p:spPr>
          <a:xfrm>
            <a:off x="2596300" y="10990894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CAMERA</a:t>
            </a:r>
          </a:p>
        </p:txBody>
      </p:sp>
      <p:pic>
        <p:nvPicPr>
          <p:cNvPr id="12" name="Grafik 11" descr="Morsecode Silhouette">
            <a:extLst>
              <a:ext uri="{FF2B5EF4-FFF2-40B4-BE49-F238E27FC236}">
                <a16:creationId xmlns:a16="http://schemas.microsoft.com/office/drawing/2014/main" id="{5F06D33F-F796-EDF2-7115-5C5B3DFCC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7717" y="10283007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21FE562-2A86-62A5-CFBC-2F0590229864}"/>
              </a:ext>
            </a:extLst>
          </p:cNvPr>
          <p:cNvSpPr txBox="1"/>
          <p:nvPr/>
        </p:nvSpPr>
        <p:spPr>
          <a:xfrm>
            <a:off x="4899475" y="10386264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PATHFINDER</a:t>
            </a:r>
          </a:p>
        </p:txBody>
      </p:sp>
      <p:pic>
        <p:nvPicPr>
          <p:cNvPr id="14" name="Grafik 13" descr="Morsecode Silhouette">
            <a:extLst>
              <a:ext uri="{FF2B5EF4-FFF2-40B4-BE49-F238E27FC236}">
                <a16:creationId xmlns:a16="http://schemas.microsoft.com/office/drawing/2014/main" id="{2F31F869-92F4-B9FB-6FA1-77B7C2E58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2481" y="11363933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20637C5-7F72-F418-43B8-B489F37EB6B6}"/>
              </a:ext>
            </a:extLst>
          </p:cNvPr>
          <p:cNvSpPr txBox="1"/>
          <p:nvPr/>
        </p:nvSpPr>
        <p:spPr>
          <a:xfrm>
            <a:off x="8954239" y="11467190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TILE</a:t>
            </a:r>
          </a:p>
        </p:txBody>
      </p:sp>
      <p:pic>
        <p:nvPicPr>
          <p:cNvPr id="22" name="Grafik 21" descr="Morsecode Silhouette">
            <a:extLst>
              <a:ext uri="{FF2B5EF4-FFF2-40B4-BE49-F238E27FC236}">
                <a16:creationId xmlns:a16="http://schemas.microsoft.com/office/drawing/2014/main" id="{0B275B81-18FE-FBE8-C011-8A774F8ED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1326" y="11364275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62D7248-2F10-AF69-D9D9-4F5377F0A2F7}"/>
              </a:ext>
            </a:extLst>
          </p:cNvPr>
          <p:cNvSpPr txBox="1"/>
          <p:nvPr/>
        </p:nvSpPr>
        <p:spPr>
          <a:xfrm>
            <a:off x="5423084" y="11467532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KEY</a:t>
            </a:r>
          </a:p>
        </p:txBody>
      </p:sp>
      <p:pic>
        <p:nvPicPr>
          <p:cNvPr id="24" name="Grafik 23" descr="Morsecode Silhouette">
            <a:extLst>
              <a:ext uri="{FF2B5EF4-FFF2-40B4-BE49-F238E27FC236}">
                <a16:creationId xmlns:a16="http://schemas.microsoft.com/office/drawing/2014/main" id="{5BC36A5A-F4B4-0220-F92F-3ADCE9685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903" y="12291952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EB128FAE-6484-B449-1228-AB2BF46C59CB}"/>
              </a:ext>
            </a:extLst>
          </p:cNvPr>
          <p:cNvSpPr txBox="1"/>
          <p:nvPr/>
        </p:nvSpPr>
        <p:spPr>
          <a:xfrm>
            <a:off x="1514661" y="12395209"/>
            <a:ext cx="538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COLLISIONDETECTOR</a:t>
            </a:r>
          </a:p>
        </p:txBody>
      </p:sp>
      <p:pic>
        <p:nvPicPr>
          <p:cNvPr id="27" name="Grafik 26" descr="Morsecode Silhouette">
            <a:extLst>
              <a:ext uri="{FF2B5EF4-FFF2-40B4-BE49-F238E27FC236}">
                <a16:creationId xmlns:a16="http://schemas.microsoft.com/office/drawing/2014/main" id="{AF460ECF-ACDA-6656-8E76-39FF11D1B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916" y="12162140"/>
            <a:ext cx="914400" cy="9144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180467BE-6025-CDE2-BB2A-C2A8CC3C2738}"/>
              </a:ext>
            </a:extLst>
          </p:cNvPr>
          <p:cNvSpPr txBox="1"/>
          <p:nvPr/>
        </p:nvSpPr>
        <p:spPr>
          <a:xfrm>
            <a:off x="7642674" y="122653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667380"/>
                </a:solidFill>
              </a:rPr>
              <a:t>…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1D1397-6E95-A108-0B48-2B8A37147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74386" y="8479105"/>
            <a:ext cx="8819220" cy="29856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070D735-070B-3340-FADE-CDBCE7564C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0191" y="9462180"/>
            <a:ext cx="7373379" cy="45345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320127C-47F1-9B26-37AE-F7E09A085B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333" y="8152048"/>
            <a:ext cx="6573167" cy="56776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4BF0AB-35F9-F187-053C-8D085A2F15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8302" y="7668677"/>
            <a:ext cx="4734586" cy="28293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E39115C-EF66-E2E9-47A9-0AA1305EA9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46659" y="7732460"/>
            <a:ext cx="12192000" cy="386644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8B53C0D-C7E9-15BD-3F81-F83BF5F94C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46536" y="7987385"/>
            <a:ext cx="8916644" cy="2238687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639A153B-63B6-FE36-6C21-03792B1C6F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68704" y="7259486"/>
            <a:ext cx="11888859" cy="311511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7BEBEC03-7CF7-7D6A-6C8D-00FEF731F1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5977327">
            <a:off x="7395491" y="13119507"/>
            <a:ext cx="12192000" cy="25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1D17A52-DB82-9D83-CF19-A0493171A2B3}"/>
              </a:ext>
            </a:extLst>
          </p:cNvPr>
          <p:cNvSpPr txBox="1">
            <a:spLocks/>
          </p:cNvSpPr>
          <p:nvPr/>
        </p:nvSpPr>
        <p:spPr>
          <a:xfrm>
            <a:off x="8711484" y="133003"/>
            <a:ext cx="321727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>
                <a:solidFill>
                  <a:srgbClr val="E76F00"/>
                </a:solidFill>
              </a:rPr>
              <a:t>PROJECT G</a:t>
            </a:r>
            <a:br>
              <a:rPr lang="de-DE">
                <a:solidFill>
                  <a:srgbClr val="E76F00"/>
                </a:solidFill>
              </a:rPr>
            </a:br>
            <a:r>
              <a:rPr lang="de-DE">
                <a:solidFill>
                  <a:srgbClr val="E76F00"/>
                </a:solidFill>
              </a:rPr>
              <a:t>STRUKTUR</a:t>
            </a:r>
            <a:endParaRPr lang="de-DE" dirty="0">
              <a:solidFill>
                <a:srgbClr val="E76F00"/>
              </a:solidFill>
            </a:endParaRPr>
          </a:p>
        </p:txBody>
      </p:sp>
      <p:pic>
        <p:nvPicPr>
          <p:cNvPr id="5" name="Grafik 4" descr="Hierarchie Silhouette">
            <a:extLst>
              <a:ext uri="{FF2B5EF4-FFF2-40B4-BE49-F238E27FC236}">
                <a16:creationId xmlns:a16="http://schemas.microsoft.com/office/drawing/2014/main" id="{5F83B1D0-0F0A-FEF7-C3E1-55355870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61" y="2786"/>
            <a:ext cx="2127780" cy="2127780"/>
          </a:xfrm>
          <a:prstGeom prst="rect">
            <a:avLst/>
          </a:prstGeom>
        </p:spPr>
      </p:pic>
      <p:pic>
        <p:nvPicPr>
          <p:cNvPr id="7" name="Grafik 6" descr="Künstliche Intelligenz Silhouette">
            <a:extLst>
              <a:ext uri="{FF2B5EF4-FFF2-40B4-BE49-F238E27FC236}">
                <a16:creationId xmlns:a16="http://schemas.microsoft.com/office/drawing/2014/main" id="{CEED7347-8F39-346E-A701-76A04AA3B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2971800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66AA288-505A-8B37-D5CD-627C0CBC7805}"/>
              </a:ext>
            </a:extLst>
          </p:cNvPr>
          <p:cNvSpPr txBox="1"/>
          <p:nvPr/>
        </p:nvSpPr>
        <p:spPr>
          <a:xfrm>
            <a:off x="3987800" y="3244334"/>
            <a:ext cx="336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667380"/>
                </a:solidFill>
              </a:rPr>
              <a:t>VIEL ARBEIT</a:t>
            </a:r>
          </a:p>
        </p:txBody>
      </p:sp>
    </p:spTree>
    <p:extLst>
      <p:ext uri="{BB962C8B-B14F-4D97-AF65-F5344CB8AC3E}">
        <p14:creationId xmlns:p14="http://schemas.microsoft.com/office/powerpoint/2010/main" val="2460315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Link Silhouette">
            <a:extLst>
              <a:ext uri="{FF2B5EF4-FFF2-40B4-BE49-F238E27FC236}">
                <a16:creationId xmlns:a16="http://schemas.microsoft.com/office/drawing/2014/main" id="{E35F0A71-35AC-3473-AF96-E8C2A166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" y="195349"/>
            <a:ext cx="1118062" cy="111806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A0BA59A-8B6F-2F37-258C-6A5BDF876854}"/>
              </a:ext>
            </a:extLst>
          </p:cNvPr>
          <p:cNvSpPr txBox="1"/>
          <p:nvPr/>
        </p:nvSpPr>
        <p:spPr>
          <a:xfrm>
            <a:off x="1562793" y="665018"/>
            <a:ext cx="76227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355365"/>
                </a:solidFill>
              </a:rPr>
              <a:t>https://www.youtube.com/playlist?list=PL_QPQmz5C6WUF-pOQDsbsKbaBZqXj4qSq#</a:t>
            </a:r>
          </a:p>
          <a:p>
            <a:r>
              <a:rPr lang="de-DE" u="sng" dirty="0">
                <a:solidFill>
                  <a:srgbClr val="355365"/>
                </a:solidFill>
              </a:rPr>
              <a:t>https://www.youtube.com/watch?v=1TFDOT1HiBo</a:t>
            </a:r>
          </a:p>
          <a:p>
            <a:r>
              <a:rPr lang="de-DE" u="sng" dirty="0">
                <a:solidFill>
                  <a:srgbClr val="355365"/>
                </a:solidFill>
              </a:rPr>
              <a:t>https://gamedev.stackexchange.com/questions/155144/how-to-implement-a-restart-button-after-game-over#:~:text=Restart()%20%2D%20You%20would%20call,then%20call%20SetupScene()%20again.</a:t>
            </a:r>
          </a:p>
          <a:p>
            <a:r>
              <a:rPr lang="de-DE" u="sng" dirty="0">
                <a:solidFill>
                  <a:srgbClr val="355365"/>
                </a:solidFill>
              </a:rPr>
              <a:t>https://stackoverflow.com/questions/4525733/java-mouse-event-right-click</a:t>
            </a:r>
          </a:p>
          <a:p>
            <a:r>
              <a:rPr lang="de-DE" u="sng" dirty="0">
                <a:solidFill>
                  <a:srgbClr val="355365"/>
                </a:solidFill>
              </a:rPr>
              <a:t>https://stackoverflow.com/questions/63163734/java-how-to-simultaneously-run-two-static-and-void-functions-with-executor-ser</a:t>
            </a:r>
          </a:p>
          <a:p>
            <a:r>
              <a:rPr lang="de-DE" u="sng" dirty="0">
                <a:solidFill>
                  <a:srgbClr val="355365"/>
                </a:solidFill>
              </a:rPr>
              <a:t>https://stackoverflow.com/questions/5887709/getting-random-numbers-in-java</a:t>
            </a:r>
          </a:p>
          <a:p>
            <a:r>
              <a:rPr lang="de-DE" u="sng" dirty="0">
                <a:solidFill>
                  <a:srgbClr val="355365"/>
                </a:solidFill>
              </a:rPr>
              <a:t>https://stackoverflow.com/questions/38406857/java-enemy-player-tracking-ai-for-java-game</a:t>
            </a:r>
          </a:p>
          <a:p>
            <a:r>
              <a:rPr lang="de-DE" u="sng" dirty="0">
                <a:solidFill>
                  <a:srgbClr val="355365"/>
                </a:solidFill>
              </a:rPr>
              <a:t>https://docs.oracle.com/javase/8/docs/</a:t>
            </a:r>
          </a:p>
        </p:txBody>
      </p:sp>
    </p:spTree>
    <p:extLst>
      <p:ext uri="{BB962C8B-B14F-4D97-AF65-F5344CB8AC3E}">
        <p14:creationId xmlns:p14="http://schemas.microsoft.com/office/powerpoint/2010/main" val="33971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Gamecontroller Silhouette">
            <a:extLst>
              <a:ext uri="{FF2B5EF4-FFF2-40B4-BE49-F238E27FC236}">
                <a16:creationId xmlns:a16="http://schemas.microsoft.com/office/drawing/2014/main" id="{3A1A6683-157A-69EC-02FE-F50C7DF63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9337" y="2252957"/>
            <a:ext cx="2352086" cy="2352086"/>
          </a:xfr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8374" y="2580953"/>
            <a:ext cx="1696093" cy="1696093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9229885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7" name="Grafik 6" descr="Verschieben mit einfarbiger Füllung">
            <a:extLst>
              <a:ext uri="{FF2B5EF4-FFF2-40B4-BE49-F238E27FC236}">
                <a16:creationId xmlns:a16="http://schemas.microsoft.com/office/drawing/2014/main" id="{7A5866B6-1966-A87A-1F7E-5E51A1F2B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350007" y="2580953"/>
            <a:ext cx="1696093" cy="1696093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098B93E-E25A-AD8D-DF2E-AE4242AA00CD}"/>
              </a:ext>
            </a:extLst>
          </p:cNvPr>
          <p:cNvSpPr txBox="1">
            <a:spLocks/>
          </p:cNvSpPr>
          <p:nvPr/>
        </p:nvSpPr>
        <p:spPr>
          <a:xfrm>
            <a:off x="15246661" y="1821946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D525C8E-1A12-99C7-7C95-AFB26FC1D555}"/>
              </a:ext>
            </a:extLst>
          </p:cNvPr>
          <p:cNvSpPr txBox="1">
            <a:spLocks/>
          </p:cNvSpPr>
          <p:nvPr/>
        </p:nvSpPr>
        <p:spPr>
          <a:xfrm>
            <a:off x="15109629" y="289901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668E0E24-3BD7-0991-B605-6BD5A0A0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5D7F1CD-A82B-DB14-0DCB-574771DB6118}"/>
              </a:ext>
            </a:extLst>
          </p:cNvPr>
          <p:cNvSpPr txBox="1">
            <a:spLocks/>
          </p:cNvSpPr>
          <p:nvPr/>
        </p:nvSpPr>
        <p:spPr>
          <a:xfrm>
            <a:off x="3451428" y="2438332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</a:p>
        </p:txBody>
      </p:sp>
    </p:spTree>
    <p:extLst>
      <p:ext uri="{BB962C8B-B14F-4D97-AF65-F5344CB8AC3E}">
        <p14:creationId xmlns:p14="http://schemas.microsoft.com/office/powerpoint/2010/main" val="230979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72" y="2497612"/>
            <a:ext cx="2127780" cy="212778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2763769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734787" y="2769638"/>
            <a:ext cx="1696093" cy="1696093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9631441" y="2010631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9494409" y="3087704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7D188A7E-7B02-BCAA-2C1E-C111C9B6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5B79CEAA-8372-8432-0AE5-BAD3D0CDB2D4}"/>
              </a:ext>
            </a:extLst>
          </p:cNvPr>
          <p:cNvSpPr txBox="1">
            <a:spLocks/>
          </p:cNvSpPr>
          <p:nvPr/>
        </p:nvSpPr>
        <p:spPr>
          <a:xfrm>
            <a:off x="-4166053" y="2488144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Back to 1982" panose="00000400000000000000" pitchFamily="2" charset="0"/>
                <a:cs typeface="Back to 1982" panose="00000400000000000000" pitchFamily="2" charset="0"/>
              </a:rPr>
              <a:t>Gameplay</a:t>
            </a:r>
            <a:endParaRPr lang="de-DE" dirty="0">
              <a:latin typeface="Back to 1982" panose="00000400000000000000" pitchFamily="2" charset="0"/>
              <a:cs typeface="Back to 1982" panose="00000400000000000000" pitchFamily="2" charset="0"/>
            </a:endParaRPr>
          </a:p>
        </p:txBody>
      </p:sp>
      <p:pic>
        <p:nvPicPr>
          <p:cNvPr id="17" name="Inhaltsplatzhalter 4" descr="Gamecontroller Silhouette">
            <a:extLst>
              <a:ext uri="{FF2B5EF4-FFF2-40B4-BE49-F238E27FC236}">
                <a16:creationId xmlns:a16="http://schemas.microsoft.com/office/drawing/2014/main" id="{6C80ED19-4ED9-78B1-EAA1-A7355F21E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6433723" y="2368067"/>
            <a:ext cx="2352086" cy="23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5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26626" y="2497612"/>
            <a:ext cx="2127780" cy="212778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-4043429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589" y="2555666"/>
            <a:ext cx="2127779" cy="2127779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2504929" y="2010631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2367897" y="3087704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pic>
        <p:nvPicPr>
          <p:cNvPr id="14" name="Grafik 13" descr="Würfel Silhouette">
            <a:extLst>
              <a:ext uri="{FF2B5EF4-FFF2-40B4-BE49-F238E27FC236}">
                <a16:creationId xmlns:a16="http://schemas.microsoft.com/office/drawing/2014/main" id="{60682A21-C1D5-A0B7-9D31-231E90D3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978737" y="2555666"/>
            <a:ext cx="1696093" cy="169609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826295FD-1ED0-4F42-258B-9157D9ACE069}"/>
              </a:ext>
            </a:extLst>
          </p:cNvPr>
          <p:cNvSpPr txBox="1">
            <a:spLocks/>
          </p:cNvSpPr>
          <p:nvPr/>
        </p:nvSpPr>
        <p:spPr>
          <a:xfrm>
            <a:off x="12674829" y="2505271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</p:spTree>
    <p:extLst>
      <p:ext uri="{BB962C8B-B14F-4D97-AF65-F5344CB8AC3E}">
        <p14:creationId xmlns:p14="http://schemas.microsoft.com/office/powerpoint/2010/main" val="211080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4" name="Grafik 3" descr="Hierarchie Silhouette">
            <a:extLst>
              <a:ext uri="{FF2B5EF4-FFF2-40B4-BE49-F238E27FC236}">
                <a16:creationId xmlns:a16="http://schemas.microsoft.com/office/drawing/2014/main" id="{651BEB96-1644-AC2C-5BDF-8756D228B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226626" y="2497612"/>
            <a:ext cx="2127780" cy="2127780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EB44F98-AC67-CE41-5C81-94A7D199BDC9}"/>
              </a:ext>
            </a:extLst>
          </p:cNvPr>
          <p:cNvSpPr txBox="1">
            <a:spLocks/>
          </p:cNvSpPr>
          <p:nvPr/>
        </p:nvSpPr>
        <p:spPr>
          <a:xfrm>
            <a:off x="-4043429" y="2649259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Struktur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589" y="2555666"/>
            <a:ext cx="2127779" cy="2127779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2504929" y="2010631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2367897" y="3087704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pic>
        <p:nvPicPr>
          <p:cNvPr id="14" name="Grafik 13" descr="Würfel Silhouette">
            <a:extLst>
              <a:ext uri="{FF2B5EF4-FFF2-40B4-BE49-F238E27FC236}">
                <a16:creationId xmlns:a16="http://schemas.microsoft.com/office/drawing/2014/main" id="{60682A21-C1D5-A0B7-9D31-231E90D3A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978737" y="2555666"/>
            <a:ext cx="1696093" cy="1696093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826295FD-1ED0-4F42-258B-9157D9ACE069}"/>
              </a:ext>
            </a:extLst>
          </p:cNvPr>
          <p:cNvSpPr txBox="1">
            <a:spLocks/>
          </p:cNvSpPr>
          <p:nvPr/>
        </p:nvSpPr>
        <p:spPr>
          <a:xfrm>
            <a:off x="12674829" y="2505271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</p:spTree>
    <p:extLst>
      <p:ext uri="{BB962C8B-B14F-4D97-AF65-F5344CB8AC3E}">
        <p14:creationId xmlns:p14="http://schemas.microsoft.com/office/powerpoint/2010/main" val="353019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9" name="Grafik 8" descr="Verschieben mit einfarbiger Füllung">
            <a:extLst>
              <a:ext uri="{FF2B5EF4-FFF2-40B4-BE49-F238E27FC236}">
                <a16:creationId xmlns:a16="http://schemas.microsoft.com/office/drawing/2014/main" id="{8CA4E028-D5CA-1C72-02AA-41C8F1C6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9958678" y="2365110"/>
            <a:ext cx="2127779" cy="2127779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1558FAB9-667D-8C2F-D004-4EC4665E1A3D}"/>
              </a:ext>
            </a:extLst>
          </p:cNvPr>
          <p:cNvSpPr txBox="1">
            <a:spLocks/>
          </p:cNvSpPr>
          <p:nvPr/>
        </p:nvSpPr>
        <p:spPr>
          <a:xfrm>
            <a:off x="-7630338" y="1820075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Spieler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A35B07-E2FB-CA60-D220-D959B846FF0D}"/>
              </a:ext>
            </a:extLst>
          </p:cNvPr>
          <p:cNvSpPr txBox="1">
            <a:spLocks/>
          </p:cNvSpPr>
          <p:nvPr/>
        </p:nvSpPr>
        <p:spPr>
          <a:xfrm>
            <a:off x="-7767370" y="2897148"/>
            <a:ext cx="7681235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Bewegung - Monster</a:t>
            </a:r>
          </a:p>
        </p:txBody>
      </p:sp>
      <p:pic>
        <p:nvPicPr>
          <p:cNvPr id="2" name="Grafik 1" descr="Würfel Silhouette">
            <a:extLst>
              <a:ext uri="{FF2B5EF4-FFF2-40B4-BE49-F238E27FC236}">
                <a16:creationId xmlns:a16="http://schemas.microsoft.com/office/drawing/2014/main" id="{CCA33D83-8AA8-E166-1C02-CBD2B93E5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7625" y="2376326"/>
            <a:ext cx="2105346" cy="210534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C36D597-2ED4-C6A0-1EC0-3C5D78BA44F8}"/>
              </a:ext>
            </a:extLst>
          </p:cNvPr>
          <p:cNvSpPr txBox="1">
            <a:spLocks/>
          </p:cNvSpPr>
          <p:nvPr/>
        </p:nvSpPr>
        <p:spPr>
          <a:xfrm>
            <a:off x="2232971" y="2530558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  <p:pic>
        <p:nvPicPr>
          <p:cNvPr id="7" name="Grafik 6" descr="Musik Silhouette">
            <a:extLst>
              <a:ext uri="{FF2B5EF4-FFF2-40B4-BE49-F238E27FC236}">
                <a16:creationId xmlns:a16="http://schemas.microsoft.com/office/drawing/2014/main" id="{A0D1ABF4-E9B2-978A-D2D6-277464E05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546661" y="2290458"/>
            <a:ext cx="1290677" cy="129067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2134239-70A2-1DE6-857F-56C27D7AC878}"/>
              </a:ext>
            </a:extLst>
          </p:cNvPr>
          <p:cNvSpPr txBox="1">
            <a:spLocks/>
          </p:cNvSpPr>
          <p:nvPr/>
        </p:nvSpPr>
        <p:spPr>
          <a:xfrm>
            <a:off x="13482677" y="2410508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highlight>
                  <a:srgbClr val="E2E5E8"/>
                </a:highlight>
                <a:latin typeface="Back to 1982" panose="00000400000000000000" pitchFamily="2" charset="0"/>
                <a:cs typeface="Back to 1982" panose="00000400000000000000" pitchFamily="2" charset="0"/>
              </a:rPr>
              <a:t>aussehen und Musik</a:t>
            </a:r>
          </a:p>
        </p:txBody>
      </p:sp>
      <p:pic>
        <p:nvPicPr>
          <p:cNvPr id="12" name="Grafik 11" descr="Palette Silhouette">
            <a:extLst>
              <a:ext uri="{FF2B5EF4-FFF2-40B4-BE49-F238E27FC236}">
                <a16:creationId xmlns:a16="http://schemas.microsoft.com/office/drawing/2014/main" id="{D6931CC6-6119-CC07-9C12-3271D0FBE2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2192000" y="3118938"/>
            <a:ext cx="1290677" cy="12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5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003F3460-96C9-FB3D-150C-1D24224FA083}"/>
              </a:ext>
            </a:extLst>
          </p:cNvPr>
          <p:cNvSpPr txBox="1">
            <a:spLocks/>
          </p:cNvSpPr>
          <p:nvPr/>
        </p:nvSpPr>
        <p:spPr>
          <a:xfrm>
            <a:off x="50897" y="-283963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Back to 1982" panose="00000400000000000000" pitchFamily="2" charset="0"/>
                <a:cs typeface="Back to 1982" panose="00000400000000000000" pitchFamily="2" charset="0"/>
              </a:rPr>
              <a:t>GLIEDERUNG</a:t>
            </a:r>
          </a:p>
        </p:txBody>
      </p:sp>
      <p:pic>
        <p:nvPicPr>
          <p:cNvPr id="2" name="Grafik 1" descr="Würfel Silhouette">
            <a:extLst>
              <a:ext uri="{FF2B5EF4-FFF2-40B4-BE49-F238E27FC236}">
                <a16:creationId xmlns:a16="http://schemas.microsoft.com/office/drawing/2014/main" id="{CCA33D83-8AA8-E166-1C02-CBD2B93E5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1240667" y="2304269"/>
            <a:ext cx="2105346" cy="210534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C36D597-2ED4-C6A0-1EC0-3C5D78BA44F8}"/>
              </a:ext>
            </a:extLst>
          </p:cNvPr>
          <p:cNvSpPr txBox="1">
            <a:spLocks/>
          </p:cNvSpPr>
          <p:nvPr/>
        </p:nvSpPr>
        <p:spPr>
          <a:xfrm>
            <a:off x="-9135321" y="2458501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Objekte und Interaktion</a:t>
            </a:r>
          </a:p>
        </p:txBody>
      </p:sp>
      <p:pic>
        <p:nvPicPr>
          <p:cNvPr id="7" name="Grafik 6" descr="Musik Silhouette">
            <a:extLst>
              <a:ext uri="{FF2B5EF4-FFF2-40B4-BE49-F238E27FC236}">
                <a16:creationId xmlns:a16="http://schemas.microsoft.com/office/drawing/2014/main" id="{A0D1ABF4-E9B2-978A-D2D6-277464E05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8463" y="2016971"/>
            <a:ext cx="1577975" cy="157797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02134239-70A2-1DE6-857F-56C27D7AC878}"/>
              </a:ext>
            </a:extLst>
          </p:cNvPr>
          <p:cNvSpPr txBox="1">
            <a:spLocks/>
          </p:cNvSpPr>
          <p:nvPr/>
        </p:nvSpPr>
        <p:spPr>
          <a:xfrm>
            <a:off x="2471777" y="2299923"/>
            <a:ext cx="12308939" cy="1416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  <a:latin typeface="Back to 1982" panose="00000400000000000000" pitchFamily="2" charset="0"/>
                <a:cs typeface="Back to 1982" panose="00000400000000000000" pitchFamily="2" charset="0"/>
              </a:rPr>
              <a:t>Aussehen und Musik</a:t>
            </a:r>
          </a:p>
        </p:txBody>
      </p:sp>
      <p:pic>
        <p:nvPicPr>
          <p:cNvPr id="12" name="Grafik 11" descr="Palette Silhouette">
            <a:extLst>
              <a:ext uri="{FF2B5EF4-FFF2-40B4-BE49-F238E27FC236}">
                <a16:creationId xmlns:a16="http://schemas.microsoft.com/office/drawing/2014/main" id="{D6931CC6-6119-CC07-9C12-3271D0FBE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81100" y="3132749"/>
            <a:ext cx="1577975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Breitbild</PresentationFormat>
  <Paragraphs>214</Paragraphs>
  <Slides>32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Back to 1982</vt:lpstr>
      <vt:lpstr>Consolas</vt:lpstr>
      <vt:lpstr>Franklin Gothic Heavy</vt:lpstr>
      <vt:lpstr>StreetscapeVTI</vt:lpstr>
      <vt:lpstr>PROJECT G</vt:lpstr>
      <vt:lpstr>idee</vt:lpstr>
      <vt:lpstr>idee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IDEE</vt:lpstr>
      <vt:lpstr>Aussehen  und Musik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PROJECT G STRUKTUR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</dc:title>
  <dc:creator>Tim Wießmeier</dc:creator>
  <cp:lastModifiedBy>Tim Wießmeier</cp:lastModifiedBy>
  <cp:revision>16</cp:revision>
  <dcterms:created xsi:type="dcterms:W3CDTF">2023-05-03T14:59:47Z</dcterms:created>
  <dcterms:modified xsi:type="dcterms:W3CDTF">2023-05-24T20:36:47Z</dcterms:modified>
</cp:coreProperties>
</file>