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3" r:id="rId8"/>
    <p:sldId id="262" r:id="rId9"/>
    <p:sldId id="264" r:id="rId10"/>
    <p:sldId id="2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E8"/>
    <a:srgbClr val="E7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2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3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5E6CF-3E80-8D47-AC55-43AF108C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6BFAEF-6343-AB73-9028-55B742A9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32" y="16383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AC3F5-5806-7201-28C6-775320A8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Tim Wießmeier, Luca Unger, Gabriel Friedel, Mario Söhnlein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E7C0525E-C9B4-3398-0C0A-8A9313AB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6" y="-963679"/>
            <a:ext cx="857370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4D076D3-F30E-85B4-0F66-A2BD4577C527}"/>
              </a:ext>
            </a:extLst>
          </p:cNvPr>
          <p:cNvSpPr txBox="1">
            <a:spLocks/>
          </p:cNvSpPr>
          <p:nvPr/>
        </p:nvSpPr>
        <p:spPr>
          <a:xfrm>
            <a:off x="19602917" y="272056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6" name="Inhaltsplatzhalter 4" descr="Gehirn im Kopf Silhouette">
            <a:extLst>
              <a:ext uri="{FF2B5EF4-FFF2-40B4-BE49-F238E27FC236}">
                <a16:creationId xmlns:a16="http://schemas.microsoft.com/office/drawing/2014/main" id="{74DD114C-0D51-F218-E070-6CE04AB45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8106" y="2644979"/>
            <a:ext cx="1861843" cy="18618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E40AD4D-13AF-F48E-FB6F-84551F2BD275}"/>
              </a:ext>
            </a:extLst>
          </p:cNvPr>
          <p:cNvSpPr txBox="1">
            <a:spLocks/>
          </p:cNvSpPr>
          <p:nvPr/>
        </p:nvSpPr>
        <p:spPr>
          <a:xfrm>
            <a:off x="12767987" y="2640012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8" name="Grafik 7" descr="Hierarchie Silhouette">
            <a:extLst>
              <a:ext uri="{FF2B5EF4-FFF2-40B4-BE49-F238E27FC236}">
                <a16:creationId xmlns:a16="http://schemas.microsoft.com/office/drawing/2014/main" id="{3138DB25-208A-5718-EC8A-F3476B3B1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32364" y="2727853"/>
            <a:ext cx="1696093" cy="16960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2D01016-A396-CADB-9B42-F151371BC12A}"/>
              </a:ext>
            </a:extLst>
          </p:cNvPr>
          <p:cNvSpPr txBox="1">
            <a:spLocks/>
          </p:cNvSpPr>
          <p:nvPr/>
        </p:nvSpPr>
        <p:spPr>
          <a:xfrm>
            <a:off x="23683875" y="27961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4203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B762-BC9A-CDBB-363B-BDBAB437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44" y="198870"/>
            <a:ext cx="9493249" cy="1577975"/>
          </a:xfrm>
        </p:spPr>
        <p:txBody>
          <a:bodyPr/>
          <a:lstStyle/>
          <a:p>
            <a:r>
              <a:rPr lang="de-DE" dirty="0">
                <a:solidFill>
                  <a:srgbClr val="E76F00"/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4FD2C-2AE6-BCE9-E671-D12170B3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66" y="1776845"/>
            <a:ext cx="9493250" cy="3854167"/>
          </a:xfrm>
        </p:spPr>
        <p:txBody>
          <a:bodyPr/>
          <a:lstStyle/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Test </a:t>
            </a:r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text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66B489-67AF-B8B2-FCD7-1F2F7031C0E8}"/>
              </a:ext>
            </a:extLst>
          </p:cNvPr>
          <p:cNvSpPr txBox="1">
            <a:spLocks/>
          </p:cNvSpPr>
          <p:nvPr/>
        </p:nvSpPr>
        <p:spPr>
          <a:xfrm>
            <a:off x="5224884" y="-2653783"/>
            <a:ext cx="6698226" cy="3581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6748B7-1FC0-EC65-6A75-5DB454C5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417958"/>
            <a:ext cx="857370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725D7598-E111-5583-62D6-634210C5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3889" y="0"/>
            <a:ext cx="1750286" cy="17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7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57BD-7871-BA4C-7079-7DA05477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861" y="2573668"/>
            <a:ext cx="7681235" cy="1416860"/>
          </a:xfrm>
        </p:spPr>
        <p:txBody>
          <a:bodyPr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50" y="2498078"/>
            <a:ext cx="1861843" cy="1861843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C734CA9-7A77-AE3A-C210-836D49B68370}"/>
              </a:ext>
            </a:extLst>
          </p:cNvPr>
          <p:cNvSpPr txBox="1">
            <a:spLocks/>
          </p:cNvSpPr>
          <p:nvPr/>
        </p:nvSpPr>
        <p:spPr>
          <a:xfrm>
            <a:off x="362931" y="2493111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8" name="Grafik 7" descr="Gamecontroller Silhouette">
            <a:extLst>
              <a:ext uri="{FF2B5EF4-FFF2-40B4-BE49-F238E27FC236}">
                <a16:creationId xmlns:a16="http://schemas.microsoft.com/office/drawing/2014/main" id="{2D95B08C-52DD-3E77-3940-164E78061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27308" y="2580952"/>
            <a:ext cx="1696093" cy="169609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46ED9E7-7B31-583E-5693-EC7946FBD6A8}"/>
              </a:ext>
            </a:extLst>
          </p:cNvPr>
          <p:cNvSpPr txBox="1">
            <a:spLocks/>
          </p:cNvSpPr>
          <p:nvPr/>
        </p:nvSpPr>
        <p:spPr>
          <a:xfrm>
            <a:off x="11278819" y="2522258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47256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57BD-7871-BA4C-7079-7DA05477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07" y="2373034"/>
            <a:ext cx="9493249" cy="1577975"/>
          </a:xfrm>
        </p:spPr>
        <p:txBody>
          <a:bodyPr/>
          <a:lstStyle/>
          <a:p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337" y="2252957"/>
            <a:ext cx="2352086" cy="2352086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Gamecontroller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8774" y="2580953"/>
            <a:ext cx="1696093" cy="169609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7350285" y="24841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  <p:pic>
        <p:nvPicPr>
          <p:cNvPr id="10" name="Grafik 9" descr="Hierarchie Silhouette">
            <a:extLst>
              <a:ext uri="{FF2B5EF4-FFF2-40B4-BE49-F238E27FC236}">
                <a16:creationId xmlns:a16="http://schemas.microsoft.com/office/drawing/2014/main" id="{0FB8DFB8-F10E-1574-A8FB-4627D96BD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92000" y="2484159"/>
            <a:ext cx="1696093" cy="169609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39AECC1-E350-C457-9359-1D29367345A3}"/>
              </a:ext>
            </a:extLst>
          </p:cNvPr>
          <p:cNvSpPr txBox="1">
            <a:spLocks/>
          </p:cNvSpPr>
          <p:nvPr/>
        </p:nvSpPr>
        <p:spPr>
          <a:xfrm>
            <a:off x="13943511" y="2552465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393422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amecontroller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9337" y="2252957"/>
            <a:ext cx="2352086" cy="2352086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8374" y="2580953"/>
            <a:ext cx="1696093" cy="169609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9229885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7" name="Grafik 6" descr="Verschieben mit einfarbiger Füllung">
            <a:extLst>
              <a:ext uri="{FF2B5EF4-FFF2-40B4-BE49-F238E27FC236}">
                <a16:creationId xmlns:a16="http://schemas.microsoft.com/office/drawing/2014/main" id="{7A5866B6-1966-A87A-1F7E-5E51A1F2B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350007" y="2580953"/>
            <a:ext cx="1696093" cy="169609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098B93E-E25A-AD8D-DF2E-AE4242AA00CD}"/>
              </a:ext>
            </a:extLst>
          </p:cNvPr>
          <p:cNvSpPr txBox="1">
            <a:spLocks/>
          </p:cNvSpPr>
          <p:nvPr/>
        </p:nvSpPr>
        <p:spPr>
          <a:xfrm>
            <a:off x="15246661" y="1821946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D525C8E-1A12-99C7-7C95-AFB26FC1D555}"/>
              </a:ext>
            </a:extLst>
          </p:cNvPr>
          <p:cNvSpPr txBox="1">
            <a:spLocks/>
          </p:cNvSpPr>
          <p:nvPr/>
        </p:nvSpPr>
        <p:spPr>
          <a:xfrm>
            <a:off x="15109629" y="289901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668E0E24-3BD7-0991-B605-6BD5A0A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D7F1CD-A82B-DB14-0DCB-574771DB6118}"/>
              </a:ext>
            </a:extLst>
          </p:cNvPr>
          <p:cNvSpPr txBox="1">
            <a:spLocks/>
          </p:cNvSpPr>
          <p:nvPr/>
        </p:nvSpPr>
        <p:spPr>
          <a:xfrm>
            <a:off x="3451428" y="2438332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2309796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72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276376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34787" y="2769638"/>
            <a:ext cx="1696093" cy="16960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9631441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9494409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7D188A7E-7B02-BCAA-2C1E-C111C9B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BEF7E85B-3230-2512-FCB6-C0353A77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B79CEAA-8372-8432-0AE5-BAD3D0CDB2D4}"/>
              </a:ext>
            </a:extLst>
          </p:cNvPr>
          <p:cNvSpPr txBox="1">
            <a:spLocks/>
          </p:cNvSpPr>
          <p:nvPr/>
        </p:nvSpPr>
        <p:spPr>
          <a:xfrm>
            <a:off x="-4166053" y="2488144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17" name="Inhaltsplatzhalter 4" descr="Gamecontroller Silhouette">
            <a:extLst>
              <a:ext uri="{FF2B5EF4-FFF2-40B4-BE49-F238E27FC236}">
                <a16:creationId xmlns:a16="http://schemas.microsoft.com/office/drawing/2014/main" id="{6C80ED19-4ED9-78B1-EAA1-A7355F21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6433723" y="2368067"/>
            <a:ext cx="2352086" cy="23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6626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-404342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589" y="2555666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2504929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2367897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14" name="Grafik 13" descr="Würfel Silhouette">
            <a:extLst>
              <a:ext uri="{FF2B5EF4-FFF2-40B4-BE49-F238E27FC236}">
                <a16:creationId xmlns:a16="http://schemas.microsoft.com/office/drawing/2014/main" id="{60682A21-C1D5-A0B7-9D31-231E90D3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78737" y="2555666"/>
            <a:ext cx="1696093" cy="169609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826295FD-1ED0-4F42-258B-9157D9ACE069}"/>
              </a:ext>
            </a:extLst>
          </p:cNvPr>
          <p:cNvSpPr txBox="1">
            <a:spLocks/>
          </p:cNvSpPr>
          <p:nvPr/>
        </p:nvSpPr>
        <p:spPr>
          <a:xfrm>
            <a:off x="12674829" y="250527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</p:spTree>
    <p:extLst>
      <p:ext uri="{BB962C8B-B14F-4D97-AF65-F5344CB8AC3E}">
        <p14:creationId xmlns:p14="http://schemas.microsoft.com/office/powerpoint/2010/main" val="2110804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6626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-404342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589" y="2555666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2504929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2367897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14" name="Grafik 13" descr="Würfel Silhouette">
            <a:extLst>
              <a:ext uri="{FF2B5EF4-FFF2-40B4-BE49-F238E27FC236}">
                <a16:creationId xmlns:a16="http://schemas.microsoft.com/office/drawing/2014/main" id="{60682A21-C1D5-A0B7-9D31-231E90D3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78737" y="2555666"/>
            <a:ext cx="1696093" cy="169609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826295FD-1ED0-4F42-258B-9157D9ACE069}"/>
              </a:ext>
            </a:extLst>
          </p:cNvPr>
          <p:cNvSpPr txBox="1">
            <a:spLocks/>
          </p:cNvSpPr>
          <p:nvPr/>
        </p:nvSpPr>
        <p:spPr>
          <a:xfrm>
            <a:off x="12674829" y="250527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</p:spTree>
    <p:extLst>
      <p:ext uri="{BB962C8B-B14F-4D97-AF65-F5344CB8AC3E}">
        <p14:creationId xmlns:p14="http://schemas.microsoft.com/office/powerpoint/2010/main" val="3530198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9958678" y="2365110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-7630338" y="1820075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-7767370" y="2897148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2" name="Grafik 1" descr="Würfel Silhouette">
            <a:extLst>
              <a:ext uri="{FF2B5EF4-FFF2-40B4-BE49-F238E27FC236}">
                <a16:creationId xmlns:a16="http://schemas.microsoft.com/office/drawing/2014/main" id="{CCA33D83-8AA8-E166-1C02-CBD2B93E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7625" y="2376326"/>
            <a:ext cx="2105346" cy="21053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C36D597-2ED4-C6A0-1EC0-3C5D78BA44F8}"/>
              </a:ext>
            </a:extLst>
          </p:cNvPr>
          <p:cNvSpPr txBox="1">
            <a:spLocks/>
          </p:cNvSpPr>
          <p:nvPr/>
        </p:nvSpPr>
        <p:spPr>
          <a:xfrm>
            <a:off x="2232971" y="2530558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  <p:pic>
        <p:nvPicPr>
          <p:cNvPr id="7" name="Grafik 6" descr="Musik Silhouette">
            <a:extLst>
              <a:ext uri="{FF2B5EF4-FFF2-40B4-BE49-F238E27FC236}">
                <a16:creationId xmlns:a16="http://schemas.microsoft.com/office/drawing/2014/main" id="{A0D1ABF4-E9B2-978A-D2D6-277464E05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46661" y="2290458"/>
            <a:ext cx="1290677" cy="129067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34239-70A2-1DE6-857F-56C27D7AC878}"/>
              </a:ext>
            </a:extLst>
          </p:cNvPr>
          <p:cNvSpPr txBox="1">
            <a:spLocks/>
          </p:cNvSpPr>
          <p:nvPr/>
        </p:nvSpPr>
        <p:spPr>
          <a:xfrm>
            <a:off x="13482677" y="2410508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aussehen und Musik</a:t>
            </a:r>
          </a:p>
        </p:txBody>
      </p:sp>
      <p:pic>
        <p:nvPicPr>
          <p:cNvPr id="12" name="Grafik 11" descr="Palette Silhouette">
            <a:extLst>
              <a:ext uri="{FF2B5EF4-FFF2-40B4-BE49-F238E27FC236}">
                <a16:creationId xmlns:a16="http://schemas.microsoft.com/office/drawing/2014/main" id="{D6931CC6-6119-CC07-9C12-3271D0FBE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92000" y="3118938"/>
            <a:ext cx="1290677" cy="12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5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2" name="Grafik 1" descr="Würfel Silhouette">
            <a:extLst>
              <a:ext uri="{FF2B5EF4-FFF2-40B4-BE49-F238E27FC236}">
                <a16:creationId xmlns:a16="http://schemas.microsoft.com/office/drawing/2014/main" id="{CCA33D83-8AA8-E166-1C02-CBD2B93E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1240667" y="2304269"/>
            <a:ext cx="2105346" cy="21053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C36D597-2ED4-C6A0-1EC0-3C5D78BA44F8}"/>
              </a:ext>
            </a:extLst>
          </p:cNvPr>
          <p:cNvSpPr txBox="1">
            <a:spLocks/>
          </p:cNvSpPr>
          <p:nvPr/>
        </p:nvSpPr>
        <p:spPr>
          <a:xfrm>
            <a:off x="-9135321" y="245850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  <p:pic>
        <p:nvPicPr>
          <p:cNvPr id="7" name="Grafik 6" descr="Musik Silhouette">
            <a:extLst>
              <a:ext uri="{FF2B5EF4-FFF2-40B4-BE49-F238E27FC236}">
                <a16:creationId xmlns:a16="http://schemas.microsoft.com/office/drawing/2014/main" id="{A0D1ABF4-E9B2-978A-D2D6-277464E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8463" y="2016971"/>
            <a:ext cx="1577975" cy="157797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34239-70A2-1DE6-857F-56C27D7AC878}"/>
              </a:ext>
            </a:extLst>
          </p:cNvPr>
          <p:cNvSpPr txBox="1">
            <a:spLocks/>
          </p:cNvSpPr>
          <p:nvPr/>
        </p:nvSpPr>
        <p:spPr>
          <a:xfrm>
            <a:off x="2471777" y="2299923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aussehen und Musik</a:t>
            </a:r>
          </a:p>
        </p:txBody>
      </p:sp>
      <p:pic>
        <p:nvPicPr>
          <p:cNvPr id="12" name="Grafik 11" descr="Palette Silhouette">
            <a:extLst>
              <a:ext uri="{FF2B5EF4-FFF2-40B4-BE49-F238E27FC236}">
                <a16:creationId xmlns:a16="http://schemas.microsoft.com/office/drawing/2014/main" id="{D6931CC6-6119-CC07-9C12-3271D0FBE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1100" y="3132749"/>
            <a:ext cx="1577975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9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Back to 1982</vt:lpstr>
      <vt:lpstr>Consolas</vt:lpstr>
      <vt:lpstr>Franklin Gothic Heavy</vt:lpstr>
      <vt:lpstr>StreetscapeVTI</vt:lpstr>
      <vt:lpstr>PROJECT G</vt:lpstr>
      <vt:lpstr>idee</vt:lpstr>
      <vt:lpstr>idee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IDEE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</dc:title>
  <dc:creator>Tim Wießmeier</dc:creator>
  <cp:lastModifiedBy>Tim Wießmeier</cp:lastModifiedBy>
  <cp:revision>5</cp:revision>
  <dcterms:created xsi:type="dcterms:W3CDTF">2023-05-03T14:59:47Z</dcterms:created>
  <dcterms:modified xsi:type="dcterms:W3CDTF">2023-05-04T14:37:06Z</dcterms:modified>
</cp:coreProperties>
</file>