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8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5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3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0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2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7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7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4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63125" y="1853248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402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311" y="198243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3362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Город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Предикат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0638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Отношение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Предикаты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6506" y="12584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была выбрана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</a:t>
            </a:r>
            <a:r>
              <a:rPr lang="ru-RU" sz="2600" dirty="0" smtClean="0"/>
              <a:t>технологии:</a:t>
            </a:r>
            <a:endParaRPr lang="ru-RU" sz="2600" dirty="0" smtClean="0"/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651" y="16857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756" y="1427147"/>
            <a:ext cx="8665184" cy="48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взаимосвязанных открытых данных</a:t>
            </a:r>
          </a:p>
          <a:p>
            <a:r>
              <a:rPr lang="ru-RU" sz="2400" dirty="0" smtClean="0"/>
              <a:t>Проведено сравнение 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Разработаны алгоритмы 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+mj-lt"/>
              </a:rPr>
              <a:t>Абстрактное представление смысла</a:t>
            </a:r>
            <a:endParaRPr lang="ru-RU" sz="2800" dirty="0">
              <a:latin typeface="+mj-lt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431226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 и др.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929</Words>
  <Application>Microsoft Office PowerPoint</Application>
  <PresentationFormat>Широкоэкранный</PresentationFormat>
  <Paragraphs>162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Century Gothic (Заголовки)</vt:lpstr>
      <vt:lpstr>Times New Roman</vt:lpstr>
      <vt:lpstr>Wingdings 2</vt:lpstr>
      <vt:lpstr>Wingdings 3</vt:lpstr>
      <vt:lpstr>Тема Office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75</cp:revision>
  <dcterms:created xsi:type="dcterms:W3CDTF">2022-04-12T07:04:07Z</dcterms:created>
  <dcterms:modified xsi:type="dcterms:W3CDTF">2022-05-31T16:55:11Z</dcterms:modified>
</cp:coreProperties>
</file>