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511DE-8BF1-4EC4-8E23-777DAF028E8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73F14-7192-400F-8431-DBB42420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9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7B2C-8EA9-44AA-9979-828C8FCC1435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4E36-3ED1-488B-8BED-7CF777A2D4B3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319-1B4C-48BB-AF14-E319E3AFC76C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7290-2D65-48CF-ABA8-3992D6E93BD3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91A-BC6F-46E7-947F-29B11670D475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8F41-9A22-4AAD-9D67-64A877C172CE}" type="datetime1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8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D7F6-5361-4DA9-9056-84E0CE899866}" type="datetime1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AC8C-F3D8-4D96-AD49-E2BF9E6F60D8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0933-386D-44AA-A4AD-3F6D0363F962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1EF9-C0BA-40CA-AAEA-5F446B400D7A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B2A5-6009-49AF-932A-73E018197862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8556-F677-4E45-A96D-FD03AC1E6EF6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CC9A-1870-49C5-BC58-8774BA84C8BD}" type="datetime1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F4D-CE1F-41CC-B50C-5701D28C1A88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D96-1348-4901-8D10-2F4384CBE24F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6D6-0331-400A-AEC8-B7CF0E30CE8E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585F-AEB2-4368-A083-3210C40AA047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3CD2E4-735C-4B65-91E6-E46F3C88CBEC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4405" y="1605420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7" y="1342402"/>
            <a:ext cx="63722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42164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Существительное1» и «Существительное1 + Существительное2»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06" y="1415132"/>
            <a:ext cx="6753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11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84319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22025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58" y="1853248"/>
            <a:ext cx="3949537" cy="44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16401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</a:t>
            </a:r>
            <a:r>
              <a:rPr lang="ru-RU" sz="2800" dirty="0" smtClean="0">
                <a:latin typeface="Century Gothic (Заголовки)"/>
              </a:rPr>
              <a:t>разработать</a:t>
            </a:r>
            <a:r>
              <a:rPr lang="ru-RU" sz="2800" dirty="0" smtClean="0">
                <a:latin typeface="Century Gothic (Заголовки)"/>
              </a:rPr>
              <a:t> </a:t>
            </a:r>
            <a:r>
              <a:rPr lang="ru-RU" sz="2800" dirty="0" smtClean="0">
                <a:latin typeface="Century Gothic (Заголовки)"/>
              </a:rPr>
              <a:t>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</a:t>
            </a:r>
            <a:r>
              <a:rPr lang="ru-RU" sz="2800" dirty="0" smtClean="0">
                <a:latin typeface="Century Gothic (Заголовки)"/>
              </a:rPr>
              <a:t>требуется:</a:t>
            </a:r>
            <a:endParaRPr lang="ru-RU" sz="2800" dirty="0" smtClean="0">
              <a:latin typeface="Century Gothic (Заголовки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</a:t>
            </a:r>
            <a:r>
              <a:rPr lang="ru-RU" sz="2800" dirty="0" smtClean="0">
                <a:latin typeface="Century Gothic (Заголовки)"/>
              </a:rPr>
              <a:t>алгоритм </a:t>
            </a:r>
            <a:r>
              <a:rPr lang="ru-RU" sz="2800" dirty="0" smtClean="0">
                <a:latin typeface="Century Gothic (Заголовки)"/>
              </a:rPr>
              <a:t>для реализации преобразования </a:t>
            </a:r>
            <a:r>
              <a:rPr lang="ru-RU" sz="2800" dirty="0" smtClean="0">
                <a:latin typeface="Century Gothic (Заголовки)"/>
              </a:rPr>
              <a:t/>
            </a:r>
            <a:br>
              <a:rPr lang="ru-RU" sz="2800" dirty="0" smtClean="0">
                <a:latin typeface="Century Gothic (Заголовки)"/>
              </a:rPr>
            </a:br>
            <a:r>
              <a:rPr lang="ru-RU" sz="2800" dirty="0" smtClean="0">
                <a:latin typeface="Century Gothic (Заголовки)"/>
              </a:rPr>
              <a:t>«</a:t>
            </a:r>
            <a:r>
              <a:rPr lang="ru-RU" sz="2800" dirty="0" smtClean="0">
                <a:latin typeface="Century Gothic (Заголовки)"/>
              </a:rPr>
              <a:t>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в </a:t>
            </a:r>
            <a:br>
              <a:rPr lang="ru-RU" sz="2800" dirty="0" smtClean="0"/>
            </a:br>
            <a:r>
              <a:rPr lang="ru-RU" sz="2800" dirty="0" smtClean="0"/>
              <a:t>семантическом 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</a:t>
            </a:r>
            <a:r>
              <a:rPr lang="ru-RU" sz="2600" dirty="0"/>
              <a:t>и</a:t>
            </a:r>
            <a:r>
              <a:rPr lang="ru-RU" sz="2600" dirty="0" smtClean="0"/>
              <a:t> выбраны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 </a:t>
            </a:r>
            <a:r>
              <a:rPr lang="ru-RU" sz="2600" dirty="0"/>
              <a:t>и</a:t>
            </a:r>
            <a:r>
              <a:rPr lang="ru-RU" sz="2600" dirty="0" smtClean="0"/>
              <a:t> язык программирования </a:t>
            </a:r>
            <a:r>
              <a:rPr lang="en-US" sz="2600" b="1" dirty="0" smtClean="0"/>
              <a:t>C#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технологии:</a:t>
            </a:r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  <a:endParaRPr lang="en-US" sz="2600" dirty="0" smtClean="0"/>
          </a:p>
          <a:p>
            <a:r>
              <a:rPr lang="en-US" sz="2600" b="1" dirty="0"/>
              <a:t>WPF</a:t>
            </a:r>
            <a:r>
              <a:rPr lang="en-US" sz="2600" dirty="0"/>
              <a:t> </a:t>
            </a:r>
            <a:r>
              <a:rPr lang="ru-RU" sz="2600" dirty="0"/>
              <a:t>(оконное приложение</a:t>
            </a:r>
            <a:r>
              <a:rPr lang="ru-RU" sz="2600" dirty="0" smtClean="0"/>
              <a:t>)</a:t>
            </a:r>
            <a:r>
              <a:rPr lang="en-US" sz="2600" dirty="0" smtClean="0"/>
              <a:t>,</a:t>
            </a:r>
            <a:endParaRPr lang="en-US" sz="2600" dirty="0"/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</a:t>
            </a:r>
            <a:r>
              <a:rPr lang="ru-RU" sz="2600" dirty="0" smtClean="0"/>
              <a:t>)</a:t>
            </a:r>
            <a:r>
              <a:rPr lang="en-US" sz="2600" dirty="0" smtClean="0"/>
              <a:t>.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70" y="1324237"/>
            <a:ext cx="10693015" cy="4606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и реализован семантически-ориентированный естественно-языковой интерфейс для взаимодействия с Системой взаимосвязанных открытых данных</a:t>
            </a:r>
          </a:p>
          <a:p>
            <a:r>
              <a:rPr lang="ru-RU" sz="2400" dirty="0" smtClean="0"/>
              <a:t>Проведено сравнение 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Фомичева</a:t>
            </a:r>
          </a:p>
          <a:p>
            <a:r>
              <a:rPr lang="ru-RU" sz="2400" dirty="0" smtClean="0"/>
              <a:t>Разработана и реализована лингвистическая база данных</a:t>
            </a:r>
          </a:p>
          <a:p>
            <a:r>
              <a:rPr lang="ru-RU" sz="2400" dirty="0" smtClean="0"/>
              <a:t>Разработан алгоритм </a:t>
            </a:r>
            <a:r>
              <a:rPr lang="ru-RU" sz="2400" dirty="0" smtClean="0"/>
              <a:t>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запрос»</a:t>
            </a:r>
          </a:p>
          <a:p>
            <a:r>
              <a:rPr lang="ru-RU" sz="2400" dirty="0" smtClean="0"/>
              <a:t>Предложен принцип преобразования параметров запроса, позволяющий преодолевать проблему неоднозначности имен в онтологии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089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1" y="1595718"/>
            <a:ext cx="6654738" cy="36257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15642"/>
          <a:stretch/>
        </p:blipFill>
        <p:spPr>
          <a:xfrm>
            <a:off x="7625869" y="3077528"/>
            <a:ext cx="2726671" cy="362988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04293" y="3077529"/>
            <a:ext cx="5785503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SELECT DISTINCT ?name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WHERE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?town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rdf:type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dbo:City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?town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dbo:country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dbr:Russia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?town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rdfs:label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?name.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FILTER(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lang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(?name) = “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ru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”).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9710" y="202631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47188" y="3338421"/>
            <a:ext cx="3281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spcBef>
                <a:spcPts val="1000"/>
              </a:spcBef>
              <a:buClr>
                <a:srgbClr val="323232">
                  <a:lumMod val="40000"/>
                  <a:lumOff val="60000"/>
                </a:srgbClr>
              </a:buClr>
              <a:buSzPct val="80000"/>
            </a:pPr>
            <a:r>
              <a:rPr lang="ru-RU" sz="2800" dirty="0">
                <a:solidFill>
                  <a:prstClr val="white"/>
                </a:solidFill>
                <a:ea typeface="+mj-ea"/>
                <a:cs typeface="+mj-cs"/>
              </a:rPr>
              <a:t>Абстрактное представление </a:t>
            </a:r>
            <a:r>
              <a:rPr lang="ru-RU" sz="2800" dirty="0" smtClean="0">
                <a:solidFill>
                  <a:prstClr val="white"/>
                </a:solidFill>
                <a:ea typeface="+mj-ea"/>
                <a:cs typeface="+mj-cs"/>
              </a:rPr>
              <a:t>смысла</a:t>
            </a:r>
            <a:endParaRPr lang="ru-RU" sz="28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62393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 и др.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9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10" y="1886769"/>
            <a:ext cx="6374760" cy="37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2240</TotalTime>
  <Words>990</Words>
  <Application>Microsoft Office PowerPoint</Application>
  <PresentationFormat>Широкоэкранный</PresentationFormat>
  <Paragraphs>194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Century Gothic (Заголовки)</vt:lpstr>
      <vt:lpstr>Consolas</vt:lpstr>
      <vt:lpstr>Times New Roman</vt:lpstr>
      <vt:lpstr>Wingdings 2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79</cp:revision>
  <dcterms:created xsi:type="dcterms:W3CDTF">2022-04-12T07:04:07Z</dcterms:created>
  <dcterms:modified xsi:type="dcterms:W3CDTF">2022-06-06T20:54:45Z</dcterms:modified>
</cp:coreProperties>
</file>