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технологии, предоставляемые платформой </a:t>
            </a:r>
            <a:r>
              <a:rPr lang="en-US" sz="2600" dirty="0" smtClean="0"/>
              <a:t>.NET</a:t>
            </a:r>
            <a:r>
              <a:rPr lang="ru-RU" sz="2600" dirty="0" smtClean="0"/>
              <a:t>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50" y="1410056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6239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2066</TotalTime>
  <Words>934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70</cp:revision>
  <dcterms:created xsi:type="dcterms:W3CDTF">2022-04-12T07:04:07Z</dcterms:created>
  <dcterms:modified xsi:type="dcterms:W3CDTF">2022-05-30T12:12:43Z</dcterms:modified>
</cp:coreProperties>
</file>