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9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5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3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6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1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7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2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75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Принципы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проектирования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семантически-ориентированного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естественно-языкового интерфейса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с системой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Заголовки)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В.А.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4234"/>
              </p:ext>
            </p:extLst>
          </p:nvPr>
        </p:nvGraphicFramePr>
        <p:xfrm>
          <a:off x="7335520" y="2276438"/>
          <a:ext cx="3911600" cy="377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754231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80" y="1879600"/>
            <a:ext cx="835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Century Gothic (Заголовки)"/>
              </a:rPr>
              <a:t>Спасибо за внимание!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Принципы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проектирования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семантически-ориентированного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естественно-языкового интерфейса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с системой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Заголовки)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В.А.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23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естественно-языкового интерфейса для взаимодействия с системой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 построения запроса к </a:t>
            </a:r>
            <a:r>
              <a:rPr lang="en-US" sz="2800" dirty="0" smtClean="0">
                <a:latin typeface="Century Gothic (Заголовки)"/>
              </a:rPr>
              <a:t>LOD </a:t>
            </a:r>
            <a:r>
              <a:rPr lang="ru-RU" sz="2800" dirty="0" smtClean="0">
                <a:latin typeface="Century Gothic (Заголовки)"/>
              </a:rPr>
              <a:t>на языке </a:t>
            </a:r>
            <a:r>
              <a:rPr lang="en-US" sz="2800" dirty="0" smtClean="0">
                <a:latin typeface="Century Gothic (Заголовки)"/>
              </a:rPr>
              <a:t>SPARQL </a:t>
            </a:r>
            <a:r>
              <a:rPr lang="ru-RU" sz="2800" dirty="0" smtClean="0">
                <a:latin typeface="Century Gothic (Заголовки)"/>
              </a:rPr>
              <a:t>по семантическому представлению исходного запроса на ЕЯ.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являющихся тройками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3" y="1825625"/>
            <a:ext cx="69627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76999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39543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Параметр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Абстрактное</a:t>
                      </a:r>
                      <a:r>
                        <a:rPr lang="ru-RU" sz="2000" baseline="0" dirty="0" smtClean="0"/>
                        <a:t> представление смысла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Грамматика Монтегю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Теория</a:t>
                      </a:r>
                      <a:r>
                        <a:rPr lang="ru-RU" sz="2000" baseline="0" dirty="0" smtClean="0"/>
                        <a:t> К-представлений </a:t>
                      </a:r>
                      <a:br>
                        <a:rPr lang="ru-RU" sz="2000" baseline="0" dirty="0" smtClean="0"/>
                      </a:br>
                      <a:r>
                        <a:rPr lang="ru-RU" sz="2000" baseline="0" dirty="0" smtClean="0"/>
                        <a:t>В.А. Фомичева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Язык текста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Русский, Немецкий,</a:t>
                      </a:r>
                      <a:r>
                        <a:rPr lang="ru-RU" sz="2000" baseline="0" dirty="0" smtClean="0"/>
                        <a:t> Французский, Английский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Типы текстов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aseline="0" dirty="0" smtClean="0"/>
                        <a:t>Повествовательные предложения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Повествовательные предложения</a:t>
                      </a:r>
                      <a:r>
                        <a:rPr lang="ru-RU" sz="2000" baseline="0" dirty="0" smtClean="0"/>
                        <a:t> и вопросы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Фразы-высказывания,</a:t>
                      </a:r>
                      <a:r>
                        <a:rPr lang="ru-RU" sz="20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2000" baseline="0" dirty="0" smtClean="0"/>
                        <a:t>команды, вопросы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Допустимая структура</a:t>
                      </a:r>
                      <a:r>
                        <a:rPr lang="ru-RU" sz="2000" baseline="0" dirty="0" smtClean="0"/>
                        <a:t> текста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Отдельное предложение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Связный</a:t>
                      </a:r>
                      <a:r>
                        <a:rPr lang="ru-RU" sz="2000" baseline="0" dirty="0" smtClean="0"/>
                        <a:t> текст наравне с </a:t>
                      </a:r>
                      <a:r>
                        <a:rPr lang="ru-RU" sz="2000" baseline="0" dirty="0" smtClean="0"/>
                        <a:t>о</a:t>
                      </a:r>
                      <a:r>
                        <a:rPr lang="ru-RU" sz="2000" dirty="0" smtClean="0"/>
                        <a:t>тдельными предложениями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2291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Предикаты, описывающие одно и тоже отношение между объектами, могут иметь разные имена даже в рамках одной онтологии.</a:t>
            </a:r>
          </a:p>
          <a:p>
            <a:pPr marL="0" indent="0">
              <a:buNone/>
            </a:pPr>
            <a:r>
              <a:rPr lang="ru-RU" sz="2400" dirty="0" smtClean="0"/>
              <a:t>Например, в онтологии </a:t>
            </a:r>
            <a:r>
              <a:rPr lang="en-US" sz="2400" dirty="0" err="1" smtClean="0"/>
              <a:t>DBpedia</a:t>
            </a:r>
            <a:r>
              <a:rPr lang="ru-RU" sz="2400" dirty="0"/>
              <a:t> </a:t>
            </a:r>
            <a:r>
              <a:rPr lang="ru-RU" sz="2400" dirty="0" smtClean="0"/>
              <a:t>города «Оттава», «Москва», «Ульяновск» и «Северодвинск» для обозначения количества населения имеют разные предикаты: «</a:t>
            </a:r>
            <a:r>
              <a:rPr lang="en-US" sz="2400" dirty="0" smtClean="0"/>
              <a:t>population</a:t>
            </a:r>
            <a:r>
              <a:rPr lang="ru-RU" sz="2400" dirty="0" smtClean="0"/>
              <a:t>»</a:t>
            </a:r>
            <a:r>
              <a:rPr lang="en-US" sz="2400" dirty="0" smtClean="0"/>
              <a:t>, </a:t>
            </a:r>
            <a:r>
              <a:rPr lang="ru-RU" sz="2400" dirty="0" smtClean="0"/>
              <a:t>«</a:t>
            </a:r>
            <a:r>
              <a:rPr lang="en-US" sz="2400" dirty="0" err="1" smtClean="0"/>
              <a:t>populationTota</a:t>
            </a:r>
            <a:r>
              <a:rPr lang="en-US" sz="2400" dirty="0" err="1"/>
              <a:t>l</a:t>
            </a:r>
            <a:r>
              <a:rPr lang="ru-RU" sz="2400" dirty="0" smtClean="0"/>
              <a:t>»</a:t>
            </a:r>
            <a:r>
              <a:rPr lang="en-US" sz="2400" dirty="0" smtClean="0"/>
              <a:t>,</a:t>
            </a:r>
            <a:r>
              <a:rPr lang="ru-RU" sz="2400" dirty="0" smtClean="0"/>
              <a:t> «</a:t>
            </a:r>
            <a:r>
              <a:rPr lang="en-US" sz="2400" dirty="0" smtClean="0"/>
              <a:t>p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ru-RU" sz="2400" dirty="0" smtClean="0"/>
              <a:t>и «</a:t>
            </a:r>
            <a:r>
              <a:rPr lang="en-US" sz="2400" dirty="0" smtClean="0"/>
              <a:t>pop2010census</a:t>
            </a:r>
            <a:r>
              <a:rPr lang="ru-RU" sz="2400" dirty="0" smtClean="0"/>
              <a:t>», </a:t>
            </a:r>
            <a:r>
              <a:rPr lang="ru-RU" sz="2400" dirty="0" err="1" smtClean="0"/>
              <a:t>соответсвенно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36203"/>
              </p:ext>
            </p:extLst>
          </p:nvPr>
        </p:nvGraphicFramePr>
        <p:xfrm>
          <a:off x="7440762" y="2156604"/>
          <a:ext cx="4411932" cy="372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66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205966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err="1" smtClean="0"/>
              <a:t>yago</a:t>
            </a:r>
            <a:r>
              <a:rPr lang="en-US" sz="2400" dirty="0" smtClean="0"/>
              <a:t>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?:</a:t>
            </a:r>
          </a:p>
          <a:p>
            <a:r>
              <a:rPr lang="ru-RU" sz="2400" dirty="0" smtClean="0"/>
              <a:t>У любых объектов Автомобилей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Город связывается со страной, в которой он располагается, с помощью строки с комментарием типа «Это казахстанский город»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744720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706</TotalTime>
  <Words>453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Century Gothic (Заголовки)</vt:lpstr>
      <vt:lpstr>Times New Roman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19</cp:revision>
  <dcterms:created xsi:type="dcterms:W3CDTF">2022-04-12T07:04:07Z</dcterms:created>
  <dcterms:modified xsi:type="dcterms:W3CDTF">2022-04-12T21:20:58Z</dcterms:modified>
</cp:coreProperties>
</file>