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1760-9679-45A3-970F-2270CA965247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8387-8D02-44DF-8950-57F10757F7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608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1760-9679-45A3-970F-2270CA965247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8387-8D02-44DF-8950-57F10757F7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191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1760-9679-45A3-970F-2270CA965247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8387-8D02-44DF-8950-57F10757F7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88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1760-9679-45A3-970F-2270CA965247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8387-8D02-44DF-8950-57F10757F7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79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1760-9679-45A3-970F-2270CA965247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8387-8D02-44DF-8950-57F10757F7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185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1760-9679-45A3-970F-2270CA965247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8387-8D02-44DF-8950-57F10757F7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04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1760-9679-45A3-970F-2270CA965247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8387-8D02-44DF-8950-57F10757F7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74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1760-9679-45A3-970F-2270CA965247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8387-8D02-44DF-8950-57F10757F7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44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1760-9679-45A3-970F-2270CA965247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8387-8D02-44DF-8950-57F10757F7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422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1760-9679-45A3-970F-2270CA965247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8387-8D02-44DF-8950-57F10757F7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806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1760-9679-45A3-970F-2270CA965247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8387-8D02-44DF-8950-57F10757F7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62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61760-9679-45A3-970F-2270CA965247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18387-8D02-44DF-8950-57F10757F7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58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Принципы и паттерны проектирования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Разработка веб-приложений на </a:t>
            </a:r>
            <a:r>
              <a:rPr lang="en-US" dirty="0" smtClean="0"/>
              <a:t>Spring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295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ринципы </a:t>
            </a:r>
            <a:r>
              <a:rPr lang="ru-RU" dirty="0"/>
              <a:t>фреймворка </a:t>
            </a:r>
            <a:r>
              <a:rPr lang="ru-RU" dirty="0" err="1"/>
              <a:t>Spring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Возможность выбора на всех уровнях</a:t>
            </a:r>
            <a:r>
              <a:rPr lang="ru-RU" dirty="0" smtClean="0"/>
              <a:t>.</a:t>
            </a:r>
          </a:p>
          <a:p>
            <a:r>
              <a:rPr lang="ru-RU" dirty="0"/>
              <a:t>2. Приспособление к различным точкам зрения</a:t>
            </a:r>
            <a:r>
              <a:rPr lang="ru-RU" dirty="0" smtClean="0"/>
              <a:t>.</a:t>
            </a:r>
          </a:p>
          <a:p>
            <a:r>
              <a:rPr lang="ru-RU" dirty="0"/>
              <a:t>3. Обеспечение строгой обратной совместимости. </a:t>
            </a:r>
            <a:endParaRPr lang="ru-RU" dirty="0" smtClean="0"/>
          </a:p>
          <a:p>
            <a:r>
              <a:rPr lang="ru-RU" dirty="0"/>
              <a:t>4. Забота об архитектуре API. </a:t>
            </a:r>
            <a:endParaRPr lang="ru-RU" dirty="0" smtClean="0"/>
          </a:p>
          <a:p>
            <a:r>
              <a:rPr lang="ru-RU" dirty="0"/>
              <a:t>5. Высокие стандарты качества исходного кода. 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3662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POJO </a:t>
            </a:r>
            <a:r>
              <a:rPr lang="ru-RU" dirty="0" smtClean="0"/>
              <a:t>классы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Spring</a:t>
            </a:r>
            <a:r>
              <a:rPr lang="ru-RU" dirty="0"/>
              <a:t> работает с простыми Java-объектами в старом стиле (</a:t>
            </a:r>
            <a:r>
              <a:rPr lang="ru-RU" dirty="0" err="1"/>
              <a:t>Plain</a:t>
            </a:r>
            <a:r>
              <a:rPr lang="ru-RU" dirty="0"/>
              <a:t> </a:t>
            </a:r>
            <a:r>
              <a:rPr lang="ru-RU" dirty="0" err="1"/>
              <a:t>Old</a:t>
            </a:r>
            <a:r>
              <a:rPr lang="ru-RU" dirty="0"/>
              <a:t> Java </a:t>
            </a:r>
            <a:r>
              <a:rPr lang="ru-RU" dirty="0" err="1"/>
              <a:t>Objects</a:t>
            </a:r>
            <a:r>
              <a:rPr lang="ru-RU" dirty="0"/>
              <a:t>, </a:t>
            </a:r>
            <a:r>
              <a:rPr lang="ru-RU" dirty="0" err="1"/>
              <a:t>POJOs</a:t>
            </a:r>
            <a:r>
              <a:rPr lang="ru-RU" dirty="0"/>
              <a:t>), что сильно упрощает расширение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dirty="0" err="1"/>
              <a:t>Spring</a:t>
            </a:r>
            <a:r>
              <a:rPr lang="ru-RU" dirty="0"/>
              <a:t> обеспечивает готовность приложений к промышленной эксплуатации; впрочем, ему нужно немного помочь, добавив конфигурацию, связывающую воедино все зависимости и внедряющую </a:t>
            </a:r>
            <a:r>
              <a:rPr lang="ru-RU" dirty="0" smtClean="0"/>
              <a:t>зависимости.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7390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Контекст </a:t>
            </a:r>
            <a:r>
              <a:rPr lang="en-US" dirty="0" smtClean="0"/>
              <a:t>Spring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6175" y="3124994"/>
            <a:ext cx="48196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258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101</Words>
  <Application>Microsoft Office PowerPoint</Application>
  <PresentationFormat>Широкоэкранный</PresentationFormat>
  <Paragraphs>12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Принципы и паттерны проектирования</vt:lpstr>
      <vt:lpstr>Принципы фреймворка Spring</vt:lpstr>
      <vt:lpstr>POJO классы</vt:lpstr>
      <vt:lpstr>Контекст Spring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Принципы и паттерны проектирования</dc:title>
  <dc:creator>Пользователь Windows</dc:creator>
  <cp:lastModifiedBy>Пользователь Windows</cp:lastModifiedBy>
  <cp:revision>1</cp:revision>
  <dcterms:created xsi:type="dcterms:W3CDTF">2022-12-04T11:03:43Z</dcterms:created>
  <dcterms:modified xsi:type="dcterms:W3CDTF">2022-12-04T11:06:09Z</dcterms:modified>
</cp:coreProperties>
</file>