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14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1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8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1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2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56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F96AC-78EF-4CC9-A2AD-5AC279E3E3D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134C-4786-4AAE-83BE-DA0D57A8C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веб-приложений на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62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тестирования на </a:t>
            </a:r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основных идей фреймворка </a:t>
            </a:r>
            <a:r>
              <a:rPr lang="ru-RU" dirty="0" err="1"/>
              <a:t>Spring</a:t>
            </a:r>
            <a:r>
              <a:rPr lang="ru-RU" dirty="0"/>
              <a:t> — поощрение создания разработчиками простых и слабо связанных классов, программирование интерфейсов, благодаря чему программное обеспечение становится более надежным и лучше расширяемым. </a:t>
            </a:r>
            <a:endParaRPr lang="en-US" dirty="0" smtClean="0"/>
          </a:p>
          <a:p>
            <a:r>
              <a:rPr lang="ru-RU" dirty="0" smtClean="0"/>
              <a:t>Фреймворк </a:t>
            </a:r>
            <a:r>
              <a:rPr lang="ru-RU" dirty="0" err="1"/>
              <a:t>Spring</a:t>
            </a:r>
            <a:r>
              <a:rPr lang="ru-RU" dirty="0"/>
              <a:t> предоставляет инструменты, упрощающие модульное и интеграционное тестирование (на самом деле, если вы действительно программируете интерфейсы, для тестирования функциональности приложений </a:t>
            </a:r>
            <a:r>
              <a:rPr lang="ru-RU" dirty="0" err="1"/>
              <a:t>Spring</a:t>
            </a:r>
            <a:r>
              <a:rPr lang="ru-RU" dirty="0"/>
              <a:t> вам не нужен). </a:t>
            </a:r>
          </a:p>
        </p:txBody>
      </p:sp>
    </p:spTree>
    <p:extLst>
      <p:ext uri="{BB962C8B-B14F-4D97-AF65-F5344CB8AC3E}">
        <p14:creationId xmlns:p14="http://schemas.microsoft.com/office/powerpoint/2010/main" val="349809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ru-RU" dirty="0" err="1"/>
              <a:t>Spring</a:t>
            </a:r>
            <a:r>
              <a:rPr lang="ru-RU" dirty="0"/>
              <a:t> включено несколько пакетов, предназначенных для модульного или интеграционного тестирования приложений. 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модульного тестирования предназначено несколько имитационных объектов (</a:t>
            </a:r>
            <a:r>
              <a:rPr lang="ru-RU" dirty="0" err="1"/>
              <a:t>Environment</a:t>
            </a:r>
            <a:r>
              <a:rPr lang="ru-RU" dirty="0"/>
              <a:t>, </a:t>
            </a:r>
            <a:r>
              <a:rPr lang="ru-RU" dirty="0" err="1"/>
              <a:t>Propertysource</a:t>
            </a:r>
            <a:r>
              <a:rPr lang="ru-RU" dirty="0"/>
              <a:t>, INDI, </a:t>
            </a:r>
            <a:r>
              <a:rPr lang="ru-RU" dirty="0" err="1"/>
              <a:t>Servlet</a:t>
            </a:r>
            <a:r>
              <a:rPr lang="ru-RU" dirty="0"/>
              <a:t>; реактивные утилиты тестирования </a:t>
            </a:r>
            <a:r>
              <a:rPr lang="ru-RU" dirty="0" err="1"/>
              <a:t>ServerHttpRequest</a:t>
            </a:r>
            <a:r>
              <a:rPr lang="ru-RU" dirty="0"/>
              <a:t> и </a:t>
            </a:r>
            <a:r>
              <a:rPr lang="ru-RU" dirty="0" err="1"/>
              <a:t>ServerHttpResponse</a:t>
            </a:r>
            <a:r>
              <a:rPr lang="ru-RU" dirty="0"/>
              <a:t>), с помощью которых можно производить изоляционное тестирование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09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Интеграционное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чаще всего используемых возможностей тестирования в </a:t>
            </a:r>
            <a:r>
              <a:rPr lang="ru-RU" dirty="0" err="1"/>
              <a:t>фреймворке</a:t>
            </a:r>
            <a:r>
              <a:rPr lang="ru-RU" dirty="0"/>
              <a:t> </a:t>
            </a:r>
            <a:r>
              <a:rPr lang="ru-RU" dirty="0" err="1"/>
              <a:t>Spring</a:t>
            </a:r>
            <a:r>
              <a:rPr lang="ru-RU" dirty="0"/>
              <a:t> — интеграционное тестирование. Основные его задачи:</a:t>
            </a:r>
          </a:p>
          <a:p>
            <a:r>
              <a:rPr lang="ru-RU" dirty="0"/>
              <a:t>1. управление кэшированием контейнера </a:t>
            </a:r>
            <a:r>
              <a:rPr lang="ru-RU" dirty="0" err="1"/>
              <a:t>Spring</a:t>
            </a:r>
            <a:r>
              <a:rPr lang="ru-RU" dirty="0"/>
              <a:t> 1оС в промежутке между выполнениями тестов;</a:t>
            </a:r>
          </a:p>
          <a:p>
            <a:r>
              <a:rPr lang="ru-RU" dirty="0"/>
              <a:t>2. управление транзакциями;</a:t>
            </a:r>
          </a:p>
          <a:p>
            <a:r>
              <a:rPr lang="ru-RU" dirty="0"/>
              <a:t>3. внедрение зависимостей экземпляров тестовых объектов;</a:t>
            </a:r>
          </a:p>
          <a:p>
            <a:r>
              <a:rPr lang="ru-RU" dirty="0"/>
              <a:t>4. создание предназначенных специально для </a:t>
            </a:r>
            <a:r>
              <a:rPr lang="ru-RU" dirty="0" err="1"/>
              <a:t>Spring</a:t>
            </a:r>
            <a:r>
              <a:rPr lang="ru-RU" dirty="0"/>
              <a:t> базовых классов.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55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 для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Фреймворк </a:t>
            </a:r>
            <a:r>
              <a:rPr lang="ru-RU" dirty="0" err="1"/>
              <a:t>Spring</a:t>
            </a:r>
            <a:r>
              <a:rPr lang="ru-RU" dirty="0"/>
              <a:t> обеспечивает легкий способ тестирования посредством интеграции в тесты контекста приложения (</a:t>
            </a:r>
            <a:r>
              <a:rPr lang="ru-RU" dirty="0" err="1"/>
              <a:t>Applicationcontext</a:t>
            </a:r>
            <a:r>
              <a:rPr lang="ru-RU" dirty="0"/>
              <a:t>). Модуль тестирования </a:t>
            </a:r>
            <a:r>
              <a:rPr lang="ru-RU" dirty="0" err="1"/>
              <a:t>Spring</a:t>
            </a:r>
            <a:r>
              <a:rPr lang="ru-RU" dirty="0"/>
              <a:t> предлагает несколько способов использования </a:t>
            </a:r>
            <a:r>
              <a:rPr lang="ru-RU" dirty="0" err="1"/>
              <a:t>Applicationcontext</a:t>
            </a:r>
            <a:r>
              <a:rPr lang="ru-RU" dirty="0"/>
              <a:t>, программным образом и с помощью аннотаций.</a:t>
            </a:r>
          </a:p>
          <a:p>
            <a:r>
              <a:rPr lang="ru-RU" dirty="0"/>
              <a:t>1. Аннотация </a:t>
            </a:r>
            <a:r>
              <a:rPr lang="ru-RU" dirty="0" err="1"/>
              <a:t>BootstrapWith</a:t>
            </a:r>
            <a:r>
              <a:rPr lang="ru-RU" dirty="0"/>
              <a:t>. Аннотация уровня класса, предназначенная для конфигурации начальной загрузки фреймворка </a:t>
            </a:r>
            <a:r>
              <a:rPr lang="ru-RU" dirty="0" err="1"/>
              <a:t>Testcontext</a:t>
            </a:r>
            <a:r>
              <a:rPr lang="ru-RU" dirty="0"/>
              <a:t> </a:t>
            </a:r>
            <a:r>
              <a:rPr lang="ru-RU" dirty="0" err="1"/>
              <a:t>Spring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96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 для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2. Аннотация </a:t>
            </a:r>
            <a:r>
              <a:rPr lang="ru-RU" dirty="0" err="1"/>
              <a:t>gContextConfiguration</a:t>
            </a:r>
            <a:r>
              <a:rPr lang="ru-RU" dirty="0"/>
              <a:t>. Определяет метаданные уровня класса, задающие способ загрузки и настройки </a:t>
            </a:r>
            <a:r>
              <a:rPr lang="ru-RU" dirty="0" err="1"/>
              <a:t>Applicationcontext</a:t>
            </a:r>
            <a:r>
              <a:rPr lang="ru-RU" dirty="0"/>
              <a:t> для интеграционных тестов</a:t>
            </a:r>
            <a:r>
              <a:rPr lang="ru-RU" dirty="0" smtClean="0"/>
              <a:t>.</a:t>
            </a:r>
          </a:p>
          <a:p>
            <a:r>
              <a:rPr lang="ru-RU" dirty="0"/>
              <a:t>3. Аннотация @</a:t>
            </a:r>
            <a:r>
              <a:rPr lang="ru-RU" dirty="0" err="1"/>
              <a:t>WebAppConfiguration</a:t>
            </a:r>
            <a:r>
              <a:rPr lang="ru-RU" dirty="0"/>
              <a:t>. Аннотация уровня класса, указывающая, что загружаемым для интеграционного теста контекстом приложения должно быть </a:t>
            </a:r>
            <a:r>
              <a:rPr lang="ru-RU" dirty="0" err="1"/>
              <a:t>WebApplicationContext</a:t>
            </a:r>
            <a:r>
              <a:rPr lang="ru-RU" dirty="0"/>
              <a:t>.</a:t>
            </a:r>
          </a:p>
          <a:p>
            <a:r>
              <a:rPr lang="ru-RU" dirty="0"/>
              <a:t>4. Аннотация @</a:t>
            </a:r>
            <a:r>
              <a:rPr lang="ru-RU" dirty="0" err="1"/>
              <a:t>ActiveProfile</a:t>
            </a:r>
            <a:r>
              <a:rPr lang="ru-RU" dirty="0"/>
              <a:t>. Аннотация уровня класса, указывающая, какой из профилей определения компонентов должен быть активным при загрузке </a:t>
            </a:r>
            <a:r>
              <a:rPr lang="ru-RU" dirty="0" err="1"/>
              <a:t>Applicationcontext</a:t>
            </a:r>
            <a:r>
              <a:rPr lang="ru-RU" dirty="0"/>
              <a:t> для интеграционного теста.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0487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 для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5. Аннотация @</a:t>
            </a:r>
            <a:r>
              <a:rPr lang="ru-RU" dirty="0" err="1"/>
              <a:t>TestPropertySource</a:t>
            </a:r>
            <a:r>
              <a:rPr lang="ru-RU" dirty="0"/>
              <a:t>. Аннотация уровня класса, предназначенная для задания местоположений файлов свойств и встраиваемых свойств, добавляемых в набор объектов </a:t>
            </a:r>
            <a:r>
              <a:rPr lang="ru-RU" dirty="0" err="1"/>
              <a:t>Propertysource</a:t>
            </a:r>
            <a:r>
              <a:rPr lang="ru-RU" dirty="0"/>
              <a:t> в </a:t>
            </a:r>
            <a:r>
              <a:rPr lang="ru-RU" dirty="0" err="1"/>
              <a:t>Environment</a:t>
            </a:r>
            <a:r>
              <a:rPr lang="ru-RU" dirty="0"/>
              <a:t> для загружаемого для интеграционного теста </a:t>
            </a:r>
            <a:r>
              <a:rPr lang="ru-RU" dirty="0" err="1"/>
              <a:t>Applicationcontext</a:t>
            </a:r>
            <a:r>
              <a:rPr lang="ru-RU" dirty="0"/>
              <a:t>.</a:t>
            </a:r>
          </a:p>
          <a:p>
            <a:r>
              <a:rPr lang="ru-RU" dirty="0"/>
              <a:t>6. Аннотация @</a:t>
            </a:r>
            <a:r>
              <a:rPr lang="ru-RU" dirty="0" err="1"/>
              <a:t>DirtiesContext</a:t>
            </a:r>
            <a:r>
              <a:rPr lang="ru-RU" dirty="0"/>
              <a:t>. Указывает, что используемый </a:t>
            </a:r>
            <a:r>
              <a:rPr lang="ru-RU" dirty="0" err="1"/>
              <a:t>Applicationcontext</a:t>
            </a:r>
            <a:r>
              <a:rPr lang="ru-RU" dirty="0"/>
              <a:t> был «загрязнен» во время выполнения теста (например, модифицирован или поврежден путем изменения состояния компонента-одиночки) и должен быть закрыт.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1668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371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Тестирование</vt:lpstr>
      <vt:lpstr>Идея тестирования на Spring</vt:lpstr>
      <vt:lpstr>Модульное тестирование</vt:lpstr>
      <vt:lpstr>Интеграционное тестирование</vt:lpstr>
      <vt:lpstr>Аннотации для тестирования</vt:lpstr>
      <vt:lpstr>Аннотации для тестирования</vt:lpstr>
      <vt:lpstr>Аннотации для тестирования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Пользователь Windows</dc:creator>
  <cp:lastModifiedBy>Пользователь Windows</cp:lastModifiedBy>
  <cp:revision>1</cp:revision>
  <dcterms:created xsi:type="dcterms:W3CDTF">2022-12-04T11:59:16Z</dcterms:created>
  <dcterms:modified xsi:type="dcterms:W3CDTF">2022-12-04T12:02:04Z</dcterms:modified>
</cp:coreProperties>
</file>