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1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66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3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3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8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08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2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321D-8C39-4697-89E8-01A4090877DF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A506-CD5C-419D-8843-4CE99AA76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Простое веб-приложение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Разработка веб-приложения на </a:t>
            </a:r>
            <a:r>
              <a:rPr lang="en-US" dirty="0" smtClean="0"/>
              <a:t>Spring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65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средства для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Spring</a:t>
            </a:r>
            <a:r>
              <a:rPr lang="ru-RU" dirty="0"/>
              <a:t> упрощает создание корпоративных приложений Java, поскольку предоставляет все необходимое разработчику для использования языка Java в корпоративной среде</a:t>
            </a:r>
            <a:r>
              <a:rPr lang="ru-RU" dirty="0" smtClean="0"/>
              <a:t>.</a:t>
            </a:r>
          </a:p>
          <a:p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5 требует </a:t>
            </a:r>
            <a:r>
              <a:rPr lang="ru-RU" dirty="0" err="1"/>
              <a:t>jDK</a:t>
            </a:r>
            <a:r>
              <a:rPr lang="ru-RU" dirty="0"/>
              <a:t> 8+ и обеспечивает поддержку пакета инструментов Java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Kit</a:t>
            </a:r>
            <a:r>
              <a:rPr lang="ru-RU" dirty="0"/>
              <a:t> (JDK) версий 9,10 и </a:t>
            </a:r>
            <a:r>
              <a:rPr lang="ru-RU" dirty="0" smtClean="0"/>
              <a:t>более новые.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657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Spring</a:t>
            </a:r>
            <a:r>
              <a:rPr lang="ru-RU" dirty="0"/>
              <a:t> MVC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Веб-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ru-RU" dirty="0" err="1"/>
              <a:t>Spring</a:t>
            </a:r>
            <a:r>
              <a:rPr lang="ru-RU" dirty="0"/>
              <a:t> MVC был создан для обслуживания API </a:t>
            </a:r>
            <a:r>
              <a:rPr lang="ru-RU" dirty="0" err="1"/>
              <a:t>сервлетов</a:t>
            </a:r>
            <a:r>
              <a:rPr lang="ru-RU" dirty="0"/>
              <a:t> и </a:t>
            </a:r>
            <a:r>
              <a:rPr lang="ru-RU" dirty="0" err="1"/>
              <a:t>сервлет</a:t>
            </a:r>
            <a:r>
              <a:rPr lang="ru-RU" dirty="0"/>
              <a:t>-контейнеров. Пока требования к сервисам не повысились, это было нормально, но затем возникла проблема блокировки при каждом </a:t>
            </a:r>
            <a:r>
              <a:rPr lang="ru-RU" dirty="0" smtClean="0"/>
              <a:t>запросе.</a:t>
            </a:r>
          </a:p>
          <a:p>
            <a:r>
              <a:rPr lang="ru-RU" dirty="0" smtClean="0"/>
              <a:t>В результате появился </a:t>
            </a:r>
            <a:r>
              <a:rPr lang="ru-RU" dirty="0"/>
              <a:t>реактивный стек, веб-</a:t>
            </a:r>
            <a:r>
              <a:rPr lang="ru-RU" dirty="0" err="1"/>
              <a:t>фреймворк</a:t>
            </a:r>
            <a:r>
              <a:rPr lang="ru-RU" dirty="0"/>
              <a:t>. В версии 5 появился модуль </a:t>
            </a: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WebFlux</a:t>
            </a:r>
            <a:r>
              <a:rPr lang="ru-RU" dirty="0"/>
              <a:t> с полностью неблокирующим стеком с поддержкой контроля обратного потока данных (</a:t>
            </a:r>
            <a:r>
              <a:rPr lang="ru-RU" dirty="0" err="1"/>
              <a:t>Reactive</a:t>
            </a:r>
            <a:r>
              <a:rPr lang="ru-RU" dirty="0"/>
              <a:t> </a:t>
            </a:r>
            <a:r>
              <a:rPr lang="ru-RU" dirty="0" err="1"/>
              <a:t>Streams</a:t>
            </a:r>
            <a:r>
              <a:rPr lang="ru-RU" dirty="0"/>
              <a:t>, </a:t>
            </a:r>
            <a:r>
              <a:rPr lang="ru-RU" dirty="0" err="1"/>
              <a:t>back</a:t>
            </a:r>
            <a:r>
              <a:rPr lang="ru-RU" dirty="0"/>
              <a:t> </a:t>
            </a:r>
            <a:r>
              <a:rPr lang="ru-RU" dirty="0" err="1"/>
              <a:t>pressure</a:t>
            </a:r>
            <a:r>
              <a:rPr lang="ru-RU" dirty="0"/>
              <a:t>), который работает на таких серверах, как </a:t>
            </a:r>
            <a:r>
              <a:rPr lang="ru-RU" dirty="0" err="1"/>
              <a:t>Netty</a:t>
            </a:r>
            <a:r>
              <a:rPr lang="ru-RU" dirty="0"/>
              <a:t>, </a:t>
            </a:r>
            <a:r>
              <a:rPr lang="ru-RU" dirty="0" err="1"/>
              <a:t>Undertow</a:t>
            </a:r>
            <a:r>
              <a:rPr lang="ru-RU" dirty="0"/>
              <a:t>, а также в контейнерах </a:t>
            </a:r>
            <a:r>
              <a:rPr lang="ru-RU" dirty="0" err="1"/>
              <a:t>Servlet</a:t>
            </a:r>
            <a:r>
              <a:rPr lang="ru-RU" dirty="0"/>
              <a:t> 3.1+.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49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ru-RU" dirty="0" err="1"/>
              <a:t>WebFlux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ru-RU" dirty="0" err="1"/>
              <a:t>WebFlux</a:t>
            </a:r>
            <a:r>
              <a:rPr lang="ru-RU" dirty="0"/>
              <a:t> зависит от другого проекта </a:t>
            </a:r>
            <a:r>
              <a:rPr lang="ru-RU" dirty="0" err="1"/>
              <a:t>Spring</a:t>
            </a:r>
            <a:r>
              <a:rPr lang="ru-RU" dirty="0"/>
              <a:t>: </a:t>
            </a: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err="1"/>
              <a:t>Reactor</a:t>
            </a:r>
            <a:r>
              <a:rPr lang="ru-RU" dirty="0"/>
              <a:t>. </a:t>
            </a:r>
            <a:r>
              <a:rPr lang="ru-RU" dirty="0" err="1"/>
              <a:t>Reactor</a:t>
            </a:r>
            <a:r>
              <a:rPr lang="ru-RU" dirty="0"/>
              <a:t> представляет собой рекомендуемую реактивную библиотеку для </a:t>
            </a:r>
            <a:r>
              <a:rPr lang="ru-RU" dirty="0" err="1"/>
              <a:t>Spring</a:t>
            </a:r>
            <a:r>
              <a:rPr lang="ru-RU" dirty="0"/>
              <a:t> </a:t>
            </a:r>
            <a:r>
              <a:rPr lang="ru-RU" dirty="0" err="1"/>
              <a:t>WebFlux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Он </a:t>
            </a:r>
            <a:r>
              <a:rPr lang="ru-RU" dirty="0"/>
              <a:t>предоставляет типы API </a:t>
            </a:r>
            <a:r>
              <a:rPr lang="ru-RU" dirty="0" err="1"/>
              <a:t>Mono</a:t>
            </a:r>
            <a:r>
              <a:rPr lang="ru-RU" dirty="0"/>
              <a:t> и </a:t>
            </a:r>
            <a:r>
              <a:rPr lang="ru-RU" dirty="0" err="1"/>
              <a:t>Flux</a:t>
            </a:r>
            <a:r>
              <a:rPr lang="ru-RU" dirty="0"/>
              <a:t> для работы с последовательностями данных из 0.. 1 и 0.. N элементов соответственно с помощью богатого набора операторов, совпадающего с перечнем операторов API </a:t>
            </a:r>
            <a:r>
              <a:rPr lang="ru-RU" dirty="0" err="1"/>
              <a:t>ReactiveX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Reactor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Reactor</a:t>
            </a:r>
            <a:r>
              <a:rPr lang="ru-RU" dirty="0"/>
              <a:t> — библиотека, реализующая интерфейсы </a:t>
            </a:r>
            <a:r>
              <a:rPr lang="ru-RU" dirty="0" err="1"/>
              <a:t>Reactive</a:t>
            </a:r>
            <a:r>
              <a:rPr lang="ru-RU" dirty="0"/>
              <a:t> </a:t>
            </a:r>
            <a:r>
              <a:rPr lang="ru-RU" dirty="0" err="1"/>
              <a:t>Streams</a:t>
            </a:r>
            <a:r>
              <a:rPr lang="ru-RU" dirty="0"/>
              <a:t>, а потому все ее операторы поддерживают неблокирующий контроль обратного потока данных. </a:t>
            </a:r>
            <a:r>
              <a:rPr lang="ru-RU" dirty="0" err="1"/>
              <a:t>Reactor</a:t>
            </a:r>
            <a:r>
              <a:rPr lang="ru-RU" dirty="0"/>
              <a:t> сильно ориентирован на серверный Java и разрабатывался в тесном сотрудничестве со </a:t>
            </a:r>
            <a:r>
              <a:rPr lang="ru-RU" dirty="0" err="1"/>
              <a:t>Spring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283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Простое веб-приложение</vt:lpstr>
      <vt:lpstr>Необходимые средства для разработки</vt:lpstr>
      <vt:lpstr>Spring MVC </vt:lpstr>
      <vt:lpstr>Модуль WebFlux </vt:lpstr>
      <vt:lpstr>Reactor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Простое веб-приложение</dc:title>
  <dc:creator>Пользователь Windows</dc:creator>
  <cp:lastModifiedBy>Пользователь Windows</cp:lastModifiedBy>
  <cp:revision>1</cp:revision>
  <dcterms:created xsi:type="dcterms:W3CDTF">2022-12-04T11:39:05Z</dcterms:created>
  <dcterms:modified xsi:type="dcterms:W3CDTF">2022-12-04T11:43:27Z</dcterms:modified>
</cp:coreProperties>
</file>