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5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1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29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86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6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76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9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BB89-1344-4525-B864-01223A050A6A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E0383-02BA-4C68-AC81-D1E5002E4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7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CLI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веб-приложений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— следующий этап эволюции фреймворка </a:t>
            </a:r>
            <a:r>
              <a:rPr lang="ru-RU" dirty="0" err="1" smtClean="0"/>
              <a:t>Spring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 err="1"/>
              <a:t>Boot</a:t>
            </a:r>
            <a:r>
              <a:rPr lang="ru-RU" dirty="0"/>
              <a:t> — вовсе не замена </a:t>
            </a:r>
            <a:r>
              <a:rPr lang="ru-RU" dirty="0" err="1"/>
              <a:t>фреймворку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, </a:t>
            </a:r>
            <a:r>
              <a:rPr lang="ru-RU" dirty="0" smtClean="0"/>
              <a:t>поскольку</a:t>
            </a:r>
            <a:r>
              <a:rPr lang="en-US" dirty="0" smtClean="0"/>
              <a:t> </a:t>
            </a:r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 err="1"/>
              <a:t>Boot</a:t>
            </a:r>
            <a:r>
              <a:rPr lang="ru-RU" dirty="0"/>
              <a:t> и есть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! </a:t>
            </a:r>
            <a:endParaRPr lang="en-US" dirty="0" smtClean="0"/>
          </a:p>
          <a:p>
            <a:r>
              <a:rPr lang="ru-RU" dirty="0" err="1" smtClean="0"/>
              <a:t>Spring</a:t>
            </a:r>
            <a:r>
              <a:rPr lang="ru-RU" dirty="0" smtClean="0"/>
              <a:t> </a:t>
            </a:r>
            <a:r>
              <a:rPr lang="ru-RU" dirty="0" err="1"/>
              <a:t>Boot</a:t>
            </a:r>
            <a:r>
              <a:rPr lang="ru-RU" dirty="0"/>
              <a:t> можно рассматривать как новый способ простого и удобного создания приложений </a:t>
            </a:r>
            <a:r>
              <a:rPr lang="ru-RU" dirty="0" err="1"/>
              <a:t>Spring</a:t>
            </a:r>
            <a:r>
              <a:rPr lang="ru-RU" dirty="0"/>
              <a:t>.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4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упрощает способ разработки, поскольку позволяет легко создавать готовые к промышленной эксплуатации приложения на основе </a:t>
            </a:r>
            <a:r>
              <a:rPr lang="ru-RU" dirty="0" err="1"/>
              <a:t>Spring</a:t>
            </a:r>
            <a:r>
              <a:rPr lang="ru-RU" dirty="0"/>
              <a:t>, которые можно просто «запустить</a:t>
            </a:r>
            <a:r>
              <a:rPr lang="ru-RU" dirty="0" smtClean="0"/>
              <a:t>».</a:t>
            </a:r>
            <a:endParaRPr lang="en-US" dirty="0" smtClean="0"/>
          </a:p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можно создавать автономные приложения со встроенным сервером (по умолчанию </a:t>
            </a:r>
            <a:r>
              <a:rPr lang="ru-RU" dirty="0" err="1"/>
              <a:t>Tomcat</a:t>
            </a:r>
            <a:r>
              <a:rPr lang="ru-RU" dirty="0"/>
              <a:t> или </a:t>
            </a:r>
            <a:r>
              <a:rPr lang="ru-RU" dirty="0" err="1"/>
              <a:t>Netty</a:t>
            </a:r>
            <a:r>
              <a:rPr lang="ru-RU"/>
              <a:t> в случае использования новых веб-реактивных модулей), полностью готовые к запуску и развертыванию.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0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важнейших возможностей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— продуманная среда выполнения, благодаря которой разработчику легче следовать рекомендуемым практикам по созданию надежных, расширяемых и масштабируемых приложений </a:t>
            </a:r>
            <a:r>
              <a:rPr lang="ru-RU" dirty="0" err="1"/>
              <a:t>Spring</a:t>
            </a:r>
            <a:r>
              <a:rPr lang="ru-RU" dirty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CLI (интерфейс командной строки) — один из многих способов создания приложений </a:t>
            </a:r>
            <a:r>
              <a:rPr lang="ru-RU" dirty="0" err="1"/>
              <a:t>Spring</a:t>
            </a:r>
            <a:r>
              <a:rPr lang="ru-RU" dirty="0"/>
              <a:t>, впрочем обычно используемый для прототипов приложений. Можете считать его «песочницей»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79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Boot</a:t>
            </a:r>
            <a:r>
              <a:rPr lang="ru-RU" dirty="0"/>
              <a:t> CLI изучает код и пытается на основе аннотаций </a:t>
            </a:r>
            <a:r>
              <a:rPr lang="ru-RU" dirty="0" err="1"/>
              <a:t>Spring</a:t>
            </a:r>
            <a:r>
              <a:rPr lang="ru-RU" dirty="0"/>
              <a:t> MVC (@</a:t>
            </a:r>
            <a:r>
              <a:rPr lang="ru-RU" dirty="0" err="1"/>
              <a:t>RestController</a:t>
            </a:r>
            <a:r>
              <a:rPr lang="ru-RU" dirty="0"/>
              <a:t> и @</a:t>
            </a:r>
            <a:r>
              <a:rPr lang="ru-RU" dirty="0" err="1"/>
              <a:t>GetMapping</a:t>
            </a:r>
            <a:r>
              <a:rPr lang="ru-RU" dirty="0"/>
              <a:t>) выполнить его как веб-приложение, используя встроенный сервер </a:t>
            </a:r>
            <a:r>
              <a:rPr lang="ru-RU" dirty="0" err="1"/>
              <a:t>Tomcat</a:t>
            </a:r>
            <a:r>
              <a:rPr lang="ru-RU" dirty="0"/>
              <a:t> и запуская это веб-приложение на нем. </a:t>
            </a:r>
            <a:endParaRPr lang="en-US" dirty="0" smtClean="0"/>
          </a:p>
          <a:p>
            <a:r>
              <a:rPr lang="ru-RU" dirty="0"/>
              <a:t>Скрытая за кулисами магия состоит в том, что язык программирования </a:t>
            </a:r>
            <a:r>
              <a:rPr lang="ru-RU" dirty="0" err="1"/>
              <a:t>Groovy</a:t>
            </a:r>
            <a:r>
              <a:rPr lang="ru-RU" dirty="0"/>
              <a:t> обеспечивает простой способ перехвата операторов и динамического создания кода с помощью абстрактного синтаксического дерева (</a:t>
            </a:r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syntax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, AST); благодаря этому можно без проблем внедрить недостающий код </a:t>
            </a:r>
            <a:r>
              <a:rPr lang="ru-RU" dirty="0" err="1"/>
              <a:t>Spring</a:t>
            </a:r>
            <a:r>
              <a:rPr lang="ru-RU" dirty="0"/>
              <a:t> и выполнить его.</a:t>
            </a:r>
          </a:p>
        </p:txBody>
      </p:sp>
    </p:spTree>
    <p:extLst>
      <p:ext uri="{BB962C8B-B14F-4D97-AF65-F5344CB8AC3E}">
        <p14:creationId xmlns:p14="http://schemas.microsoft.com/office/powerpoint/2010/main" val="3807085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248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Spring boot CLI</vt:lpstr>
      <vt:lpstr>Spring Boot</vt:lpstr>
      <vt:lpstr>Spring Boot</vt:lpstr>
      <vt:lpstr>CLI</vt:lpstr>
      <vt:lpstr>CLI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CLI</dc:title>
  <dc:creator>Пользователь Windows</dc:creator>
  <cp:lastModifiedBy>Пользователь Windows</cp:lastModifiedBy>
  <cp:revision>1</cp:revision>
  <dcterms:created xsi:type="dcterms:W3CDTF">2022-12-04T11:43:37Z</dcterms:created>
  <dcterms:modified xsi:type="dcterms:W3CDTF">2022-12-04T11:46:33Z</dcterms:modified>
</cp:coreProperties>
</file>