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203-9C2B-4A29-9250-BE59DEB5C7C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E601-053B-409D-B607-458246581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76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203-9C2B-4A29-9250-BE59DEB5C7C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E601-053B-409D-B607-458246581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203-9C2B-4A29-9250-BE59DEB5C7C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E601-053B-409D-B607-458246581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96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203-9C2B-4A29-9250-BE59DEB5C7C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E601-053B-409D-B607-458246581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77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203-9C2B-4A29-9250-BE59DEB5C7C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E601-053B-409D-B607-458246581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203-9C2B-4A29-9250-BE59DEB5C7C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E601-053B-409D-B607-458246581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203-9C2B-4A29-9250-BE59DEB5C7C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E601-053B-409D-B607-458246581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60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203-9C2B-4A29-9250-BE59DEB5C7C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E601-053B-409D-B607-458246581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01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203-9C2B-4A29-9250-BE59DEB5C7C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E601-053B-409D-B607-458246581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96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203-9C2B-4A29-9250-BE59DEB5C7C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E601-053B-409D-B607-458246581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203-9C2B-4A29-9250-BE59DEB5C7C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E601-053B-409D-B607-458246581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3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D203-9C2B-4A29-9250-BE59DEB5C7C0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5E601-053B-409D-B607-458246581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6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 приложений </a:t>
            </a:r>
            <a:r>
              <a:rPr lang="en-US" dirty="0"/>
              <a:t>Spring Boot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веб-приложений на </a:t>
            </a:r>
            <a:r>
              <a:rPr lang="en-US" dirty="0" smtClean="0"/>
              <a:t>Spring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30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приложений </a:t>
            </a:r>
            <a:r>
              <a:rPr lang="en-US" dirty="0" smtClean="0"/>
              <a:t>Spring Boot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создания приложения </a:t>
            </a:r>
            <a:r>
              <a:rPr lang="en-US" dirty="0"/>
              <a:t>Spring</a:t>
            </a:r>
            <a:r>
              <a:rPr lang="ru-RU" dirty="0"/>
              <a:t> необходимы следующие </a:t>
            </a:r>
            <a:r>
              <a:rPr lang="ru-RU" dirty="0" smtClean="0"/>
              <a:t>компоненты</a:t>
            </a:r>
            <a:r>
              <a:rPr lang="en-US" dirty="0" smtClean="0"/>
              <a:t>:</a:t>
            </a:r>
          </a:p>
          <a:p>
            <a:r>
              <a:rPr lang="ru-RU" dirty="0"/>
              <a:t>1. Утилита сборки/управления зависимостями, например, </a:t>
            </a:r>
            <a:r>
              <a:rPr lang="en-US" dirty="0"/>
              <a:t>Maven</a:t>
            </a:r>
            <a:r>
              <a:rPr lang="ru-RU" dirty="0"/>
              <a:t> или 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Spring Boot</a:t>
            </a:r>
            <a:r>
              <a:rPr lang="ru-RU" dirty="0"/>
              <a:t> также поддерживает </a:t>
            </a:r>
            <a:r>
              <a:rPr lang="en-US" dirty="0"/>
              <a:t>Ant</a:t>
            </a:r>
            <a:r>
              <a:rPr lang="ru-RU" dirty="0"/>
              <a:t> и </a:t>
            </a:r>
            <a:r>
              <a:rPr lang="en-US" dirty="0"/>
              <a:t>Ivy</a:t>
            </a:r>
            <a:r>
              <a:rPr lang="ru-RU" dirty="0"/>
              <a:t>).</a:t>
            </a:r>
          </a:p>
          <a:p>
            <a:r>
              <a:rPr lang="ru-RU" dirty="0"/>
              <a:t>2. Корректное управление зависимостями и соответствующие плагины в утилите сборки. При работе с </a:t>
            </a:r>
            <a:r>
              <a:rPr lang="en-US" dirty="0"/>
              <a:t>Maven</a:t>
            </a:r>
            <a:r>
              <a:rPr lang="ru-RU" dirty="0"/>
              <a:t> требуется тег &lt;</a:t>
            </a:r>
            <a:r>
              <a:rPr lang="en-US" dirty="0"/>
              <a:t>parent</a:t>
            </a:r>
            <a:r>
              <a:rPr lang="ru-RU" dirty="0"/>
              <a:t>/&gt; (конечно, существуют и другие способы настройки </a:t>
            </a:r>
            <a:r>
              <a:rPr lang="en-US" dirty="0"/>
              <a:t>Spring Boot</a:t>
            </a:r>
            <a:r>
              <a:rPr lang="ru-RU" dirty="0"/>
              <a:t>, но использование тега &lt;</a:t>
            </a:r>
            <a:r>
              <a:rPr lang="en-US" dirty="0"/>
              <a:t>parent</a:t>
            </a:r>
            <a:r>
              <a:rPr lang="ru-RU" dirty="0"/>
              <a:t>/&gt; — простейший) и плагин </a:t>
            </a:r>
            <a:r>
              <a:rPr lang="en-US" dirty="0"/>
              <a:t>spring</a:t>
            </a:r>
            <a:r>
              <a:rPr lang="ru-RU" dirty="0"/>
              <a:t>-</a:t>
            </a:r>
            <a:r>
              <a:rPr lang="en-US" dirty="0"/>
              <a:t>boot</a:t>
            </a:r>
            <a:r>
              <a:rPr lang="ru-RU" dirty="0"/>
              <a:t>-</a:t>
            </a:r>
            <a:r>
              <a:rPr lang="en-US" dirty="0"/>
              <a:t>maven</a:t>
            </a:r>
            <a:r>
              <a:rPr lang="ru-RU" dirty="0"/>
              <a:t>-</a:t>
            </a:r>
            <a:r>
              <a:rPr lang="en-US" dirty="0"/>
              <a:t>plugin</a:t>
            </a:r>
            <a:r>
              <a:rPr lang="ru-RU" dirty="0"/>
              <a:t>. Если же вы используете </a:t>
            </a:r>
            <a:r>
              <a:rPr lang="en-US" dirty="0" err="1"/>
              <a:t>Gradle</a:t>
            </a:r>
            <a:r>
              <a:rPr lang="ru-RU" dirty="0"/>
              <a:t>, вам понадобятся плагины </a:t>
            </a:r>
            <a:r>
              <a:rPr lang="en-US" dirty="0"/>
              <a:t>org</a:t>
            </a:r>
            <a:r>
              <a:rPr lang="ru-RU" dirty="0"/>
              <a:t>.</a:t>
            </a:r>
            <a:r>
              <a:rPr lang="en-US" dirty="0" err="1"/>
              <a:t>springframework</a:t>
            </a:r>
            <a:r>
              <a:rPr lang="ru-RU" dirty="0"/>
              <a:t>, </a:t>
            </a:r>
            <a:r>
              <a:rPr lang="en-US" dirty="0"/>
              <a:t>boot</a:t>
            </a:r>
            <a:r>
              <a:rPr lang="ru-RU" dirty="0"/>
              <a:t> и </a:t>
            </a:r>
            <a:r>
              <a:rPr lang="en-US" dirty="0" err="1"/>
              <a:t>io</a:t>
            </a:r>
            <a:r>
              <a:rPr lang="ru-RU" dirty="0"/>
              <a:t>.</a:t>
            </a:r>
            <a:r>
              <a:rPr lang="en-US" dirty="0"/>
              <a:t>spring</a:t>
            </a:r>
            <a:r>
              <a:rPr lang="ru-RU" dirty="0"/>
              <a:t>.</a:t>
            </a:r>
            <a:r>
              <a:rPr lang="en-US" dirty="0"/>
              <a:t>dependency</a:t>
            </a:r>
            <a:r>
              <a:rPr lang="ru-RU" dirty="0"/>
              <a:t>-</a:t>
            </a:r>
            <a:r>
              <a:rPr lang="en-US" dirty="0"/>
              <a:t>management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17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аннотации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аннотацию @</a:t>
            </a:r>
            <a:r>
              <a:rPr lang="en-US" dirty="0" err="1"/>
              <a:t>SpringBootApplication</a:t>
            </a:r>
            <a:r>
              <a:rPr lang="ru-RU" dirty="0"/>
              <a:t>;</a:t>
            </a:r>
          </a:p>
          <a:p>
            <a:r>
              <a:rPr lang="ru-RU" dirty="0"/>
              <a:t>2. оператор </a:t>
            </a:r>
            <a:r>
              <a:rPr lang="en-US" dirty="0" err="1"/>
              <a:t>SpringApplication</a:t>
            </a:r>
            <a:r>
              <a:rPr lang="ru-RU" dirty="0"/>
              <a:t>.</a:t>
            </a:r>
            <a:r>
              <a:rPr lang="en-US" dirty="0"/>
              <a:t>run</a:t>
            </a:r>
            <a:r>
              <a:rPr lang="ru-RU" dirty="0"/>
              <a:t> в методе </a:t>
            </a:r>
            <a:r>
              <a:rPr lang="en-US" dirty="0"/>
              <a:t>main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77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ru-RU" dirty="0" smtClean="0"/>
              <a:t>для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Существуют также </a:t>
            </a:r>
            <a:r>
              <a:rPr lang="en-US" dirty="0"/>
              <a:t>IDE</a:t>
            </a:r>
            <a:r>
              <a:rPr lang="ru-RU" dirty="0"/>
              <a:t> (интерактивные среды разработки), например </a:t>
            </a:r>
            <a:r>
              <a:rPr lang="en-US" dirty="0"/>
              <a:t>STS</a:t>
            </a:r>
            <a:r>
              <a:rPr lang="ru-RU" dirty="0"/>
              <a:t> (</a:t>
            </a:r>
            <a:r>
              <a:rPr lang="en-US" dirty="0"/>
              <a:t>Spring Tool Suite</a:t>
            </a:r>
            <a:r>
              <a:rPr lang="ru-RU" dirty="0"/>
              <a:t> — «комплекс инструментов для </a:t>
            </a:r>
            <a:r>
              <a:rPr lang="en-US" dirty="0"/>
              <a:t>Spring</a:t>
            </a:r>
            <a:r>
              <a:rPr lang="ru-RU" dirty="0"/>
              <a:t>»,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/>
              <a:t>spring</a:t>
            </a:r>
            <a:r>
              <a:rPr lang="ru-RU" dirty="0"/>
              <a:t>.</a:t>
            </a:r>
            <a:r>
              <a:rPr lang="en-US" dirty="0" err="1"/>
              <a:t>io</a:t>
            </a:r>
            <a:r>
              <a:rPr lang="ru-RU" dirty="0"/>
              <a:t>/</a:t>
            </a:r>
            <a:r>
              <a:rPr lang="en-US" dirty="0"/>
              <a:t>tools</a:t>
            </a:r>
            <a:r>
              <a:rPr lang="ru-RU" dirty="0"/>
              <a:t>), </a:t>
            </a:r>
            <a:r>
              <a:rPr lang="en-US" dirty="0" err="1"/>
              <a:t>IntelliJ</a:t>
            </a:r>
            <a:r>
              <a:rPr lang="en-US" dirty="0"/>
              <a:t> IDEA</a:t>
            </a:r>
            <a:r>
              <a:rPr lang="ru-RU" dirty="0"/>
              <a:t> от </a:t>
            </a:r>
            <a:r>
              <a:rPr lang="en-US" dirty="0" err="1"/>
              <a:t>JetBrains</a:t>
            </a:r>
            <a:r>
              <a:rPr lang="ru-RU" dirty="0"/>
              <a:t> (</a:t>
            </a:r>
            <a:r>
              <a:rPr lang="en-US" u="sng" dirty="0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>
                <a:hlinkClick r:id="rId2"/>
              </a:rPr>
              <a:t>www</a:t>
            </a:r>
            <a:r>
              <a:rPr lang="ru-RU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jetbrains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com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idea</a:t>
            </a:r>
            <a:r>
              <a:rPr lang="ru-RU" u="sng" dirty="0">
                <a:hlinkClick r:id="rId2"/>
              </a:rPr>
              <a:t>/</a:t>
            </a:r>
            <a:r>
              <a:rPr lang="ru-RU" dirty="0"/>
              <a:t>), </a:t>
            </a:r>
            <a:r>
              <a:rPr lang="en-US" dirty="0" err="1"/>
              <a:t>NetBeans</a:t>
            </a:r>
            <a:r>
              <a:rPr lang="ru-RU" dirty="0"/>
              <a:t> (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 err="1"/>
              <a:t>netbeans</a:t>
            </a:r>
            <a:r>
              <a:rPr lang="ru-RU" dirty="0"/>
              <a:t>.</a:t>
            </a:r>
            <a:r>
              <a:rPr lang="en-US" dirty="0"/>
              <a:t>org</a:t>
            </a:r>
            <a:r>
              <a:rPr lang="ru-RU" dirty="0"/>
              <a:t>), </a:t>
            </a:r>
            <a:r>
              <a:rPr lang="en-US" dirty="0"/>
              <a:t>Atom</a:t>
            </a:r>
            <a:r>
              <a:rPr lang="ru-RU" dirty="0"/>
              <a:t> от </a:t>
            </a:r>
            <a:r>
              <a:rPr lang="en-US" dirty="0"/>
              <a:t>GitHub</a:t>
            </a:r>
            <a:r>
              <a:rPr lang="ru-RU" dirty="0"/>
              <a:t> (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/>
              <a:t>atom</a:t>
            </a:r>
            <a:r>
              <a:rPr lang="ru-RU" dirty="0"/>
              <a:t>.</a:t>
            </a:r>
            <a:r>
              <a:rPr lang="en-US" dirty="0" err="1"/>
              <a:t>io</a:t>
            </a:r>
            <a:r>
              <a:rPr lang="ru-RU" dirty="0"/>
              <a:t>) и </a:t>
            </a:r>
            <a:r>
              <a:rPr lang="en-US" dirty="0" err="1"/>
              <a:t>VSCode</a:t>
            </a:r>
            <a:r>
              <a:rPr lang="ru-RU" dirty="0"/>
              <a:t> компании </a:t>
            </a:r>
            <a:r>
              <a:rPr lang="en-US" dirty="0"/>
              <a:t>Microsoft </a:t>
            </a:r>
            <a:r>
              <a:rPr lang="ru-RU" dirty="0"/>
              <a:t>(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/>
              <a:t>code</a:t>
            </a:r>
            <a:r>
              <a:rPr lang="ru-RU" dirty="0"/>
              <a:t>.</a:t>
            </a:r>
            <a:r>
              <a:rPr lang="en-US" dirty="0" err="1"/>
              <a:t>visualstudio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). У </a:t>
            </a:r>
            <a:r>
              <a:rPr lang="en-US" dirty="0"/>
              <a:t>Atom</a:t>
            </a:r>
            <a:r>
              <a:rPr lang="ru-RU" dirty="0"/>
              <a:t> и </a:t>
            </a:r>
            <a:r>
              <a:rPr lang="en-US" dirty="0" err="1"/>
              <a:t>VSCode</a:t>
            </a:r>
            <a:r>
              <a:rPr lang="ru-RU" dirty="0"/>
              <a:t> есть плагины для упрощения разработки приложений </a:t>
            </a:r>
            <a:r>
              <a:rPr lang="en-US" dirty="0"/>
              <a:t>Spring</a:t>
            </a:r>
            <a:r>
              <a:rPr lang="ru-RU"/>
              <a:t>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0996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222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Модель приложений Spring Boot</vt:lpstr>
      <vt:lpstr>Модель приложений Spring Boot</vt:lpstr>
      <vt:lpstr>Основные аннотации</vt:lpstr>
      <vt:lpstr>IDE для разработки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приложений Spring Boot</dc:title>
  <dc:creator>Пользователь Windows</dc:creator>
  <cp:lastModifiedBy>Пользователь Windows</cp:lastModifiedBy>
  <cp:revision>1</cp:revision>
  <dcterms:created xsi:type="dcterms:W3CDTF">2022-12-04T11:46:50Z</dcterms:created>
  <dcterms:modified xsi:type="dcterms:W3CDTF">2022-12-04T11:48:40Z</dcterms:modified>
</cp:coreProperties>
</file>