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0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1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3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6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0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B004-3288-4EBA-AD8E-4D09E77D4D4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03AD-F529-4DD3-B108-96AEC7C28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4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веб-технологиями во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/>
              <a:t>Spring </a:t>
            </a:r>
            <a:r>
              <a:rPr lang="ru-RU" dirty="0"/>
              <a:t>предназначены модули </a:t>
            </a:r>
            <a:r>
              <a:rPr lang="en-US" dirty="0"/>
              <a:t>spring</a:t>
            </a:r>
            <a:r>
              <a:rPr lang="ru-RU" dirty="0"/>
              <a:t>-</a:t>
            </a:r>
            <a:r>
              <a:rPr lang="en-US" dirty="0"/>
              <a:t>web</a:t>
            </a:r>
            <a:r>
              <a:rPr lang="ru-RU" dirty="0"/>
              <a:t>, </a:t>
            </a:r>
            <a:r>
              <a:rPr lang="en-US" dirty="0"/>
              <a:t>spring</a:t>
            </a:r>
            <a:r>
              <a:rPr lang="ru-RU" dirty="0"/>
              <a:t>-</a:t>
            </a:r>
            <a:r>
              <a:rPr lang="en-US" dirty="0" err="1"/>
              <a:t>webmvc</a:t>
            </a:r>
            <a:r>
              <a:rPr lang="ru-RU" dirty="0"/>
              <a:t>, </a:t>
            </a:r>
            <a:r>
              <a:rPr lang="en-US" dirty="0" err="1"/>
              <a:t>springwebflux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spring</a:t>
            </a:r>
            <a:r>
              <a:rPr lang="ru-RU" dirty="0"/>
              <a:t>-</a:t>
            </a:r>
            <a:r>
              <a:rPr lang="en-US" dirty="0" err="1"/>
              <a:t>websocket</a:t>
            </a:r>
            <a:r>
              <a:rPr lang="ru-RU" dirty="0" smtClean="0"/>
              <a:t>.</a:t>
            </a:r>
          </a:p>
          <a:p>
            <a:r>
              <a:rPr lang="ru-RU" dirty="0"/>
              <a:t>Модуль </a:t>
            </a:r>
            <a:r>
              <a:rPr lang="ru-RU" dirty="0" err="1"/>
              <a:t>spring-web</a:t>
            </a:r>
            <a:r>
              <a:rPr lang="ru-RU" dirty="0"/>
              <a:t> включает основные возможности веб-интеграции, например, функциональность загрузки файлов по частям, инициализацию контейнера </a:t>
            </a:r>
            <a:r>
              <a:rPr lang="ru-RU" dirty="0" err="1"/>
              <a:t>Spring</a:t>
            </a:r>
            <a:r>
              <a:rPr lang="ru-RU" dirty="0"/>
              <a:t> (с помощью </a:t>
            </a:r>
            <a:r>
              <a:rPr lang="ru-RU" dirty="0" err="1"/>
              <a:t>сервлет-прослушивателей</a:t>
            </a:r>
            <a:r>
              <a:rPr lang="ru-RU" dirty="0"/>
              <a:t>) и класс контекста приложения, ориентированный на работу с Интернетом.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ru-RU" dirty="0" err="1"/>
              <a:t>springwebmvc</a:t>
            </a:r>
            <a:r>
              <a:rPr lang="ru-RU" dirty="0"/>
              <a:t> (модуль веб-сервера) содержит реализации всех сервисов </a:t>
            </a:r>
            <a:r>
              <a:rPr lang="ru-RU" dirty="0" err="1"/>
              <a:t>Spring</a:t>
            </a:r>
            <a:r>
              <a:rPr lang="ru-RU" dirty="0"/>
              <a:t> MVC (</a:t>
            </a:r>
            <a:r>
              <a:rPr lang="ru-RU" dirty="0" err="1"/>
              <a:t>Model</a:t>
            </a:r>
            <a:r>
              <a:rPr lang="ru-RU" dirty="0"/>
              <a:t> — </a:t>
            </a:r>
            <a:r>
              <a:rPr lang="ru-RU" dirty="0" err="1"/>
              <a:t>View</a:t>
            </a:r>
            <a:r>
              <a:rPr lang="ru-RU" dirty="0"/>
              <a:t> — </a:t>
            </a:r>
            <a:r>
              <a:rPr lang="ru-RU" dirty="0" err="1"/>
              <a:t>Controller</a:t>
            </a:r>
            <a:r>
              <a:rPr lang="ru-RU" dirty="0"/>
              <a:t>, «Модель — Представление — Контроллер») и REST для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6900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/>
              <a:t> </a:t>
            </a:r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основе архитектуры </a:t>
            </a:r>
            <a:r>
              <a:rPr lang="ru-RU" dirty="0" err="1"/>
              <a:t>Spring</a:t>
            </a:r>
            <a:r>
              <a:rPr lang="ru-RU" dirty="0"/>
              <a:t> MVC лежит </a:t>
            </a:r>
            <a:r>
              <a:rPr lang="ru-RU" dirty="0" err="1"/>
              <a:t>org.springframework.web.servlet</a:t>
            </a:r>
            <a:r>
              <a:rPr lang="ru-RU" dirty="0"/>
              <a:t>. </a:t>
            </a:r>
            <a:r>
              <a:rPr lang="ru-RU" dirty="0" err="1"/>
              <a:t>DispatcherServlet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 err="1"/>
              <a:t>сервлет</a:t>
            </a:r>
            <a:r>
              <a:rPr lang="ru-RU" dirty="0"/>
              <a:t> очень гибок и отличается отказоустойчивой функциональностью, которую не найти ни в одном другом веб-</a:t>
            </a:r>
            <a:r>
              <a:rPr lang="ru-RU" dirty="0" err="1"/>
              <a:t>фреймворке</a:t>
            </a:r>
            <a:r>
              <a:rPr lang="ru-RU" dirty="0"/>
              <a:t> MVC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/>
              <a:t>DispatcherServlet</a:t>
            </a:r>
            <a:r>
              <a:rPr lang="ru-RU" dirty="0"/>
              <a:t> предоставляет несколько готовых стратегий разрешения неоднозначностей, включая разрешение представлений, региональных настроек, разрешение тем и обработчики исключений.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DispatcherServlet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Другими словами, </a:t>
            </a:r>
            <a:r>
              <a:rPr lang="ru-RU" dirty="0" err="1"/>
              <a:t>DispatcherServlet</a:t>
            </a:r>
            <a:r>
              <a:rPr lang="ru-RU" dirty="0"/>
              <a:t> перенаправляет полученный </a:t>
            </a:r>
            <a:r>
              <a:rPr lang="ru-RU" dirty="0" err="1"/>
              <a:t>НТТРзапрос</a:t>
            </a:r>
            <a:r>
              <a:rPr lang="ru-RU" dirty="0"/>
              <a:t> нужному обработчику (классу, помеченному аннотацией @</a:t>
            </a:r>
            <a:r>
              <a:rPr lang="ru-RU" dirty="0" err="1"/>
              <a:t>Controller</a:t>
            </a:r>
            <a:r>
              <a:rPr lang="ru-RU" dirty="0"/>
              <a:t> или @</a:t>
            </a:r>
            <a:r>
              <a:rPr lang="ru-RU" dirty="0" err="1"/>
              <a:t>RestController</a:t>
            </a:r>
            <a:r>
              <a:rPr lang="ru-RU" dirty="0"/>
              <a:t>, и методам, использующим аннотации @</a:t>
            </a:r>
            <a:r>
              <a:rPr lang="ru-RU" dirty="0" err="1"/>
              <a:t>RequestMapping</a:t>
            </a:r>
            <a:r>
              <a:rPr lang="ru-RU" dirty="0"/>
              <a:t>) и правильному представлению (JSP-сценарию).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66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Spring MVC</vt:lpstr>
      <vt:lpstr>Веб-технологии</vt:lpstr>
      <vt:lpstr>Веб-технологии</vt:lpstr>
      <vt:lpstr>Сервлет Spring Boot</vt:lpstr>
      <vt:lpstr>DispatcherServlet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Пользователь Windows</dc:creator>
  <cp:lastModifiedBy>Пользователь Windows</cp:lastModifiedBy>
  <cp:revision>1</cp:revision>
  <dcterms:created xsi:type="dcterms:W3CDTF">2022-12-04T11:48:50Z</dcterms:created>
  <dcterms:modified xsi:type="dcterms:W3CDTF">2022-12-04T11:52:08Z</dcterms:modified>
</cp:coreProperties>
</file>