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5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2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4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2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2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20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39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439F-2AD5-4CA9-BC91-E94E76EFCB4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EEB7-58DC-483A-9750-35BC86CFB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 на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91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</a:t>
            </a:r>
            <a:r>
              <a:rPr lang="en-US" dirty="0"/>
              <a:t>Spring Data</a:t>
            </a:r>
            <a:r>
              <a:rPr lang="ru-RU" dirty="0"/>
              <a:t> сгруппированы несколько дополнительных библиотек и фреймворков по работе с данными, что упрощает использование технологий доступа к данным для реляционных и нереляционных (</a:t>
            </a:r>
            <a:r>
              <a:rPr lang="en-US" dirty="0"/>
              <a:t>NoSQL</a:t>
            </a:r>
            <a:r>
              <a:rPr lang="ru-RU" dirty="0"/>
              <a:t>) баз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Spring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Поддержка хранения данных с использованием нескольких хранилищ.</a:t>
            </a:r>
          </a:p>
          <a:p>
            <a:r>
              <a:rPr lang="ru-RU" dirty="0"/>
              <a:t>2. Абстракции объектного отображения: из репозитория и пользовательские.</a:t>
            </a:r>
          </a:p>
          <a:p>
            <a:r>
              <a:rPr lang="ru-RU" dirty="0"/>
              <a:t>3. Динамическое выполнение запросов на основе названий методов.</a:t>
            </a:r>
          </a:p>
          <a:p>
            <a:r>
              <a:rPr lang="ru-RU" dirty="0"/>
              <a:t>4. Удобная интеграция со </a:t>
            </a:r>
            <a:r>
              <a:rPr lang="en-US" dirty="0"/>
              <a:t>Spring</a:t>
            </a:r>
            <a:r>
              <a:rPr lang="ru-RU" dirty="0"/>
              <a:t> через </a:t>
            </a:r>
            <a:r>
              <a:rPr lang="en-US" dirty="0" err="1"/>
              <a:t>JavaConfig</a:t>
            </a:r>
            <a:r>
              <a:rPr lang="ru-RU" dirty="0"/>
              <a:t> и </a:t>
            </a:r>
            <a:r>
              <a:rPr lang="en-US" dirty="0"/>
              <a:t>XML</a:t>
            </a:r>
            <a:r>
              <a:rPr lang="ru-RU" dirty="0"/>
              <a:t>.</a:t>
            </a:r>
          </a:p>
          <a:p>
            <a:r>
              <a:rPr lang="ru-RU" dirty="0"/>
              <a:t>5. Поддержка контроллеров </a:t>
            </a:r>
            <a:r>
              <a:rPr lang="en-US" dirty="0"/>
              <a:t>Spring MVC</a:t>
            </a:r>
            <a:r>
              <a:rPr lang="ru-RU" dirty="0"/>
              <a:t>.</a:t>
            </a:r>
          </a:p>
          <a:p>
            <a:r>
              <a:rPr lang="ru-RU" dirty="0"/>
              <a:t>6. Наличие событий, обеспечивающих возможность прозрачного аудита (создание, недавние изменения)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59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Spring</a:t>
            </a:r>
            <a:r>
              <a:rPr lang="ru-RU" dirty="0"/>
              <a:t> JDBC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класса </a:t>
            </a:r>
            <a:r>
              <a:rPr lang="ru-RU" dirty="0" err="1"/>
              <a:t>JdbcTemplate</a:t>
            </a:r>
            <a:r>
              <a:rPr lang="ru-RU" dirty="0"/>
              <a:t> для воплощения простого способа взаимодействия с любыми СУБД достаточно реализовать интерфейсы обратного вызова. 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класса </a:t>
            </a:r>
            <a:r>
              <a:rPr lang="ru-RU" dirty="0" err="1"/>
              <a:t>JdbcTemplate</a:t>
            </a:r>
            <a:r>
              <a:rPr lang="ru-RU" dirty="0"/>
              <a:t> требуется интерфейс </a:t>
            </a:r>
            <a:r>
              <a:rPr lang="ru-RU" dirty="0" err="1"/>
              <a:t>javax.sql.DataSource</a:t>
            </a:r>
            <a:r>
              <a:rPr lang="ru-RU" dirty="0"/>
              <a:t>, его можно использовать в любом классе, просто объявив его в </a:t>
            </a:r>
            <a:r>
              <a:rPr lang="ru-RU" dirty="0" err="1"/>
              <a:t>JavaConfig</a:t>
            </a:r>
            <a:r>
              <a:rPr lang="ru-RU" dirty="0"/>
              <a:t>, XML или с помощью аннотаций. 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ru-RU" dirty="0" err="1"/>
              <a:t>JdbcTemplate</a:t>
            </a:r>
            <a:r>
              <a:rPr lang="ru-RU" dirty="0"/>
              <a:t> берет на себя должную обработку всех исключений </a:t>
            </a:r>
            <a:r>
              <a:rPr lang="ru-RU" dirty="0" err="1"/>
              <a:t>SQLException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4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/>
              <a:t>J</a:t>
            </a:r>
            <a:r>
              <a:rPr lang="ru-RU" dirty="0" err="1"/>
              <a:t>dbcTemplate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Для выполнения запросов (</a:t>
            </a:r>
            <a:r>
              <a:rPr lang="ru-RU" dirty="0" err="1"/>
              <a:t>select</a:t>
            </a:r>
            <a:r>
              <a:rPr lang="ru-RU" dirty="0"/>
              <a:t>) обычно задействуются методы </a:t>
            </a:r>
            <a:r>
              <a:rPr lang="ru-RU" dirty="0" err="1"/>
              <a:t>query</a:t>
            </a:r>
            <a:r>
              <a:rPr lang="ru-RU" dirty="0"/>
              <a:t>, </a:t>
            </a:r>
            <a:r>
              <a:rPr lang="ru-RU" dirty="0" err="1"/>
              <a:t>queryForObject</a:t>
            </a:r>
            <a:r>
              <a:rPr lang="ru-RU" dirty="0"/>
              <a:t>.</a:t>
            </a:r>
          </a:p>
          <a:p>
            <a:r>
              <a:rPr lang="ru-RU" dirty="0"/>
              <a:t>2. Для обновления (INSERT/UPDATE/DELETE) используется метод </a:t>
            </a:r>
            <a:r>
              <a:rPr lang="ru-RU" dirty="0" err="1"/>
              <a:t>update</a:t>
            </a:r>
            <a:r>
              <a:rPr lang="ru-RU" dirty="0"/>
              <a:t>.</a:t>
            </a:r>
          </a:p>
          <a:p>
            <a:r>
              <a:rPr lang="ru-RU" dirty="0"/>
              <a:t>3. Для различных операций (над базой данных/таблицей/для функций) применяются методы </a:t>
            </a:r>
            <a:r>
              <a:rPr lang="ru-RU" dirty="0" err="1"/>
              <a:t>execute</a:t>
            </a:r>
            <a:r>
              <a:rPr lang="ru-RU" dirty="0"/>
              <a:t> и </a:t>
            </a:r>
            <a:r>
              <a:rPr lang="ru-RU" dirty="0" err="1"/>
              <a:t>update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2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</a:t>
            </a:r>
            <a:r>
              <a:rPr lang="ru-RU" dirty="0"/>
              <a:t> (</a:t>
            </a:r>
            <a:r>
              <a:rPr lang="en-US" dirty="0"/>
              <a:t>Java Persistence API</a:t>
            </a:r>
            <a:r>
              <a:rPr lang="ru-RU" dirty="0"/>
              <a:t>, </a:t>
            </a:r>
            <a:r>
              <a:rPr lang="en-US" dirty="0"/>
              <a:t>API</a:t>
            </a:r>
            <a:r>
              <a:rPr lang="ru-RU" dirty="0"/>
              <a:t> постоянного хранения объектов</a:t>
            </a:r>
            <a:r>
              <a:rPr lang="en-US" dirty="0"/>
              <a:t>Java</a:t>
            </a:r>
            <a:r>
              <a:rPr lang="ru-RU" dirty="0"/>
              <a:t>) обеспечивает модель </a:t>
            </a:r>
            <a:r>
              <a:rPr lang="ru-RU" dirty="0" err="1"/>
              <a:t>персистентности</a:t>
            </a:r>
            <a:r>
              <a:rPr lang="ru-RU" dirty="0"/>
              <a:t> </a:t>
            </a:r>
            <a:r>
              <a:rPr lang="en-US" dirty="0"/>
              <a:t>POJ</a:t>
            </a:r>
            <a:r>
              <a:rPr lang="ru-RU" dirty="0"/>
              <a:t>О для объектно-реляционных отображений. </a:t>
            </a:r>
            <a:r>
              <a:rPr lang="en-US" dirty="0"/>
              <a:t>Spring Data JPA</a:t>
            </a:r>
            <a:r>
              <a:rPr lang="ru-RU" dirty="0"/>
              <a:t> позволяет хранить данные на основе этой модели.</a:t>
            </a:r>
          </a:p>
          <a:p>
            <a:r>
              <a:rPr lang="ru-RU" dirty="0"/>
              <a:t>Реализация доступа к данным может оказаться непростой задачей, ведь приходится иметь дело с соединениями, сеансами, обработкой исключений и другими вещами, даже в случае простых операций </a:t>
            </a:r>
            <a:r>
              <a:rPr lang="en-US" dirty="0"/>
              <a:t>CRUD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302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/>
              <a:t>Spring Data JPA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1. Поддержка спецификации </a:t>
            </a:r>
            <a:r>
              <a:rPr lang="en-US" dirty="0"/>
              <a:t>JPA</a:t>
            </a:r>
            <a:r>
              <a:rPr lang="ru-RU" dirty="0"/>
              <a:t> для различных поставщиков реализаций, например, </a:t>
            </a:r>
            <a:r>
              <a:rPr lang="en-US" dirty="0"/>
              <a:t>Hibernate</a:t>
            </a:r>
            <a:r>
              <a:rPr lang="ru-RU" dirty="0"/>
              <a:t>, </a:t>
            </a:r>
            <a:r>
              <a:rPr lang="en-US" dirty="0"/>
              <a:t>Eclipse Link</a:t>
            </a:r>
            <a:r>
              <a:rPr lang="ru-RU" dirty="0"/>
              <a:t>, </a:t>
            </a:r>
            <a:r>
              <a:rPr lang="en-US" dirty="0"/>
              <a:t>Open JPA</a:t>
            </a:r>
            <a:r>
              <a:rPr lang="ru-RU" dirty="0"/>
              <a:t> и т. д.</a:t>
            </a:r>
          </a:p>
          <a:p>
            <a:r>
              <a:rPr lang="ru-RU" dirty="0"/>
              <a:t>2. Поддержка </a:t>
            </a:r>
            <a:r>
              <a:rPr lang="ru-RU" dirty="0" err="1"/>
              <a:t>репозиториев</a:t>
            </a:r>
            <a:r>
              <a:rPr lang="ru-RU" dirty="0"/>
              <a:t> (концепция из </a:t>
            </a:r>
            <a:r>
              <a:rPr lang="ru-RU" dirty="0" err="1"/>
              <a:t>Domain-Driven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),</a:t>
            </a:r>
          </a:p>
          <a:p>
            <a:r>
              <a:rPr lang="ru-RU" dirty="0"/>
              <a:t>3. Аудит класса предметной области.</a:t>
            </a:r>
          </a:p>
          <a:p>
            <a:r>
              <a:rPr lang="ru-RU" dirty="0"/>
              <a:t>4. Поддержка предикатов </a:t>
            </a:r>
            <a:r>
              <a:rPr lang="ru-RU" dirty="0" err="1"/>
              <a:t>Quesydsl</a:t>
            </a:r>
            <a:r>
              <a:rPr lang="ru-RU" dirty="0"/>
              <a:t> (http://www.querydsl.com/) и </a:t>
            </a:r>
            <a:r>
              <a:rPr lang="ru-RU" dirty="0" err="1"/>
              <a:t>типобезопасных</a:t>
            </a:r>
            <a:r>
              <a:rPr lang="ru-RU" dirty="0"/>
              <a:t> JPA-запросов.</a:t>
            </a:r>
          </a:p>
          <a:p>
            <a:r>
              <a:rPr lang="ru-RU" dirty="0"/>
              <a:t>5. Постраничный вывод, сортировка, поддержка выполнения динамических запросов.</a:t>
            </a:r>
          </a:p>
          <a:p>
            <a:r>
              <a:rPr lang="ru-RU" dirty="0"/>
              <a:t>6. Поддержка аннотаций @</a:t>
            </a:r>
            <a:r>
              <a:rPr lang="ru-RU" dirty="0" err="1"/>
              <a:t>Query</a:t>
            </a:r>
            <a:r>
              <a:rPr lang="ru-RU" dirty="0"/>
              <a:t>.</a:t>
            </a:r>
          </a:p>
          <a:p>
            <a:r>
              <a:rPr lang="ru-RU" dirty="0"/>
              <a:t>7. Поддержка отображения сущностей на основе XML.</a:t>
            </a:r>
          </a:p>
          <a:p>
            <a:r>
              <a:rPr lang="ru-RU" dirty="0"/>
              <a:t>8. Конфигурация репозитория на основе </a:t>
            </a:r>
            <a:r>
              <a:rPr lang="ru-RU" dirty="0" err="1"/>
              <a:t>JavaConfig</a:t>
            </a:r>
            <a:r>
              <a:rPr lang="ru-RU" dirty="0"/>
              <a:t> с помощью аннотации @</a:t>
            </a:r>
            <a:r>
              <a:rPr lang="ru-RU" dirty="0" err="1"/>
              <a:t>EnableJpaRepositories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709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377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Spring Data</vt:lpstr>
      <vt:lpstr>Spring Data</vt:lpstr>
      <vt:lpstr>Возможности Spring Data</vt:lpstr>
      <vt:lpstr>Spring JDBC</vt:lpstr>
      <vt:lpstr>Методы JdbcTemplate </vt:lpstr>
      <vt:lpstr>Spring Data JPA</vt:lpstr>
      <vt:lpstr>Возможности Spring Data JPA.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</dc:title>
  <dc:creator>Пользователь Windows</dc:creator>
  <cp:lastModifiedBy>Пользователь Windows</cp:lastModifiedBy>
  <cp:revision>1</cp:revision>
  <dcterms:created xsi:type="dcterms:W3CDTF">2022-12-04T11:56:19Z</dcterms:created>
  <dcterms:modified xsi:type="dcterms:W3CDTF">2022-12-04T11:59:04Z</dcterms:modified>
</cp:coreProperties>
</file>