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0"/>
  </p:notesMasterIdLst>
  <p:sldIdLst>
    <p:sldId id="256" r:id="rId2"/>
    <p:sldId id="260" r:id="rId3"/>
    <p:sldId id="296" r:id="rId4"/>
    <p:sldId id="297" r:id="rId5"/>
    <p:sldId id="298" r:id="rId6"/>
    <p:sldId id="334" r:id="rId7"/>
    <p:sldId id="261" r:id="rId8"/>
    <p:sldId id="299" r:id="rId9"/>
    <p:sldId id="300" r:id="rId10"/>
    <p:sldId id="301" r:id="rId11"/>
    <p:sldId id="303" r:id="rId12"/>
    <p:sldId id="308" r:id="rId13"/>
    <p:sldId id="304" r:id="rId14"/>
    <p:sldId id="306" r:id="rId15"/>
    <p:sldId id="305" r:id="rId16"/>
    <p:sldId id="307" r:id="rId17"/>
    <p:sldId id="310" r:id="rId18"/>
    <p:sldId id="311" r:id="rId19"/>
    <p:sldId id="312" r:id="rId20"/>
    <p:sldId id="314" r:id="rId21"/>
    <p:sldId id="321" r:id="rId22"/>
    <p:sldId id="315" r:id="rId23"/>
    <p:sldId id="318" r:id="rId24"/>
    <p:sldId id="322" r:id="rId25"/>
    <p:sldId id="323" r:id="rId26"/>
    <p:sldId id="324" r:id="rId27"/>
    <p:sldId id="320" r:id="rId28"/>
    <p:sldId id="317" r:id="rId29"/>
    <p:sldId id="316" r:id="rId30"/>
    <p:sldId id="325" r:id="rId31"/>
    <p:sldId id="326" r:id="rId32"/>
    <p:sldId id="329" r:id="rId33"/>
    <p:sldId id="330" r:id="rId34"/>
    <p:sldId id="327" r:id="rId35"/>
    <p:sldId id="328" r:id="rId36"/>
    <p:sldId id="332" r:id="rId37"/>
    <p:sldId id="333" r:id="rId38"/>
    <p:sldId id="331"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Roboto Slab" panose="020B0604020202020204" charset="0"/>
      <p:regular r:id="rId45"/>
      <p:bold r:id="rId46"/>
    </p:embeddedFont>
    <p:embeddedFont>
      <p:font typeface="Source Sans Pro" panose="020B0503030403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raymond" userId="c05369186c5acdbb" providerId="LiveId" clId="{5F8E0312-D660-4810-87CB-A97DB1267161}"/>
    <pc:docChg chg="undo custSel addSld delSld modSld sldOrd">
      <pc:chgData name="nicolas raymond" userId="c05369186c5acdbb" providerId="LiveId" clId="{5F8E0312-D660-4810-87CB-A97DB1267161}" dt="2021-12-11T16:30:00.609" v="241" actId="313"/>
      <pc:docMkLst>
        <pc:docMk/>
      </pc:docMkLst>
      <pc:sldChg chg="del">
        <pc:chgData name="nicolas raymond" userId="c05369186c5acdbb" providerId="LiveId" clId="{5F8E0312-D660-4810-87CB-A97DB1267161}" dt="2021-12-11T15:00:56.862" v="180" actId="47"/>
        <pc:sldMkLst>
          <pc:docMk/>
          <pc:sldMk cId="0" sldId="264"/>
        </pc:sldMkLst>
      </pc:sldChg>
      <pc:sldChg chg="del">
        <pc:chgData name="nicolas raymond" userId="c05369186c5acdbb" providerId="LiveId" clId="{5F8E0312-D660-4810-87CB-A97DB1267161}" dt="2021-12-11T15:00:56.862" v="180" actId="47"/>
        <pc:sldMkLst>
          <pc:docMk/>
          <pc:sldMk cId="0" sldId="265"/>
        </pc:sldMkLst>
      </pc:sldChg>
      <pc:sldChg chg="del">
        <pc:chgData name="nicolas raymond" userId="c05369186c5acdbb" providerId="LiveId" clId="{5F8E0312-D660-4810-87CB-A97DB1267161}" dt="2021-12-11T15:00:56.862" v="180" actId="47"/>
        <pc:sldMkLst>
          <pc:docMk/>
          <pc:sldMk cId="0" sldId="266"/>
        </pc:sldMkLst>
      </pc:sldChg>
      <pc:sldChg chg="del">
        <pc:chgData name="nicolas raymond" userId="c05369186c5acdbb" providerId="LiveId" clId="{5F8E0312-D660-4810-87CB-A97DB1267161}" dt="2021-12-11T15:00:56.862" v="180" actId="47"/>
        <pc:sldMkLst>
          <pc:docMk/>
          <pc:sldMk cId="0" sldId="267"/>
        </pc:sldMkLst>
      </pc:sldChg>
      <pc:sldChg chg="del">
        <pc:chgData name="nicolas raymond" userId="c05369186c5acdbb" providerId="LiveId" clId="{5F8E0312-D660-4810-87CB-A97DB1267161}" dt="2021-12-11T15:00:56.862" v="180" actId="47"/>
        <pc:sldMkLst>
          <pc:docMk/>
          <pc:sldMk cId="0" sldId="268"/>
        </pc:sldMkLst>
      </pc:sldChg>
      <pc:sldChg chg="del">
        <pc:chgData name="nicolas raymond" userId="c05369186c5acdbb" providerId="LiveId" clId="{5F8E0312-D660-4810-87CB-A97DB1267161}" dt="2021-12-11T15:00:56.862" v="180" actId="47"/>
        <pc:sldMkLst>
          <pc:docMk/>
          <pc:sldMk cId="0" sldId="269"/>
        </pc:sldMkLst>
      </pc:sldChg>
      <pc:sldChg chg="del">
        <pc:chgData name="nicolas raymond" userId="c05369186c5acdbb" providerId="LiveId" clId="{5F8E0312-D660-4810-87CB-A97DB1267161}" dt="2021-12-11T15:00:56.862" v="180" actId="47"/>
        <pc:sldMkLst>
          <pc:docMk/>
          <pc:sldMk cId="0" sldId="270"/>
        </pc:sldMkLst>
      </pc:sldChg>
      <pc:sldChg chg="del">
        <pc:chgData name="nicolas raymond" userId="c05369186c5acdbb" providerId="LiveId" clId="{5F8E0312-D660-4810-87CB-A97DB1267161}" dt="2021-12-11T15:00:56.862" v="180" actId="47"/>
        <pc:sldMkLst>
          <pc:docMk/>
          <pc:sldMk cId="0" sldId="271"/>
        </pc:sldMkLst>
      </pc:sldChg>
      <pc:sldChg chg="del">
        <pc:chgData name="nicolas raymond" userId="c05369186c5acdbb" providerId="LiveId" clId="{5F8E0312-D660-4810-87CB-A97DB1267161}" dt="2021-12-11T15:00:56.862" v="180" actId="47"/>
        <pc:sldMkLst>
          <pc:docMk/>
          <pc:sldMk cId="0" sldId="272"/>
        </pc:sldMkLst>
      </pc:sldChg>
      <pc:sldChg chg="del">
        <pc:chgData name="nicolas raymond" userId="c05369186c5acdbb" providerId="LiveId" clId="{5F8E0312-D660-4810-87CB-A97DB1267161}" dt="2021-12-11T15:00:56.862" v="180" actId="47"/>
        <pc:sldMkLst>
          <pc:docMk/>
          <pc:sldMk cId="0" sldId="273"/>
        </pc:sldMkLst>
      </pc:sldChg>
      <pc:sldChg chg="del">
        <pc:chgData name="nicolas raymond" userId="c05369186c5acdbb" providerId="LiveId" clId="{5F8E0312-D660-4810-87CB-A97DB1267161}" dt="2021-12-11T15:00:56.862" v="180" actId="47"/>
        <pc:sldMkLst>
          <pc:docMk/>
          <pc:sldMk cId="0" sldId="274"/>
        </pc:sldMkLst>
      </pc:sldChg>
      <pc:sldChg chg="del">
        <pc:chgData name="nicolas raymond" userId="c05369186c5acdbb" providerId="LiveId" clId="{5F8E0312-D660-4810-87CB-A97DB1267161}" dt="2021-12-11T15:00:56.862" v="180" actId="47"/>
        <pc:sldMkLst>
          <pc:docMk/>
          <pc:sldMk cId="0" sldId="275"/>
        </pc:sldMkLst>
      </pc:sldChg>
      <pc:sldChg chg="del">
        <pc:chgData name="nicolas raymond" userId="c05369186c5acdbb" providerId="LiveId" clId="{5F8E0312-D660-4810-87CB-A97DB1267161}" dt="2021-12-11T15:00:56.862" v="180" actId="47"/>
        <pc:sldMkLst>
          <pc:docMk/>
          <pc:sldMk cId="0" sldId="276"/>
        </pc:sldMkLst>
      </pc:sldChg>
      <pc:sldChg chg="del">
        <pc:chgData name="nicolas raymond" userId="c05369186c5acdbb" providerId="LiveId" clId="{5F8E0312-D660-4810-87CB-A97DB1267161}" dt="2021-12-11T15:00:56.862" v="180" actId="47"/>
        <pc:sldMkLst>
          <pc:docMk/>
          <pc:sldMk cId="0" sldId="277"/>
        </pc:sldMkLst>
      </pc:sldChg>
      <pc:sldChg chg="del">
        <pc:chgData name="nicolas raymond" userId="c05369186c5acdbb" providerId="LiveId" clId="{5F8E0312-D660-4810-87CB-A97DB1267161}" dt="2021-12-11T15:00:56.862" v="180" actId="47"/>
        <pc:sldMkLst>
          <pc:docMk/>
          <pc:sldMk cId="0" sldId="278"/>
        </pc:sldMkLst>
      </pc:sldChg>
      <pc:sldChg chg="del">
        <pc:chgData name="nicolas raymond" userId="c05369186c5acdbb" providerId="LiveId" clId="{5F8E0312-D660-4810-87CB-A97DB1267161}" dt="2021-12-11T15:00:56.862" v="180" actId="47"/>
        <pc:sldMkLst>
          <pc:docMk/>
          <pc:sldMk cId="0" sldId="279"/>
        </pc:sldMkLst>
      </pc:sldChg>
      <pc:sldChg chg="del">
        <pc:chgData name="nicolas raymond" userId="c05369186c5acdbb" providerId="LiveId" clId="{5F8E0312-D660-4810-87CB-A97DB1267161}" dt="2021-12-11T15:00:56.862" v="180" actId="47"/>
        <pc:sldMkLst>
          <pc:docMk/>
          <pc:sldMk cId="0" sldId="280"/>
        </pc:sldMkLst>
      </pc:sldChg>
      <pc:sldChg chg="del">
        <pc:chgData name="nicolas raymond" userId="c05369186c5acdbb" providerId="LiveId" clId="{5F8E0312-D660-4810-87CB-A97DB1267161}" dt="2021-12-11T15:00:56.862" v="180" actId="47"/>
        <pc:sldMkLst>
          <pc:docMk/>
          <pc:sldMk cId="0" sldId="281"/>
        </pc:sldMkLst>
      </pc:sldChg>
      <pc:sldChg chg="del">
        <pc:chgData name="nicolas raymond" userId="c05369186c5acdbb" providerId="LiveId" clId="{5F8E0312-D660-4810-87CB-A97DB1267161}" dt="2021-12-11T15:00:56.862" v="180" actId="47"/>
        <pc:sldMkLst>
          <pc:docMk/>
          <pc:sldMk cId="0" sldId="282"/>
        </pc:sldMkLst>
      </pc:sldChg>
      <pc:sldChg chg="del">
        <pc:chgData name="nicolas raymond" userId="c05369186c5acdbb" providerId="LiveId" clId="{5F8E0312-D660-4810-87CB-A97DB1267161}" dt="2021-12-11T15:00:56.862" v="180" actId="47"/>
        <pc:sldMkLst>
          <pc:docMk/>
          <pc:sldMk cId="0" sldId="283"/>
        </pc:sldMkLst>
      </pc:sldChg>
      <pc:sldChg chg="del">
        <pc:chgData name="nicolas raymond" userId="c05369186c5acdbb" providerId="LiveId" clId="{5F8E0312-D660-4810-87CB-A97DB1267161}" dt="2021-12-11T15:00:56.862" v="180" actId="47"/>
        <pc:sldMkLst>
          <pc:docMk/>
          <pc:sldMk cId="0" sldId="284"/>
        </pc:sldMkLst>
      </pc:sldChg>
      <pc:sldChg chg="del">
        <pc:chgData name="nicolas raymond" userId="c05369186c5acdbb" providerId="LiveId" clId="{5F8E0312-D660-4810-87CB-A97DB1267161}" dt="2021-12-11T15:00:56.862" v="180" actId="47"/>
        <pc:sldMkLst>
          <pc:docMk/>
          <pc:sldMk cId="0" sldId="285"/>
        </pc:sldMkLst>
      </pc:sldChg>
      <pc:sldChg chg="del">
        <pc:chgData name="nicolas raymond" userId="c05369186c5acdbb" providerId="LiveId" clId="{5F8E0312-D660-4810-87CB-A97DB1267161}" dt="2021-12-11T15:00:56.862" v="180" actId="47"/>
        <pc:sldMkLst>
          <pc:docMk/>
          <pc:sldMk cId="0" sldId="286"/>
        </pc:sldMkLst>
      </pc:sldChg>
      <pc:sldChg chg="del">
        <pc:chgData name="nicolas raymond" userId="c05369186c5acdbb" providerId="LiveId" clId="{5F8E0312-D660-4810-87CB-A97DB1267161}" dt="2021-12-11T15:00:56.862" v="180" actId="47"/>
        <pc:sldMkLst>
          <pc:docMk/>
          <pc:sldMk cId="0" sldId="287"/>
        </pc:sldMkLst>
      </pc:sldChg>
      <pc:sldChg chg="del">
        <pc:chgData name="nicolas raymond" userId="c05369186c5acdbb" providerId="LiveId" clId="{5F8E0312-D660-4810-87CB-A97DB1267161}" dt="2021-12-11T15:00:56.862" v="180" actId="47"/>
        <pc:sldMkLst>
          <pc:docMk/>
          <pc:sldMk cId="0" sldId="288"/>
        </pc:sldMkLst>
      </pc:sldChg>
      <pc:sldChg chg="del">
        <pc:chgData name="nicolas raymond" userId="c05369186c5acdbb" providerId="LiveId" clId="{5F8E0312-D660-4810-87CB-A97DB1267161}" dt="2021-12-11T15:00:56.862" v="180" actId="47"/>
        <pc:sldMkLst>
          <pc:docMk/>
          <pc:sldMk cId="0" sldId="289"/>
        </pc:sldMkLst>
      </pc:sldChg>
      <pc:sldChg chg="del">
        <pc:chgData name="nicolas raymond" userId="c05369186c5acdbb" providerId="LiveId" clId="{5F8E0312-D660-4810-87CB-A97DB1267161}" dt="2021-12-11T15:00:56.862" v="180" actId="47"/>
        <pc:sldMkLst>
          <pc:docMk/>
          <pc:sldMk cId="0" sldId="290"/>
        </pc:sldMkLst>
      </pc:sldChg>
      <pc:sldChg chg="del">
        <pc:chgData name="nicolas raymond" userId="c05369186c5acdbb" providerId="LiveId" clId="{5F8E0312-D660-4810-87CB-A97DB1267161}" dt="2021-12-11T15:00:56.862" v="180" actId="47"/>
        <pc:sldMkLst>
          <pc:docMk/>
          <pc:sldMk cId="0" sldId="291"/>
        </pc:sldMkLst>
      </pc:sldChg>
      <pc:sldChg chg="del">
        <pc:chgData name="nicolas raymond" userId="c05369186c5acdbb" providerId="LiveId" clId="{5F8E0312-D660-4810-87CB-A97DB1267161}" dt="2021-12-11T15:00:56.862" v="180" actId="47"/>
        <pc:sldMkLst>
          <pc:docMk/>
          <pc:sldMk cId="0" sldId="292"/>
        </pc:sldMkLst>
      </pc:sldChg>
      <pc:sldChg chg="del">
        <pc:chgData name="nicolas raymond" userId="c05369186c5acdbb" providerId="LiveId" clId="{5F8E0312-D660-4810-87CB-A97DB1267161}" dt="2021-12-11T15:00:56.862" v="180" actId="47"/>
        <pc:sldMkLst>
          <pc:docMk/>
          <pc:sldMk cId="0" sldId="293"/>
        </pc:sldMkLst>
      </pc:sldChg>
      <pc:sldChg chg="del">
        <pc:chgData name="nicolas raymond" userId="c05369186c5acdbb" providerId="LiveId" clId="{5F8E0312-D660-4810-87CB-A97DB1267161}" dt="2021-12-11T15:00:56.862" v="180" actId="47"/>
        <pc:sldMkLst>
          <pc:docMk/>
          <pc:sldMk cId="0" sldId="294"/>
        </pc:sldMkLst>
      </pc:sldChg>
      <pc:sldChg chg="del">
        <pc:chgData name="nicolas raymond" userId="c05369186c5acdbb" providerId="LiveId" clId="{5F8E0312-D660-4810-87CB-A97DB1267161}" dt="2021-12-11T15:00:56.862" v="180" actId="47"/>
        <pc:sldMkLst>
          <pc:docMk/>
          <pc:sldMk cId="0" sldId="295"/>
        </pc:sldMkLst>
      </pc:sldChg>
      <pc:sldChg chg="modSp mod">
        <pc:chgData name="nicolas raymond" userId="c05369186c5acdbb" providerId="LiveId" clId="{5F8E0312-D660-4810-87CB-A97DB1267161}" dt="2021-12-11T15:03:10.938" v="205" actId="20577"/>
        <pc:sldMkLst>
          <pc:docMk/>
          <pc:sldMk cId="3722794458" sldId="296"/>
        </pc:sldMkLst>
        <pc:spChg chg="mod">
          <ac:chgData name="nicolas raymond" userId="c05369186c5acdbb" providerId="LiveId" clId="{5F8E0312-D660-4810-87CB-A97DB1267161}" dt="2021-12-11T14:57:27.920" v="89" actId="20577"/>
          <ac:spMkLst>
            <pc:docMk/>
            <pc:sldMk cId="3722794458" sldId="296"/>
            <ac:spMk id="491" creationId="{00000000-0000-0000-0000-000000000000}"/>
          </ac:spMkLst>
        </pc:spChg>
        <pc:spChg chg="mod">
          <ac:chgData name="nicolas raymond" userId="c05369186c5acdbb" providerId="LiveId" clId="{5F8E0312-D660-4810-87CB-A97DB1267161}" dt="2021-12-11T14:55:37.364" v="13" actId="20577"/>
          <ac:spMkLst>
            <pc:docMk/>
            <pc:sldMk cId="3722794458" sldId="296"/>
            <ac:spMk id="493" creationId="{00000000-0000-0000-0000-000000000000}"/>
          </ac:spMkLst>
        </pc:spChg>
        <pc:spChg chg="mod">
          <ac:chgData name="nicolas raymond" userId="c05369186c5acdbb" providerId="LiveId" clId="{5F8E0312-D660-4810-87CB-A97DB1267161}" dt="2021-12-11T15:03:10.938" v="205" actId="20577"/>
          <ac:spMkLst>
            <pc:docMk/>
            <pc:sldMk cId="3722794458" sldId="296"/>
            <ac:spMk id="494" creationId="{00000000-0000-0000-0000-000000000000}"/>
          </ac:spMkLst>
        </pc:spChg>
      </pc:sldChg>
      <pc:sldChg chg="modSp mod">
        <pc:chgData name="nicolas raymond" userId="c05369186c5acdbb" providerId="LiveId" clId="{5F8E0312-D660-4810-87CB-A97DB1267161}" dt="2021-12-11T15:11:53.831" v="233"/>
        <pc:sldMkLst>
          <pc:docMk/>
          <pc:sldMk cId="1963158570" sldId="298"/>
        </pc:sldMkLst>
        <pc:spChg chg="mod">
          <ac:chgData name="nicolas raymond" userId="c05369186c5acdbb" providerId="LiveId" clId="{5F8E0312-D660-4810-87CB-A97DB1267161}" dt="2021-12-11T15:11:53.831" v="233"/>
          <ac:spMkLst>
            <pc:docMk/>
            <pc:sldMk cId="1963158570" sldId="298"/>
            <ac:spMk id="119" creationId="{00000000-0000-0000-0000-000000000000}"/>
          </ac:spMkLst>
        </pc:spChg>
      </pc:sldChg>
      <pc:sldChg chg="del">
        <pc:chgData name="nicolas raymond" userId="c05369186c5acdbb" providerId="LiveId" clId="{5F8E0312-D660-4810-87CB-A97DB1267161}" dt="2021-12-11T15:43:26.258" v="239" actId="2696"/>
        <pc:sldMkLst>
          <pc:docMk/>
          <pc:sldMk cId="2982993870" sldId="309"/>
        </pc:sldMkLst>
      </pc:sldChg>
      <pc:sldChg chg="modSp add mod">
        <pc:chgData name="nicolas raymond" userId="c05369186c5acdbb" providerId="LiveId" clId="{5F8E0312-D660-4810-87CB-A97DB1267161}" dt="2021-12-11T14:56:45.866" v="42" actId="20577"/>
        <pc:sldMkLst>
          <pc:docMk/>
          <pc:sldMk cId="1394295541" sldId="327"/>
        </pc:sldMkLst>
        <pc:spChg chg="mod">
          <ac:chgData name="nicolas raymond" userId="c05369186c5acdbb" providerId="LiveId" clId="{5F8E0312-D660-4810-87CB-A97DB1267161}" dt="2021-12-11T14:56:45.866" v="42" actId="20577"/>
          <ac:spMkLst>
            <pc:docMk/>
            <pc:sldMk cId="1394295541" sldId="327"/>
            <ac:spMk id="97" creationId="{00000000-0000-0000-0000-000000000000}"/>
          </ac:spMkLst>
        </pc:spChg>
      </pc:sldChg>
      <pc:sldChg chg="modSp add mod">
        <pc:chgData name="nicolas raymond" userId="c05369186c5acdbb" providerId="LiveId" clId="{5F8E0312-D660-4810-87CB-A97DB1267161}" dt="2021-12-11T14:56:59.816" v="66" actId="20577"/>
        <pc:sldMkLst>
          <pc:docMk/>
          <pc:sldMk cId="4218418240" sldId="328"/>
        </pc:sldMkLst>
        <pc:spChg chg="mod">
          <ac:chgData name="nicolas raymond" userId="c05369186c5acdbb" providerId="LiveId" clId="{5F8E0312-D660-4810-87CB-A97DB1267161}" dt="2021-12-11T14:56:59.816" v="66" actId="20577"/>
          <ac:spMkLst>
            <pc:docMk/>
            <pc:sldMk cId="4218418240" sldId="328"/>
            <ac:spMk id="110" creationId="{00000000-0000-0000-0000-000000000000}"/>
          </ac:spMkLst>
        </pc:spChg>
      </pc:sldChg>
      <pc:sldChg chg="modSp add mod">
        <pc:chgData name="nicolas raymond" userId="c05369186c5acdbb" providerId="LiveId" clId="{5F8E0312-D660-4810-87CB-A97DB1267161}" dt="2021-12-11T16:30:00.609" v="241" actId="313"/>
        <pc:sldMkLst>
          <pc:docMk/>
          <pc:sldMk cId="690501991" sldId="329"/>
        </pc:sldMkLst>
        <pc:spChg chg="mod">
          <ac:chgData name="nicolas raymond" userId="c05369186c5acdbb" providerId="LiveId" clId="{5F8E0312-D660-4810-87CB-A97DB1267161}" dt="2021-12-11T16:30:00.609" v="241" actId="313"/>
          <ac:spMkLst>
            <pc:docMk/>
            <pc:sldMk cId="690501991" sldId="329"/>
            <ac:spMk id="110" creationId="{00000000-0000-0000-0000-000000000000}"/>
          </ac:spMkLst>
        </pc:spChg>
      </pc:sldChg>
      <pc:sldChg chg="modSp add mod">
        <pc:chgData name="nicolas raymond" userId="c05369186c5acdbb" providerId="LiveId" clId="{5F8E0312-D660-4810-87CB-A97DB1267161}" dt="2021-12-11T14:59:24.052" v="122" actId="20577"/>
        <pc:sldMkLst>
          <pc:docMk/>
          <pc:sldMk cId="2919849183" sldId="330"/>
        </pc:sldMkLst>
        <pc:spChg chg="mod">
          <ac:chgData name="nicolas raymond" userId="c05369186c5acdbb" providerId="LiveId" clId="{5F8E0312-D660-4810-87CB-A97DB1267161}" dt="2021-12-11T14:59:24.052" v="122" actId="20577"/>
          <ac:spMkLst>
            <pc:docMk/>
            <pc:sldMk cId="2919849183" sldId="330"/>
            <ac:spMk id="110" creationId="{00000000-0000-0000-0000-000000000000}"/>
          </ac:spMkLst>
        </pc:spChg>
      </pc:sldChg>
      <pc:sldChg chg="add del">
        <pc:chgData name="nicolas raymond" userId="c05369186c5acdbb" providerId="LiveId" clId="{5F8E0312-D660-4810-87CB-A97DB1267161}" dt="2021-12-11T14:59:42.386" v="124" actId="2696"/>
        <pc:sldMkLst>
          <pc:docMk/>
          <pc:sldMk cId="2508573499" sldId="331"/>
        </pc:sldMkLst>
      </pc:sldChg>
      <pc:sldChg chg="modSp new mod">
        <pc:chgData name="nicolas raymond" userId="c05369186c5acdbb" providerId="LiveId" clId="{5F8E0312-D660-4810-87CB-A97DB1267161}" dt="2021-12-11T15:00:08.658" v="156" actId="20577"/>
        <pc:sldMkLst>
          <pc:docMk/>
          <pc:sldMk cId="3939431510" sldId="331"/>
        </pc:sldMkLst>
        <pc:spChg chg="mod">
          <ac:chgData name="nicolas raymond" userId="c05369186c5acdbb" providerId="LiveId" clId="{5F8E0312-D660-4810-87CB-A97DB1267161}" dt="2021-12-11T15:00:08.658" v="156" actId="20577"/>
          <ac:spMkLst>
            <pc:docMk/>
            <pc:sldMk cId="3939431510" sldId="331"/>
            <ac:spMk id="2" creationId="{D9C9F72D-41F2-4AE0-A0FD-FC04414EBB51}"/>
          </ac:spMkLst>
        </pc:spChg>
      </pc:sldChg>
      <pc:sldChg chg="modSp add mod">
        <pc:chgData name="nicolas raymond" userId="c05369186c5acdbb" providerId="LiveId" clId="{5F8E0312-D660-4810-87CB-A97DB1267161}" dt="2021-12-11T14:59:58.314" v="144" actId="20577"/>
        <pc:sldMkLst>
          <pc:docMk/>
          <pc:sldMk cId="2008246062" sldId="332"/>
        </pc:sldMkLst>
        <pc:spChg chg="mod">
          <ac:chgData name="nicolas raymond" userId="c05369186c5acdbb" providerId="LiveId" clId="{5F8E0312-D660-4810-87CB-A97DB1267161}" dt="2021-12-11T14:59:58.314" v="144" actId="20577"/>
          <ac:spMkLst>
            <pc:docMk/>
            <pc:sldMk cId="2008246062" sldId="332"/>
            <ac:spMk id="97" creationId="{00000000-0000-0000-0000-000000000000}"/>
          </ac:spMkLst>
        </pc:spChg>
      </pc:sldChg>
      <pc:sldChg chg="modSp add mod ord">
        <pc:chgData name="nicolas raymond" userId="c05369186c5acdbb" providerId="LiveId" clId="{5F8E0312-D660-4810-87CB-A97DB1267161}" dt="2021-12-11T15:00:47.876" v="179"/>
        <pc:sldMkLst>
          <pc:docMk/>
          <pc:sldMk cId="3595473088" sldId="333"/>
        </pc:sldMkLst>
        <pc:spChg chg="mod">
          <ac:chgData name="nicolas raymond" userId="c05369186c5acdbb" providerId="LiveId" clId="{5F8E0312-D660-4810-87CB-A97DB1267161}" dt="2021-12-11T15:00:34.622" v="177" actId="20577"/>
          <ac:spMkLst>
            <pc:docMk/>
            <pc:sldMk cId="3595473088" sldId="333"/>
            <ac:spMk id="2" creationId="{D9C9F72D-41F2-4AE0-A0FD-FC04414EBB51}"/>
          </ac:spMkLst>
        </pc:spChg>
      </pc:sldChg>
      <pc:sldChg chg="modSp new mod">
        <pc:chgData name="nicolas raymond" userId="c05369186c5acdbb" providerId="LiveId" clId="{5F8E0312-D660-4810-87CB-A97DB1267161}" dt="2021-12-11T15:12:05.071" v="236" actId="5793"/>
        <pc:sldMkLst>
          <pc:docMk/>
          <pc:sldMk cId="1089369040" sldId="334"/>
        </pc:sldMkLst>
        <pc:spChg chg="mod">
          <ac:chgData name="nicolas raymond" userId="c05369186c5acdbb" providerId="LiveId" clId="{5F8E0312-D660-4810-87CB-A97DB1267161}" dt="2021-12-11T15:12:05.071" v="236" actId="5793"/>
          <ac:spMkLst>
            <pc:docMk/>
            <pc:sldMk cId="1089369040" sldId="334"/>
            <ac:spMk id="2" creationId="{B25037A4-9404-4C2A-A891-EA4F02E44A11}"/>
          </ac:spMkLst>
        </pc:spChg>
      </pc:sldChg>
      <pc:sldChg chg="new del">
        <pc:chgData name="nicolas raymond" userId="c05369186c5acdbb" providerId="LiveId" clId="{5F8E0312-D660-4810-87CB-A97DB1267161}" dt="2021-12-11T15:10:50.932" v="207" actId="47"/>
        <pc:sldMkLst>
          <pc:docMk/>
          <pc:sldMk cId="2174959107" sldId="334"/>
        </pc:sldMkLst>
      </pc:sldChg>
      <pc:sldChg chg="addSp delSp new del mod">
        <pc:chgData name="nicolas raymond" userId="c05369186c5acdbb" providerId="LiveId" clId="{5F8E0312-D660-4810-87CB-A97DB1267161}" dt="2021-12-11T15:11:19.301" v="217" actId="680"/>
        <pc:sldMkLst>
          <pc:docMk/>
          <pc:sldMk cId="2940292785" sldId="334"/>
        </pc:sldMkLst>
        <pc:spChg chg="add del">
          <ac:chgData name="nicolas raymond" userId="c05369186c5acdbb" providerId="LiveId" clId="{5F8E0312-D660-4810-87CB-A97DB1267161}" dt="2021-12-11T15:11:11.348" v="214" actId="22"/>
          <ac:spMkLst>
            <pc:docMk/>
            <pc:sldMk cId="2940292785" sldId="334"/>
            <ac:spMk id="4" creationId="{220C0062-F079-421E-AA1F-DF679C6B46EE}"/>
          </ac:spMkLst>
        </pc:spChg>
      </pc:sldChg>
      <pc:sldChg chg="modSp new del mod">
        <pc:chgData name="nicolas raymond" userId="c05369186c5acdbb" providerId="LiveId" clId="{5F8E0312-D660-4810-87CB-A97DB1267161}" dt="2021-12-11T15:11:01.855" v="211" actId="2696"/>
        <pc:sldMkLst>
          <pc:docMk/>
          <pc:sldMk cId="4081989182" sldId="334"/>
        </pc:sldMkLst>
        <pc:spChg chg="mod">
          <ac:chgData name="nicolas raymond" userId="c05369186c5acdbb" providerId="LiveId" clId="{5F8E0312-D660-4810-87CB-A97DB1267161}" dt="2021-12-11T15:10:58.791" v="210"/>
          <ac:spMkLst>
            <pc:docMk/>
            <pc:sldMk cId="4081989182" sldId="334"/>
            <ac:spMk id="2" creationId="{0322BE0C-02BE-4DEA-B12B-9ED9106666E2}"/>
          </ac:spMkLst>
        </pc:spChg>
      </pc:sldChg>
      <pc:sldChg chg="add del">
        <pc:chgData name="nicolas raymond" userId="c05369186c5acdbb" providerId="LiveId" clId="{5F8E0312-D660-4810-87CB-A97DB1267161}" dt="2021-12-11T15:43:22.090" v="238" actId="2890"/>
        <pc:sldMkLst>
          <pc:docMk/>
          <pc:sldMk cId="555038400" sldId="335"/>
        </pc:sldMkLst>
      </pc:sldChg>
      <pc:sldChg chg="add del">
        <pc:chgData name="nicolas raymond" userId="c05369186c5acdbb" providerId="LiveId" clId="{5F8E0312-D660-4810-87CB-A97DB1267161}" dt="2021-12-11T15:11:18.833" v="216" actId="2890"/>
        <pc:sldMkLst>
          <pc:docMk/>
          <pc:sldMk cId="4290608913" sldId="335"/>
        </pc:sldMkLst>
      </pc:sldChg>
      <pc:sldMasterChg chg="delSldLayout">
        <pc:chgData name="nicolas raymond" userId="c05369186c5acdbb" providerId="LiveId" clId="{5F8E0312-D660-4810-87CB-A97DB1267161}" dt="2021-12-11T15:00:56.862" v="180" actId="47"/>
        <pc:sldMasterMkLst>
          <pc:docMk/>
          <pc:sldMasterMk cId="0" sldId="2147483658"/>
        </pc:sldMasterMkLst>
        <pc:sldLayoutChg chg="del">
          <pc:chgData name="nicolas raymond" userId="c05369186c5acdbb" providerId="LiveId" clId="{5F8E0312-D660-4810-87CB-A97DB1267161}" dt="2021-12-11T15:00:56.862" v="180" actId="47"/>
          <pc:sldLayoutMkLst>
            <pc:docMk/>
            <pc:sldMasterMk cId="0" sldId="2147483658"/>
            <pc:sldLayoutMk cId="0" sldId="2147483653"/>
          </pc:sldLayoutMkLst>
        </pc:sldLayoutChg>
        <pc:sldLayoutChg chg="del">
          <pc:chgData name="nicolas raymond" userId="c05369186c5acdbb" providerId="LiveId" clId="{5F8E0312-D660-4810-87CB-A97DB1267161}" dt="2021-12-11T15:00:56.862" v="180" actId="47"/>
          <pc:sldLayoutMkLst>
            <pc:docMk/>
            <pc:sldMasterMk cId="0" sldId="2147483658"/>
            <pc:sldLayoutMk cId="0" sldId="2147483655"/>
          </pc:sldLayoutMkLst>
        </pc:sldLayoutChg>
        <pc:sldLayoutChg chg="del">
          <pc:chgData name="nicolas raymond" userId="c05369186c5acdbb" providerId="LiveId" clId="{5F8E0312-D660-4810-87CB-A97DB1267161}" dt="2021-12-11T15:00:56.862" v="180" actId="47"/>
          <pc:sldLayoutMkLst>
            <pc:docMk/>
            <pc:sldMasterMk cId="0" sldId="2147483658"/>
            <pc:sldLayoutMk cId="0" sldId="214748365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640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588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211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898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357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51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945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676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003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779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332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31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1663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919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025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6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12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536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3388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922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abf1dbd17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abf1dbd17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32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88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458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0130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653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16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4" y="1991850"/>
            <a:ext cx="6040317"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POEC - ARCHITECTURE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fr-FR" b="1" dirty="0"/>
              <a:t>I : Interface </a:t>
            </a:r>
            <a:r>
              <a:rPr lang="fr-FR" b="1" dirty="0" err="1"/>
              <a:t>Segregation</a:t>
            </a:r>
            <a:r>
              <a:rPr lang="fr-FR" b="1" dirty="0"/>
              <a:t> </a:t>
            </a:r>
            <a:r>
              <a:rPr lang="fr-FR" b="1" dirty="0" err="1"/>
              <a:t>Principle</a:t>
            </a:r>
            <a:r>
              <a:rPr lang="fr-FR" b="1" dirty="0"/>
              <a:t> (ISP)</a:t>
            </a:r>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fr-FR" dirty="0"/>
              <a:t>Aucun client ne devrait être forcé d'implémenter des méthodes / fonctions qu'il n'utilise pas.</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80815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b="1" dirty="0"/>
              <a:t>D : Dependency Inversion Principle (DIP)</a:t>
            </a:r>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fr-FR"/>
              <a:t>Une classe doit dépendre de son abstraction, pas de son implémentation.</a:t>
            </a:r>
            <a:endParaRPr lang="fr-F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4186664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b="1" dirty="0"/>
              <a:t>FROM STUPID TO SOLID</a:t>
            </a:r>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fr-FR" dirty="0"/>
              <a:t>https://williamdurand.fr/2013/07/30/from-stupid-to-solid-code/</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173044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754794"/>
            <a:ext cx="680407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 </a:t>
            </a:r>
            <a:r>
              <a:rPr lang="fr-FR" dirty="0"/>
              <a:t>Patron de conception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636375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p>
            <a:pPr marL="0" lvl="0" indent="0">
              <a:buNone/>
            </a:pPr>
            <a:r>
              <a:rPr lang="fr-FR" sz="1800" dirty="0"/>
              <a:t>Les </a:t>
            </a:r>
            <a:r>
              <a:rPr lang="fr-FR" sz="1800" b="1" dirty="0"/>
              <a:t>patrons de conception</a:t>
            </a:r>
            <a:r>
              <a:rPr lang="fr-FR" sz="1800" dirty="0"/>
              <a:t> (design patterns) sont des solutions classiques à des problèmes récurrents de la conception de logiciels. Chaque patron est une sorte de plan ou de schéma que vous pouvez personnaliser afin de résoudre un problème récurrent dans votre code.</a:t>
            </a:r>
            <a:endParaRPr sz="1800" dirty="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450183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b="1" dirty="0"/>
              <a:t>Classification des patrons de conceptions</a:t>
            </a:r>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fr-FR" sz="2000" dirty="0"/>
              <a:t>Les </a:t>
            </a:r>
            <a:r>
              <a:rPr lang="fr-FR" sz="2000" b="1" dirty="0"/>
              <a:t>Patrons de création</a:t>
            </a:r>
            <a:r>
              <a:rPr lang="fr-FR" sz="2000" dirty="0"/>
              <a:t> fournissent des mécanismes de création d’objets, ce qui augmente la flexibilité et la réutilisation du code.</a:t>
            </a:r>
          </a:p>
          <a:p>
            <a:r>
              <a:rPr lang="fr-FR" sz="2000" dirty="0"/>
              <a:t>Les </a:t>
            </a:r>
            <a:r>
              <a:rPr lang="fr-FR" sz="2000" b="1" dirty="0"/>
              <a:t>Patrons structurels</a:t>
            </a:r>
            <a:r>
              <a:rPr lang="fr-FR" sz="2000" dirty="0"/>
              <a:t> expliquent comment assembler des objets et des classes en de plus grandes structures, tout en les gardant flexibles et efficaces.</a:t>
            </a:r>
          </a:p>
          <a:p>
            <a:r>
              <a:rPr lang="fr-FR" sz="2000" dirty="0"/>
              <a:t>Les </a:t>
            </a:r>
            <a:r>
              <a:rPr lang="fr-FR" sz="2000" b="1" dirty="0"/>
              <a:t>Patrons comportementaux</a:t>
            </a:r>
            <a:r>
              <a:rPr lang="fr-FR" sz="2000" dirty="0"/>
              <a:t> mettent en place une communication efficace et répartissent les responsabilités entre les objets.</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9836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b="1" dirty="0"/>
              <a:t>Classification des patrons de conceptions</a:t>
            </a:r>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fr-FR" sz="2000" dirty="0"/>
              <a:t>https://refactoring.guru/fr</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030657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754794"/>
            <a:ext cx="703799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3. </a:t>
            </a:r>
            <a:r>
              <a:rPr lang="fr-FR" dirty="0"/>
              <a:t>Architecture logicielle</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516048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b="1" dirty="0"/>
              <a:t>MVC</a:t>
            </a:r>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fr-FR" sz="2000" dirty="0"/>
              <a:t>Model (</a:t>
            </a:r>
            <a:r>
              <a:rPr lang="fr-FR" sz="2000" i="1" dirty="0"/>
              <a:t>modèle</a:t>
            </a:r>
            <a:r>
              <a:rPr lang="fr-FR" sz="2000" dirty="0"/>
              <a:t>) : gère les données et la logique métier.</a:t>
            </a:r>
          </a:p>
          <a:p>
            <a:r>
              <a:rPr lang="fr-FR" sz="2000" dirty="0" err="1"/>
              <a:t>View</a:t>
            </a:r>
            <a:r>
              <a:rPr lang="fr-FR" sz="2000" dirty="0"/>
              <a:t> (</a:t>
            </a:r>
            <a:r>
              <a:rPr lang="fr-FR" sz="2000" i="1" dirty="0"/>
              <a:t>vue</a:t>
            </a:r>
            <a:r>
              <a:rPr lang="fr-FR" sz="2000" dirty="0"/>
              <a:t>) : gère la disposition et l'affichage.</a:t>
            </a:r>
          </a:p>
          <a:p>
            <a:r>
              <a:rPr lang="fr-FR" sz="2000" dirty="0"/>
              <a:t>Controller (</a:t>
            </a:r>
            <a:r>
              <a:rPr lang="fr-FR" sz="2000" i="1" dirty="0"/>
              <a:t>contrôleur</a:t>
            </a:r>
            <a:r>
              <a:rPr lang="fr-FR" sz="2000" dirty="0"/>
              <a:t>) : achemine les commandes des parties "model" et "</a:t>
            </a:r>
            <a:r>
              <a:rPr lang="fr-FR" sz="2000" dirty="0" err="1"/>
              <a:t>view</a:t>
            </a:r>
            <a:r>
              <a:rPr lang="fr-FR" sz="2000"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4156106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1B01E23-DD04-4ED0-B564-F0FE7A63B7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a:t>
            </a:fld>
            <a:endParaRPr lang="fr-FR"/>
          </a:p>
        </p:txBody>
      </p:sp>
      <p:pic>
        <p:nvPicPr>
          <p:cNvPr id="6" name="Image 5">
            <a:extLst>
              <a:ext uri="{FF2B5EF4-FFF2-40B4-BE49-F238E27FC236}">
                <a16:creationId xmlns:a16="http://schemas.microsoft.com/office/drawing/2014/main" id="{5A110B52-E212-409B-9AAA-AA11D9E03606}"/>
              </a:ext>
            </a:extLst>
          </p:cNvPr>
          <p:cNvPicPr>
            <a:picLocks noChangeAspect="1"/>
          </p:cNvPicPr>
          <p:nvPr/>
        </p:nvPicPr>
        <p:blipFill rotWithShape="1">
          <a:blip r:embed="rId2"/>
          <a:srcRect t="4807" r="1262"/>
          <a:stretch/>
        </p:blipFill>
        <p:spPr>
          <a:xfrm>
            <a:off x="1491769" y="920878"/>
            <a:ext cx="5497365" cy="3432157"/>
          </a:xfrm>
          <a:prstGeom prst="rect">
            <a:avLst/>
          </a:prstGeom>
        </p:spPr>
      </p:pic>
    </p:spTree>
    <p:extLst>
      <p:ext uri="{BB962C8B-B14F-4D97-AF65-F5344CB8AC3E}">
        <p14:creationId xmlns:p14="http://schemas.microsoft.com/office/powerpoint/2010/main" val="234155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p>
            <a:pPr marL="0" lvl="0" indent="0">
              <a:buNone/>
            </a:pPr>
            <a:r>
              <a:rPr lang="fr-FR" sz="1800" dirty="0"/>
              <a:t>L’</a:t>
            </a:r>
            <a:r>
              <a:rPr lang="fr-FR" sz="1800" b="1" dirty="0"/>
              <a:t>architecture logicielle</a:t>
            </a:r>
            <a:r>
              <a:rPr lang="fr-FR" sz="1800" dirty="0"/>
              <a:t> décrit d’une manière symbolique et schématique les différents éléments d’un ou de plusieurs systèmes informatiques, leurs interrelations et leurs interactions. Contrairement aux spécifications produites par </a:t>
            </a:r>
            <a:r>
              <a:rPr lang="fr-FR" sz="1800" i="0" dirty="0">
                <a:solidFill>
                  <a:schemeClr val="tx1"/>
                </a:solidFill>
              </a:rPr>
              <a:t>l’analyse fonctionnelle</a:t>
            </a:r>
            <a:r>
              <a:rPr lang="fr-FR" sz="1800" dirty="0"/>
              <a:t>, le modèle d'architecture, produit lors de la phase de conception, ne décrit pas ce que doit réaliser un système informatique mais plutôt comment il doit être conçu de manière à répondre aux spécifications. L’analyse décrit le « quoi faire » alors que l’architecture décrit le « comment le faire ». </a:t>
            </a:r>
            <a:endParaRPr sz="1800" dirty="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b="1" dirty="0"/>
              <a:t>MVC </a:t>
            </a:r>
            <a:r>
              <a:rPr lang="en-US" b="1" dirty="0" err="1"/>
              <a:t>en</a:t>
            </a:r>
            <a:r>
              <a:rPr lang="en-US" b="1" dirty="0"/>
              <a:t> dotnet</a:t>
            </a:r>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fr-FR" sz="2000" dirty="0" err="1"/>
              <a:t>dotnet</a:t>
            </a:r>
            <a:r>
              <a:rPr lang="fr-FR" sz="2000" dirty="0"/>
              <a:t> new </a:t>
            </a:r>
            <a:r>
              <a:rPr lang="fr-FR" sz="2000" dirty="0" err="1"/>
              <a:t>mvc</a:t>
            </a:r>
            <a:r>
              <a:rPr lang="fr-FR" sz="2000" dirty="0"/>
              <a:t> (</a:t>
            </a:r>
            <a:r>
              <a:rPr lang="fr-FR" sz="2000" dirty="0" err="1"/>
              <a:t>razor</a:t>
            </a:r>
            <a:r>
              <a:rPr lang="fr-FR" sz="2000" dirty="0"/>
              <a:t>)</a:t>
            </a:r>
          </a:p>
          <a:p>
            <a:r>
              <a:rPr lang="fr-FR" sz="2000" dirty="0" err="1"/>
              <a:t>dotnet</a:t>
            </a:r>
            <a:r>
              <a:rPr lang="fr-FR" sz="2000" dirty="0"/>
              <a:t> new </a:t>
            </a:r>
            <a:r>
              <a:rPr lang="fr-FR" sz="2000" dirty="0" err="1"/>
              <a:t>blazorserver</a:t>
            </a:r>
            <a:endParaRPr lang="fr-FR" sz="2000" dirty="0"/>
          </a:p>
          <a:p>
            <a:endParaRPr lang="fr-FR" sz="2000" dirty="0"/>
          </a:p>
          <a:p>
            <a:endParaRPr lang="fr-FR" sz="20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670026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FDB6CD-0588-4633-A8EF-0353822C2361}"/>
              </a:ext>
            </a:extLst>
          </p:cNvPr>
          <p:cNvSpPr>
            <a:spLocks noGrp="1"/>
          </p:cNvSpPr>
          <p:nvPr>
            <p:ph type="ctrTitle"/>
          </p:nvPr>
        </p:nvSpPr>
        <p:spPr/>
        <p:txBody>
          <a:bodyPr/>
          <a:lstStyle/>
          <a:p>
            <a:pPr algn="ctr"/>
            <a:r>
              <a:rPr lang="fr-FR" dirty="0"/>
              <a:t>DEMO</a:t>
            </a:r>
          </a:p>
        </p:txBody>
      </p:sp>
    </p:spTree>
    <p:extLst>
      <p:ext uri="{BB962C8B-B14F-4D97-AF65-F5344CB8AC3E}">
        <p14:creationId xmlns:p14="http://schemas.microsoft.com/office/powerpoint/2010/main" val="3885064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b="1" dirty="0"/>
              <a:t>MVVM</a:t>
            </a:r>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fr-FR" sz="2000" dirty="0"/>
              <a:t>WPF et MVVM</a:t>
            </a:r>
          </a:p>
          <a:p>
            <a:r>
              <a:rPr lang="fr-FR" sz="2000" dirty="0"/>
              <a:t>https://docs.microsoft.com/fr-fr/xamarin/xamarin-forms/enterprise-application-patterns/mvvm</a:t>
            </a:r>
          </a:p>
          <a:p>
            <a:pPr marL="76200" indent="0">
              <a:buNone/>
            </a:pPr>
            <a:endParaRPr lang="fr-FR" sz="2000" dirty="0"/>
          </a:p>
          <a:p>
            <a:endParaRPr lang="fr-FR" sz="20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223486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b="1" dirty="0"/>
              <a:t>MVVM</a:t>
            </a:r>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76200" indent="0">
              <a:buNone/>
            </a:pPr>
            <a:endParaRPr lang="fr-FR" sz="2000" dirty="0"/>
          </a:p>
          <a:p>
            <a:endParaRPr lang="fr-FR" sz="20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3" name="Image 2">
            <a:extLst>
              <a:ext uri="{FF2B5EF4-FFF2-40B4-BE49-F238E27FC236}">
                <a16:creationId xmlns:a16="http://schemas.microsoft.com/office/drawing/2014/main" id="{3464F195-EF33-467D-84E0-2FB0084CBBC6}"/>
              </a:ext>
            </a:extLst>
          </p:cNvPr>
          <p:cNvPicPr>
            <a:picLocks noChangeAspect="1"/>
          </p:cNvPicPr>
          <p:nvPr/>
        </p:nvPicPr>
        <p:blipFill>
          <a:blip r:embed="rId3"/>
          <a:stretch>
            <a:fillRect/>
          </a:stretch>
        </p:blipFill>
        <p:spPr>
          <a:xfrm>
            <a:off x="1182357" y="1508025"/>
            <a:ext cx="5942857" cy="1361905"/>
          </a:xfrm>
          <a:prstGeom prst="rect">
            <a:avLst/>
          </a:prstGeom>
        </p:spPr>
      </p:pic>
    </p:spTree>
    <p:extLst>
      <p:ext uri="{BB962C8B-B14F-4D97-AF65-F5344CB8AC3E}">
        <p14:creationId xmlns:p14="http://schemas.microsoft.com/office/powerpoint/2010/main" val="1087832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CB0A51-B24B-4DBB-8ACF-A4FCF9908F22}"/>
              </a:ext>
            </a:extLst>
          </p:cNvPr>
          <p:cNvSpPr>
            <a:spLocks noGrp="1"/>
          </p:cNvSpPr>
          <p:nvPr>
            <p:ph type="title"/>
          </p:nvPr>
        </p:nvSpPr>
        <p:spPr/>
        <p:txBody>
          <a:bodyPr/>
          <a:lstStyle/>
          <a:p>
            <a:r>
              <a:rPr lang="fr-FR" dirty="0"/>
              <a:t>Binding</a:t>
            </a:r>
          </a:p>
        </p:txBody>
      </p:sp>
      <p:sp>
        <p:nvSpPr>
          <p:cNvPr id="3" name="Espace réservé du texte 2">
            <a:extLst>
              <a:ext uri="{FF2B5EF4-FFF2-40B4-BE49-F238E27FC236}">
                <a16:creationId xmlns:a16="http://schemas.microsoft.com/office/drawing/2014/main" id="{444D2995-4D05-450F-AC59-19C17F0DC781}"/>
              </a:ext>
            </a:extLst>
          </p:cNvPr>
          <p:cNvSpPr>
            <a:spLocks noGrp="1"/>
          </p:cNvSpPr>
          <p:nvPr>
            <p:ph type="body" idx="1"/>
          </p:nvPr>
        </p:nvSpPr>
        <p:spPr/>
        <p:txBody>
          <a:bodyPr/>
          <a:lstStyle/>
          <a:p>
            <a:r>
              <a:rPr lang="fr-FR" dirty="0"/>
              <a:t>Liaison de donnée entre deux propriétés </a:t>
            </a:r>
          </a:p>
        </p:txBody>
      </p:sp>
      <p:sp>
        <p:nvSpPr>
          <p:cNvPr id="4" name="Espace réservé du numéro de diapositive 3">
            <a:extLst>
              <a:ext uri="{FF2B5EF4-FFF2-40B4-BE49-F238E27FC236}">
                <a16:creationId xmlns:a16="http://schemas.microsoft.com/office/drawing/2014/main" id="{308DD300-DB7C-49C6-8B27-E9A2CD1B05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24</a:t>
            </a:fld>
            <a:endParaRPr lang="fr-FR"/>
          </a:p>
        </p:txBody>
      </p:sp>
    </p:spTree>
    <p:extLst>
      <p:ext uri="{BB962C8B-B14F-4D97-AF65-F5344CB8AC3E}">
        <p14:creationId xmlns:p14="http://schemas.microsoft.com/office/powerpoint/2010/main" val="256246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CB0A51-B24B-4DBB-8ACF-A4FCF9908F22}"/>
              </a:ext>
            </a:extLst>
          </p:cNvPr>
          <p:cNvSpPr>
            <a:spLocks noGrp="1"/>
          </p:cNvSpPr>
          <p:nvPr>
            <p:ph type="title"/>
          </p:nvPr>
        </p:nvSpPr>
        <p:spPr>
          <a:xfrm>
            <a:off x="786150" y="308120"/>
            <a:ext cx="7571700" cy="702600"/>
          </a:xfrm>
        </p:spPr>
        <p:txBody>
          <a:bodyPr/>
          <a:lstStyle/>
          <a:p>
            <a:r>
              <a:rPr lang="fr-FR" dirty="0"/>
              <a:t>Commandes</a:t>
            </a:r>
          </a:p>
        </p:txBody>
      </p:sp>
      <p:sp>
        <p:nvSpPr>
          <p:cNvPr id="3" name="Espace réservé du texte 2">
            <a:extLst>
              <a:ext uri="{FF2B5EF4-FFF2-40B4-BE49-F238E27FC236}">
                <a16:creationId xmlns:a16="http://schemas.microsoft.com/office/drawing/2014/main" id="{444D2995-4D05-450F-AC59-19C17F0DC781}"/>
              </a:ext>
            </a:extLst>
          </p:cNvPr>
          <p:cNvSpPr>
            <a:spLocks noGrp="1"/>
          </p:cNvSpPr>
          <p:nvPr>
            <p:ph type="body" idx="1"/>
          </p:nvPr>
        </p:nvSpPr>
        <p:spPr/>
        <p:txBody>
          <a:bodyPr/>
          <a:lstStyle/>
          <a:p>
            <a:r>
              <a:rPr lang="fr-FR" dirty="0"/>
              <a:t>Délègue une action </a:t>
            </a:r>
          </a:p>
        </p:txBody>
      </p:sp>
      <p:sp>
        <p:nvSpPr>
          <p:cNvPr id="4" name="Espace réservé du numéro de diapositive 3">
            <a:extLst>
              <a:ext uri="{FF2B5EF4-FFF2-40B4-BE49-F238E27FC236}">
                <a16:creationId xmlns:a16="http://schemas.microsoft.com/office/drawing/2014/main" id="{308DD300-DB7C-49C6-8B27-E9A2CD1B05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a:t>
            </a:fld>
            <a:endParaRPr lang="fr-FR"/>
          </a:p>
        </p:txBody>
      </p:sp>
    </p:spTree>
    <p:extLst>
      <p:ext uri="{BB962C8B-B14F-4D97-AF65-F5344CB8AC3E}">
        <p14:creationId xmlns:p14="http://schemas.microsoft.com/office/powerpoint/2010/main" val="2810082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CB0A51-B24B-4DBB-8ACF-A4FCF9908F22}"/>
              </a:ext>
            </a:extLst>
          </p:cNvPr>
          <p:cNvSpPr>
            <a:spLocks noGrp="1"/>
          </p:cNvSpPr>
          <p:nvPr>
            <p:ph type="title"/>
          </p:nvPr>
        </p:nvSpPr>
        <p:spPr>
          <a:xfrm>
            <a:off x="786150" y="308120"/>
            <a:ext cx="7571700" cy="702600"/>
          </a:xfrm>
        </p:spPr>
        <p:txBody>
          <a:bodyPr/>
          <a:lstStyle/>
          <a:p>
            <a:r>
              <a:rPr lang="fr-FR" dirty="0"/>
              <a:t>Notifications</a:t>
            </a:r>
          </a:p>
        </p:txBody>
      </p:sp>
      <p:sp>
        <p:nvSpPr>
          <p:cNvPr id="3" name="Espace réservé du texte 2">
            <a:extLst>
              <a:ext uri="{FF2B5EF4-FFF2-40B4-BE49-F238E27FC236}">
                <a16:creationId xmlns:a16="http://schemas.microsoft.com/office/drawing/2014/main" id="{444D2995-4D05-450F-AC59-19C17F0DC781}"/>
              </a:ext>
            </a:extLst>
          </p:cNvPr>
          <p:cNvSpPr>
            <a:spLocks noGrp="1"/>
          </p:cNvSpPr>
          <p:nvPr>
            <p:ph type="body" idx="1"/>
          </p:nvPr>
        </p:nvSpPr>
        <p:spPr/>
        <p:txBody>
          <a:bodyPr/>
          <a:lstStyle/>
          <a:p>
            <a:r>
              <a:rPr lang="fr-FR" dirty="0"/>
              <a:t>La notification permet de dire à la vue qu’un élément change et par conséquent qu’un rafraichissement est nécessaire </a:t>
            </a:r>
          </a:p>
        </p:txBody>
      </p:sp>
      <p:sp>
        <p:nvSpPr>
          <p:cNvPr id="4" name="Espace réservé du numéro de diapositive 3">
            <a:extLst>
              <a:ext uri="{FF2B5EF4-FFF2-40B4-BE49-F238E27FC236}">
                <a16:creationId xmlns:a16="http://schemas.microsoft.com/office/drawing/2014/main" id="{308DD300-DB7C-49C6-8B27-E9A2CD1B05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26</a:t>
            </a:fld>
            <a:endParaRPr lang="fr-FR"/>
          </a:p>
        </p:txBody>
      </p:sp>
    </p:spTree>
    <p:extLst>
      <p:ext uri="{BB962C8B-B14F-4D97-AF65-F5344CB8AC3E}">
        <p14:creationId xmlns:p14="http://schemas.microsoft.com/office/powerpoint/2010/main" val="689369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FDB6CD-0588-4633-A8EF-0353822C2361}"/>
              </a:ext>
            </a:extLst>
          </p:cNvPr>
          <p:cNvSpPr>
            <a:spLocks noGrp="1"/>
          </p:cNvSpPr>
          <p:nvPr>
            <p:ph type="ctrTitle"/>
          </p:nvPr>
        </p:nvSpPr>
        <p:spPr/>
        <p:txBody>
          <a:bodyPr/>
          <a:lstStyle/>
          <a:p>
            <a:pPr algn="ctr"/>
            <a:r>
              <a:rPr lang="fr-FR" dirty="0"/>
              <a:t>DEMO</a:t>
            </a:r>
          </a:p>
        </p:txBody>
      </p:sp>
    </p:spTree>
    <p:extLst>
      <p:ext uri="{BB962C8B-B14F-4D97-AF65-F5344CB8AC3E}">
        <p14:creationId xmlns:p14="http://schemas.microsoft.com/office/powerpoint/2010/main" val="1487567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b="1" dirty="0"/>
              <a:t>N layer app</a:t>
            </a:r>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endParaRPr lang="fr-FR" sz="2000" dirty="0"/>
          </a:p>
          <a:p>
            <a:pPr marL="76200" indent="0">
              <a:buNone/>
            </a:pPr>
            <a:endParaRPr lang="fr-FR" sz="2000" dirty="0"/>
          </a:p>
          <a:p>
            <a:endParaRPr lang="fr-FR" sz="20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pic>
        <p:nvPicPr>
          <p:cNvPr id="7" name="Image 6">
            <a:extLst>
              <a:ext uri="{FF2B5EF4-FFF2-40B4-BE49-F238E27FC236}">
                <a16:creationId xmlns:a16="http://schemas.microsoft.com/office/drawing/2014/main" id="{165BCED1-5348-47CD-8D1F-7472F8CB8099}"/>
              </a:ext>
            </a:extLst>
          </p:cNvPr>
          <p:cNvPicPr>
            <a:picLocks noChangeAspect="1"/>
          </p:cNvPicPr>
          <p:nvPr/>
        </p:nvPicPr>
        <p:blipFill>
          <a:blip r:embed="rId3"/>
          <a:stretch>
            <a:fillRect/>
          </a:stretch>
        </p:blipFill>
        <p:spPr>
          <a:xfrm>
            <a:off x="2325735" y="936044"/>
            <a:ext cx="4671373" cy="3573600"/>
          </a:xfrm>
          <a:prstGeom prst="rect">
            <a:avLst/>
          </a:prstGeom>
        </p:spPr>
      </p:pic>
    </p:spTree>
    <p:extLst>
      <p:ext uri="{BB962C8B-B14F-4D97-AF65-F5344CB8AC3E}">
        <p14:creationId xmlns:p14="http://schemas.microsoft.com/office/powerpoint/2010/main" val="2563751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b="1" dirty="0"/>
              <a:t>Domain Driven Design</a:t>
            </a:r>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76200" indent="0">
              <a:buNone/>
            </a:pPr>
            <a:endParaRPr lang="fr-FR" sz="2000" dirty="0"/>
          </a:p>
          <a:p>
            <a:endParaRPr lang="fr-FR" sz="20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557643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Plan</a:t>
            </a:r>
            <a:endParaRPr dirty="0"/>
          </a:p>
        </p:txBody>
      </p:sp>
      <p:sp>
        <p:nvSpPr>
          <p:cNvPr id="468" name="Google Shape;468;p4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469" name="Google Shape;469;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71" name="Google Shape;471;p40"/>
          <p:cNvGrpSpPr/>
          <p:nvPr/>
        </p:nvGrpSpPr>
        <p:grpSpPr>
          <a:xfrm>
            <a:off x="1786339" y="1703401"/>
            <a:ext cx="473400" cy="473400"/>
            <a:chOff x="1786339" y="1703401"/>
            <a:chExt cx="473400" cy="473400"/>
          </a:xfrm>
        </p:grpSpPr>
        <p:sp>
          <p:nvSpPr>
            <p:cNvPr id="472" name="Google Shape;472;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474" name="Google Shape;474;p40"/>
          <p:cNvGrpSpPr/>
          <p:nvPr/>
        </p:nvGrpSpPr>
        <p:grpSpPr>
          <a:xfrm>
            <a:off x="3814414" y="1703401"/>
            <a:ext cx="473400" cy="473400"/>
            <a:chOff x="3814414" y="1703401"/>
            <a:chExt cx="473400" cy="473400"/>
          </a:xfrm>
        </p:grpSpPr>
        <p:sp>
          <p:nvSpPr>
            <p:cNvPr id="475" name="Google Shape;475;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477" name="Google Shape;477;p40"/>
          <p:cNvGrpSpPr/>
          <p:nvPr/>
        </p:nvGrpSpPr>
        <p:grpSpPr>
          <a:xfrm>
            <a:off x="5842489" y="1703401"/>
            <a:ext cx="473400" cy="473400"/>
            <a:chOff x="5842489" y="1703401"/>
            <a:chExt cx="473400" cy="473400"/>
          </a:xfrm>
        </p:grpSpPr>
        <p:sp>
          <p:nvSpPr>
            <p:cNvPr id="478" name="Google Shape;478;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480" name="Google Shape;480;p40"/>
          <p:cNvGrpSpPr/>
          <p:nvPr/>
        </p:nvGrpSpPr>
        <p:grpSpPr>
          <a:xfrm>
            <a:off x="6880814" y="3576300"/>
            <a:ext cx="473400" cy="473400"/>
            <a:chOff x="6880814" y="3576300"/>
            <a:chExt cx="473400" cy="473400"/>
          </a:xfrm>
        </p:grpSpPr>
        <p:sp>
          <p:nvSpPr>
            <p:cNvPr id="481" name="Google Shape;481;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grpSp>
        <p:nvGrpSpPr>
          <p:cNvPr id="483" name="Google Shape;483;p40"/>
          <p:cNvGrpSpPr/>
          <p:nvPr/>
        </p:nvGrpSpPr>
        <p:grpSpPr>
          <a:xfrm>
            <a:off x="4852739" y="3576300"/>
            <a:ext cx="473400" cy="473400"/>
            <a:chOff x="4852739" y="3576300"/>
            <a:chExt cx="473400" cy="473400"/>
          </a:xfrm>
        </p:grpSpPr>
        <p:sp>
          <p:nvSpPr>
            <p:cNvPr id="484" name="Google Shape;484;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486" name="Google Shape;486;p40"/>
          <p:cNvGrpSpPr/>
          <p:nvPr/>
        </p:nvGrpSpPr>
        <p:grpSpPr>
          <a:xfrm>
            <a:off x="2824664" y="3576300"/>
            <a:ext cx="473400" cy="473400"/>
            <a:chOff x="2824664" y="3576300"/>
            <a:chExt cx="473400" cy="473400"/>
          </a:xfrm>
        </p:grpSpPr>
        <p:sp>
          <p:nvSpPr>
            <p:cNvPr id="487" name="Google Shape;487;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489" name="Google Shape;489;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fr-FR" sz="900" dirty="0">
                <a:solidFill>
                  <a:schemeClr val="dk2"/>
                </a:solidFill>
                <a:latin typeface="Source Sans Pro"/>
                <a:ea typeface="Source Sans Pro"/>
                <a:cs typeface="Source Sans Pro"/>
                <a:sym typeface="Source Sans Pro"/>
              </a:rPr>
              <a:t>Principes </a:t>
            </a:r>
          </a:p>
          <a:p>
            <a:pPr marL="0" marR="0" lvl="0" indent="0" algn="ctr" rtl="0">
              <a:lnSpc>
                <a:spcPct val="100000"/>
              </a:lnSpc>
              <a:spcBef>
                <a:spcPts val="0"/>
              </a:spcBef>
              <a:spcAft>
                <a:spcPts val="0"/>
              </a:spcAft>
              <a:buNone/>
            </a:pPr>
            <a:r>
              <a:rPr lang="fr-FR" sz="900" dirty="0">
                <a:solidFill>
                  <a:schemeClr val="dk2"/>
                </a:solidFill>
                <a:latin typeface="Source Sans Pro"/>
                <a:ea typeface="Source Sans Pro"/>
                <a:cs typeface="Source Sans Pro"/>
                <a:sym typeface="Source Sans Pro"/>
              </a:rPr>
              <a:t>SOLID</a:t>
            </a:r>
            <a:endParaRPr sz="900" dirty="0">
              <a:solidFill>
                <a:schemeClr val="dk2"/>
              </a:solidFill>
              <a:latin typeface="Source Sans Pro"/>
              <a:ea typeface="Source Sans Pro"/>
              <a:cs typeface="Source Sans Pro"/>
              <a:sym typeface="Source Sans Pro"/>
            </a:endParaRPr>
          </a:p>
        </p:txBody>
      </p:sp>
      <p:sp>
        <p:nvSpPr>
          <p:cNvPr id="490" name="Google Shape;490;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fr-FR" sz="900" dirty="0">
                <a:solidFill>
                  <a:schemeClr val="dk2"/>
                </a:solidFill>
                <a:latin typeface="Source Sans Pro"/>
                <a:ea typeface="Source Sans Pro"/>
                <a:cs typeface="Source Sans Pro"/>
                <a:sym typeface="Source Sans Pro"/>
              </a:rPr>
              <a:t>Architecture logicielle </a:t>
            </a:r>
            <a:endParaRPr sz="900" dirty="0">
              <a:solidFill>
                <a:schemeClr val="dk2"/>
              </a:solidFill>
              <a:latin typeface="Source Sans Pro"/>
              <a:ea typeface="Source Sans Pro"/>
              <a:cs typeface="Source Sans Pro"/>
              <a:sym typeface="Source Sans Pro"/>
            </a:endParaRPr>
          </a:p>
        </p:txBody>
      </p:sp>
      <p:sp>
        <p:nvSpPr>
          <p:cNvPr id="491" name="Google Shape;491;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fr-FR" sz="900" dirty="0">
                <a:solidFill>
                  <a:schemeClr val="dk2"/>
                </a:solidFill>
                <a:latin typeface="Source Sans Pro"/>
                <a:ea typeface="Source Sans Pro"/>
                <a:cs typeface="Source Sans Pro"/>
                <a:sym typeface="Source Sans Pro"/>
              </a:rPr>
              <a:t>T</a:t>
            </a:r>
            <a:r>
              <a:rPr lang="en" sz="900" dirty="0">
                <a:solidFill>
                  <a:schemeClr val="dk2"/>
                </a:solidFill>
                <a:latin typeface="Source Sans Pro"/>
                <a:ea typeface="Source Sans Pro"/>
                <a:cs typeface="Source Sans Pro"/>
                <a:sym typeface="Source Sans Pro"/>
              </a:rPr>
              <a:t>ypes de communication</a:t>
            </a:r>
            <a:endParaRPr sz="900" dirty="0">
              <a:solidFill>
                <a:schemeClr val="dk2"/>
              </a:solidFill>
              <a:latin typeface="Source Sans Pro"/>
              <a:ea typeface="Source Sans Pro"/>
              <a:cs typeface="Source Sans Pro"/>
              <a:sym typeface="Source Sans Pro"/>
            </a:endParaRPr>
          </a:p>
        </p:txBody>
      </p:sp>
      <p:sp>
        <p:nvSpPr>
          <p:cNvPr id="492" name="Google Shape;492;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fr-FR" sz="900" dirty="0">
                <a:solidFill>
                  <a:schemeClr val="dk2"/>
                </a:solidFill>
                <a:latin typeface="Source Sans Pro"/>
                <a:ea typeface="Source Sans Pro"/>
                <a:cs typeface="Source Sans Pro"/>
                <a:sym typeface="Source Sans Pro"/>
              </a:rPr>
              <a:t>Design pattern et implémentation</a:t>
            </a:r>
            <a:endParaRPr sz="900" dirty="0">
              <a:solidFill>
                <a:schemeClr val="dk2"/>
              </a:solidFill>
              <a:latin typeface="Source Sans Pro"/>
              <a:ea typeface="Source Sans Pro"/>
              <a:cs typeface="Source Sans Pro"/>
              <a:sym typeface="Source Sans Pro"/>
            </a:endParaRPr>
          </a:p>
        </p:txBody>
      </p:sp>
      <p:sp>
        <p:nvSpPr>
          <p:cNvPr id="493" name="Google Shape;493;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fr-FR" sz="900" dirty="0" err="1">
                <a:solidFill>
                  <a:schemeClr val="dk2"/>
                </a:solidFill>
                <a:latin typeface="Source Sans Pro"/>
                <a:ea typeface="Source Sans Pro"/>
                <a:cs typeface="Source Sans Pro"/>
                <a:sym typeface="Source Sans Pro"/>
              </a:rPr>
              <a:t>Microservices</a:t>
            </a:r>
            <a:endParaRPr lang="fr-FR" sz="900" dirty="0">
              <a:solidFill>
                <a:schemeClr val="dk2"/>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None/>
            </a:pPr>
            <a:endParaRPr sz="900" dirty="0">
              <a:solidFill>
                <a:schemeClr val="dk2"/>
              </a:solidFill>
              <a:latin typeface="Source Sans Pro"/>
              <a:ea typeface="Source Sans Pro"/>
              <a:cs typeface="Source Sans Pro"/>
              <a:sym typeface="Source Sans Pro"/>
            </a:endParaRPr>
          </a:p>
        </p:txBody>
      </p:sp>
      <p:sp>
        <p:nvSpPr>
          <p:cNvPr id="494" name="Google Shape;494;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Archiecture Cloud</a:t>
            </a:r>
            <a:endParaRPr sz="900" dirty="0">
              <a:solidFill>
                <a:schemeClr val="dk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722794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903649"/>
            <a:ext cx="703799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4. </a:t>
            </a:r>
            <a:r>
              <a:rPr lang="fr-FR" dirty="0"/>
              <a:t>Monolithe </a:t>
            </a:r>
            <a:br>
              <a:rPr lang="fr-FR" dirty="0"/>
            </a:br>
            <a:r>
              <a:rPr lang="fr-FR" dirty="0"/>
              <a:t>vs </a:t>
            </a:r>
            <a:r>
              <a:rPr lang="fr-FR" dirty="0" err="1"/>
              <a:t>Microservices</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4283277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b="1" dirty="0"/>
              <a:t>Microservices</a:t>
            </a:r>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76200" indent="0">
              <a:buNone/>
            </a:pPr>
            <a:endParaRPr lang="fr-FR" sz="2000" dirty="0"/>
          </a:p>
          <a:p>
            <a:endParaRPr lang="fr-FR" sz="20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pic>
        <p:nvPicPr>
          <p:cNvPr id="3" name="Image 2">
            <a:extLst>
              <a:ext uri="{FF2B5EF4-FFF2-40B4-BE49-F238E27FC236}">
                <a16:creationId xmlns:a16="http://schemas.microsoft.com/office/drawing/2014/main" id="{A2191A56-5D47-49B6-B694-DA9FB81F544E}"/>
              </a:ext>
            </a:extLst>
          </p:cNvPr>
          <p:cNvPicPr>
            <a:picLocks noChangeAspect="1"/>
          </p:cNvPicPr>
          <p:nvPr/>
        </p:nvPicPr>
        <p:blipFill>
          <a:blip r:embed="rId3"/>
          <a:stretch>
            <a:fillRect/>
          </a:stretch>
        </p:blipFill>
        <p:spPr>
          <a:xfrm>
            <a:off x="920662" y="1367956"/>
            <a:ext cx="6267772" cy="2533780"/>
          </a:xfrm>
          <a:prstGeom prst="rect">
            <a:avLst/>
          </a:prstGeom>
        </p:spPr>
      </p:pic>
      <p:sp>
        <p:nvSpPr>
          <p:cNvPr id="4" name="Rectangle 3">
            <a:extLst>
              <a:ext uri="{FF2B5EF4-FFF2-40B4-BE49-F238E27FC236}">
                <a16:creationId xmlns:a16="http://schemas.microsoft.com/office/drawing/2014/main" id="{1E51585B-4A9D-4E11-80C5-80E871D0BA1A}"/>
              </a:ext>
            </a:extLst>
          </p:cNvPr>
          <p:cNvSpPr/>
          <p:nvPr/>
        </p:nvSpPr>
        <p:spPr>
          <a:xfrm>
            <a:off x="3030279" y="4096636"/>
            <a:ext cx="4572000" cy="738664"/>
          </a:xfrm>
          <a:prstGeom prst="rect">
            <a:avLst/>
          </a:prstGeom>
        </p:spPr>
        <p:txBody>
          <a:bodyPr>
            <a:spAutoFit/>
          </a:bodyPr>
          <a:lstStyle/>
          <a:p>
            <a:r>
              <a:rPr lang="fr-FR" dirty="0"/>
              <a:t>https://docs.microsoft.com/fr-fr/azure/architecture/guide/architecture-styles/microservices</a:t>
            </a:r>
          </a:p>
        </p:txBody>
      </p:sp>
    </p:spTree>
    <p:extLst>
      <p:ext uri="{BB962C8B-B14F-4D97-AF65-F5344CB8AC3E}">
        <p14:creationId xmlns:p14="http://schemas.microsoft.com/office/powerpoint/2010/main" val="1383521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b="1" dirty="0" err="1"/>
              <a:t>Résilience</a:t>
            </a:r>
            <a:endParaRPr lang="en-US" b="1"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76200" indent="0">
              <a:buNone/>
            </a:pPr>
            <a:endParaRPr lang="fr-FR" sz="2000" dirty="0"/>
          </a:p>
          <a:p>
            <a:endParaRPr lang="fr-FR" sz="20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690501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b="1" dirty="0"/>
              <a:t>Caching</a:t>
            </a:r>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76200" indent="0">
              <a:buNone/>
            </a:pPr>
            <a:endParaRPr lang="fr-FR" sz="2000" dirty="0"/>
          </a:p>
          <a:p>
            <a:endParaRPr lang="fr-FR" sz="20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2919849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903649"/>
            <a:ext cx="703799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5. </a:t>
            </a:r>
            <a:r>
              <a:rPr lang="fr-FR" dirty="0"/>
              <a:t>Types de communication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1394295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b="1" dirty="0" err="1"/>
              <a:t>Synchrone</a:t>
            </a:r>
            <a:r>
              <a:rPr lang="en-US" b="1" dirty="0"/>
              <a:t> vs </a:t>
            </a:r>
            <a:r>
              <a:rPr lang="en-US" b="1" dirty="0" err="1"/>
              <a:t>Asynchrone</a:t>
            </a:r>
            <a:endParaRPr lang="en-US" b="1"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76200" indent="0">
              <a:buNone/>
            </a:pPr>
            <a:endParaRPr lang="fr-FR" sz="2000" dirty="0"/>
          </a:p>
          <a:p>
            <a:endParaRPr lang="fr-FR" sz="20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4218418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903649"/>
            <a:ext cx="703799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5. </a:t>
            </a:r>
            <a:r>
              <a:rPr lang="fr-FR" dirty="0" err="1"/>
              <a:t>Achitecture</a:t>
            </a:r>
            <a:r>
              <a:rPr lang="fr-FR" dirty="0"/>
              <a:t> Cloud </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2008246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C9F72D-41F2-4AE0-A0FD-FC04414EBB51}"/>
              </a:ext>
            </a:extLst>
          </p:cNvPr>
          <p:cNvSpPr>
            <a:spLocks noGrp="1"/>
          </p:cNvSpPr>
          <p:nvPr>
            <p:ph type="title"/>
          </p:nvPr>
        </p:nvSpPr>
        <p:spPr/>
        <p:txBody>
          <a:bodyPr/>
          <a:lstStyle/>
          <a:p>
            <a:r>
              <a:rPr lang="fr-FR" dirty="0"/>
              <a:t>IASS / PASS / SASS</a:t>
            </a:r>
          </a:p>
        </p:txBody>
      </p:sp>
      <p:sp>
        <p:nvSpPr>
          <p:cNvPr id="3" name="Espace réservé du texte 2">
            <a:extLst>
              <a:ext uri="{FF2B5EF4-FFF2-40B4-BE49-F238E27FC236}">
                <a16:creationId xmlns:a16="http://schemas.microsoft.com/office/drawing/2014/main" id="{DFC53E41-9191-43FE-912F-A12AB32DBAB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9E41615-2D47-47B8-8AAB-7E850F1CE6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37</a:t>
            </a:fld>
            <a:endParaRPr lang="fr-FR"/>
          </a:p>
        </p:txBody>
      </p:sp>
    </p:spTree>
    <p:extLst>
      <p:ext uri="{BB962C8B-B14F-4D97-AF65-F5344CB8AC3E}">
        <p14:creationId xmlns:p14="http://schemas.microsoft.com/office/powerpoint/2010/main" val="3595473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C9F72D-41F2-4AE0-A0FD-FC04414EBB51}"/>
              </a:ext>
            </a:extLst>
          </p:cNvPr>
          <p:cNvSpPr>
            <a:spLocks noGrp="1"/>
          </p:cNvSpPr>
          <p:nvPr>
            <p:ph type="title"/>
          </p:nvPr>
        </p:nvSpPr>
        <p:spPr/>
        <p:txBody>
          <a:bodyPr/>
          <a:lstStyle/>
          <a:p>
            <a:r>
              <a:rPr lang="fr-FR" dirty="0" err="1"/>
              <a:t>Serverless</a:t>
            </a:r>
            <a:endParaRPr lang="fr-FR" dirty="0"/>
          </a:p>
        </p:txBody>
      </p:sp>
      <p:sp>
        <p:nvSpPr>
          <p:cNvPr id="3" name="Espace réservé du texte 2">
            <a:extLst>
              <a:ext uri="{FF2B5EF4-FFF2-40B4-BE49-F238E27FC236}">
                <a16:creationId xmlns:a16="http://schemas.microsoft.com/office/drawing/2014/main" id="{DFC53E41-9191-43FE-912F-A12AB32DBAB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9E41615-2D47-47B8-8AAB-7E850F1CE6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38</a:t>
            </a:fld>
            <a:endParaRPr lang="fr-FR"/>
          </a:p>
        </p:txBody>
      </p:sp>
    </p:spTree>
    <p:extLst>
      <p:ext uri="{BB962C8B-B14F-4D97-AF65-F5344CB8AC3E}">
        <p14:creationId xmlns:p14="http://schemas.microsoft.com/office/powerpoint/2010/main" val="3939431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 </a:t>
            </a:r>
            <a:r>
              <a:rPr lang="fr-FR" dirty="0"/>
              <a:t>Principes SOLID</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02037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55984" y="415703"/>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SOLID</a:t>
            </a:r>
            <a:endParaRPr sz="6000" b="1" dirty="0"/>
          </a:p>
        </p:txBody>
      </p:sp>
      <p:sp>
        <p:nvSpPr>
          <p:cNvPr id="119" name="Google Shape;119;p18"/>
          <p:cNvSpPr txBox="1">
            <a:spLocks noGrp="1"/>
          </p:cNvSpPr>
          <p:nvPr>
            <p:ph type="subTitle" idx="4294967295"/>
          </p:nvPr>
        </p:nvSpPr>
        <p:spPr>
          <a:xfrm>
            <a:off x="506671" y="1786950"/>
            <a:ext cx="4779600" cy="784800"/>
          </a:xfrm>
          <a:prstGeom prst="rect">
            <a:avLst/>
          </a:prstGeom>
        </p:spPr>
        <p:txBody>
          <a:bodyPr spcFirstLastPara="1" wrap="square" lIns="91425" tIns="91425" rIns="91425" bIns="91425" anchor="t" anchorCtr="0">
            <a:noAutofit/>
          </a:bodyPr>
          <a:lstStyle/>
          <a:p>
            <a:pPr marL="38100" indent="0">
              <a:buNone/>
            </a:pPr>
            <a:r>
              <a:rPr lang="fr-FR" sz="1200" dirty="0"/>
              <a:t>SOLID est un ensemble de (seulement) 5 bonnes pratiques dont le but est de rendre le code :</a:t>
            </a:r>
          </a:p>
          <a:p>
            <a:pPr>
              <a:buFont typeface="Courier New" panose="02070309020205020404" pitchFamily="49" charset="0"/>
              <a:buChar char="o"/>
            </a:pPr>
            <a:r>
              <a:rPr lang="fr-FR" sz="1200" dirty="0"/>
              <a:t>	Moins bogué</a:t>
            </a:r>
          </a:p>
          <a:p>
            <a:pPr>
              <a:buFont typeface="Courier New" panose="02070309020205020404" pitchFamily="49" charset="0"/>
              <a:buChar char="o"/>
            </a:pPr>
            <a:r>
              <a:rPr lang="fr-FR" sz="1200" dirty="0"/>
              <a:t>	Plus facile à lire </a:t>
            </a:r>
          </a:p>
          <a:p>
            <a:pPr>
              <a:buFont typeface="Courier New" panose="02070309020205020404" pitchFamily="49" charset="0"/>
              <a:buChar char="o"/>
            </a:pPr>
            <a:r>
              <a:rPr lang="fr-FR" sz="1200" dirty="0"/>
              <a:t>	Plus logique</a:t>
            </a:r>
          </a:p>
          <a:p>
            <a:pPr>
              <a:buFont typeface="Courier New" panose="02070309020205020404" pitchFamily="49" charset="0"/>
              <a:buChar char="o"/>
            </a:pPr>
            <a:r>
              <a:rPr lang="fr-FR" sz="1200" dirty="0"/>
              <a:t>	Maintenable</a:t>
            </a:r>
          </a:p>
          <a:p>
            <a:pPr>
              <a:buFont typeface="Courier New" panose="02070309020205020404" pitchFamily="49" charset="0"/>
              <a:buChar char="o"/>
            </a:pPr>
            <a:r>
              <a:rPr lang="fr-FR" sz="1200" dirty="0"/>
              <a:t>	Testable</a:t>
            </a:r>
          </a:p>
          <a:p>
            <a:pPr>
              <a:buFont typeface="Courier New" panose="02070309020205020404" pitchFamily="49" charset="0"/>
              <a:buChar char="o"/>
            </a:pPr>
            <a:r>
              <a:rPr lang="fr-FR" sz="1200" dirty="0"/>
              <a:t>	Extensible</a:t>
            </a:r>
          </a:p>
          <a:p>
            <a:pPr>
              <a:buFont typeface="Courier New" panose="02070309020205020404" pitchFamily="49" charset="0"/>
              <a:buChar char="o"/>
            </a:pPr>
            <a:endParaRPr lang="fr-FR" sz="1200" dirty="0"/>
          </a:p>
          <a:p>
            <a:pPr>
              <a:buFont typeface="Courier New" panose="02070309020205020404" pitchFamily="49" charset="0"/>
              <a:buChar char="o"/>
            </a:pPr>
            <a:endParaRPr lang="fr-FR" sz="12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96315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25037A4-9404-4C2A-A891-EA4F02E44A11}"/>
              </a:ext>
            </a:extLst>
          </p:cNvPr>
          <p:cNvSpPr>
            <a:spLocks noGrp="1"/>
          </p:cNvSpPr>
          <p:nvPr>
            <p:ph type="body" idx="1"/>
          </p:nvPr>
        </p:nvSpPr>
        <p:spPr/>
        <p:txBody>
          <a:bodyPr/>
          <a:lstStyle/>
          <a:p>
            <a:pPr marL="0" indent="0">
              <a:buNone/>
            </a:pPr>
            <a:r>
              <a:rPr lang="fr-FR" dirty="0"/>
              <a:t>https://github.com/harrymt/SOLID-principles</a:t>
            </a:r>
          </a:p>
        </p:txBody>
      </p:sp>
      <p:sp>
        <p:nvSpPr>
          <p:cNvPr id="3" name="Espace réservé du numéro de diapositive 2">
            <a:extLst>
              <a:ext uri="{FF2B5EF4-FFF2-40B4-BE49-F238E27FC236}">
                <a16:creationId xmlns:a16="http://schemas.microsoft.com/office/drawing/2014/main" id="{D77C7E5E-62C0-4E62-BC47-506B0C65ED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6</a:t>
            </a:fld>
            <a:endParaRPr lang="fr-FR"/>
          </a:p>
        </p:txBody>
      </p:sp>
    </p:spTree>
    <p:extLst>
      <p:ext uri="{BB962C8B-B14F-4D97-AF65-F5344CB8AC3E}">
        <p14:creationId xmlns:p14="http://schemas.microsoft.com/office/powerpoint/2010/main" val="108936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S : </a:t>
            </a:r>
            <a:r>
              <a:rPr lang="fr-FR" b="1" dirty="0"/>
              <a:t>Single </a:t>
            </a:r>
            <a:r>
              <a:rPr lang="fr-FR" b="1" dirty="0" err="1"/>
              <a:t>Responsibility</a:t>
            </a:r>
            <a:r>
              <a:rPr lang="fr-FR" b="1" dirty="0"/>
              <a:t> </a:t>
            </a:r>
            <a:r>
              <a:rPr lang="fr-FR" b="1" dirty="0" err="1"/>
              <a:t>Principle</a:t>
            </a:r>
            <a:r>
              <a:rPr lang="fr-FR" b="1" dirty="0"/>
              <a:t> (SRP)</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lvl="0"/>
            <a:r>
              <a:rPr lang="fr-FR" dirty="0"/>
              <a:t>Une classe ne doit avoir qu'une seule et unique responsabilité.</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8" name="Google Shape;945;p48">
            <a:extLst>
              <a:ext uri="{FF2B5EF4-FFF2-40B4-BE49-F238E27FC236}">
                <a16:creationId xmlns:a16="http://schemas.microsoft.com/office/drawing/2014/main" id="{FF1B1C28-C9E1-439F-838D-4CD62A7FD1AE}"/>
              </a:ext>
            </a:extLst>
          </p:cNvPr>
          <p:cNvSpPr/>
          <p:nvPr/>
        </p:nvSpPr>
        <p:spPr>
          <a:xfrm>
            <a:off x="739616" y="2864041"/>
            <a:ext cx="812738" cy="758117"/>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solidFill>
            <a:schemeClr val="accent1">
              <a:lumMod val="60000"/>
              <a:lumOff val="40000"/>
            </a:schemeClr>
          </a:solidFill>
          <a:ln w="12175" cap="rnd"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highlight>
                <a:srgbClr val="FFFF00"/>
              </a:highlight>
            </a:endParaRPr>
          </a:p>
        </p:txBody>
      </p:sp>
      <p:sp>
        <p:nvSpPr>
          <p:cNvPr id="5" name="ZoneTexte 4">
            <a:extLst>
              <a:ext uri="{FF2B5EF4-FFF2-40B4-BE49-F238E27FC236}">
                <a16:creationId xmlns:a16="http://schemas.microsoft.com/office/drawing/2014/main" id="{73FE7448-3C80-413B-8888-E65E3A6FFC98}"/>
              </a:ext>
            </a:extLst>
          </p:cNvPr>
          <p:cNvSpPr txBox="1"/>
          <p:nvPr/>
        </p:nvSpPr>
        <p:spPr>
          <a:xfrm>
            <a:off x="1842976" y="3098938"/>
            <a:ext cx="3259226" cy="523220"/>
          </a:xfrm>
          <a:prstGeom prst="rect">
            <a:avLst/>
          </a:prstGeom>
          <a:noFill/>
        </p:spPr>
        <p:txBody>
          <a:bodyPr wrap="none" rtlCol="0">
            <a:spAutoFit/>
          </a:bodyPr>
          <a:lstStyle/>
          <a:p>
            <a:r>
              <a:rPr lang="fr-FR" dirty="0"/>
              <a:t>Commentaire avec : </a:t>
            </a:r>
          </a:p>
          <a:p>
            <a:r>
              <a:rPr lang="fr-FR" dirty="0"/>
              <a:t>Dans ce cas / mais si / sauf quand / ou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fr-FR" b="1" dirty="0"/>
              <a:t>O : Open/</a:t>
            </a:r>
            <a:r>
              <a:rPr lang="fr-FR" b="1" dirty="0" err="1"/>
              <a:t>Closed</a:t>
            </a:r>
            <a:r>
              <a:rPr lang="fr-FR" b="1" dirty="0"/>
              <a:t> </a:t>
            </a:r>
            <a:r>
              <a:rPr lang="fr-FR" b="1" dirty="0" err="1"/>
              <a:t>Principle</a:t>
            </a:r>
            <a:endParaRPr lang="fr-FR" b="1"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lvl="0"/>
            <a:r>
              <a:rPr lang="fr-FR" dirty="0"/>
              <a:t>Les entités doivent être ouvertes à l'extension et fermées à la modification.</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7" name="Google Shape;945;p48">
            <a:extLst>
              <a:ext uri="{FF2B5EF4-FFF2-40B4-BE49-F238E27FC236}">
                <a16:creationId xmlns:a16="http://schemas.microsoft.com/office/drawing/2014/main" id="{DD3BB615-CE84-4D5E-B520-EDCACAC3F714}"/>
              </a:ext>
            </a:extLst>
          </p:cNvPr>
          <p:cNvSpPr/>
          <p:nvPr/>
        </p:nvSpPr>
        <p:spPr>
          <a:xfrm>
            <a:off x="739616" y="2864041"/>
            <a:ext cx="812738" cy="758117"/>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solidFill>
            <a:schemeClr val="accent1">
              <a:lumMod val="60000"/>
              <a:lumOff val="40000"/>
            </a:schemeClr>
          </a:solidFill>
          <a:ln w="12175" cap="rnd"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highlight>
                <a:srgbClr val="FFFF00"/>
              </a:highlight>
            </a:endParaRPr>
          </a:p>
        </p:txBody>
      </p:sp>
      <p:sp>
        <p:nvSpPr>
          <p:cNvPr id="8" name="ZoneTexte 7">
            <a:extLst>
              <a:ext uri="{FF2B5EF4-FFF2-40B4-BE49-F238E27FC236}">
                <a16:creationId xmlns:a16="http://schemas.microsoft.com/office/drawing/2014/main" id="{FFF95F78-605C-43BE-B745-2A666F587660}"/>
              </a:ext>
            </a:extLst>
          </p:cNvPr>
          <p:cNvSpPr txBox="1"/>
          <p:nvPr/>
        </p:nvSpPr>
        <p:spPr>
          <a:xfrm>
            <a:off x="1842976" y="3098938"/>
            <a:ext cx="2374368" cy="523220"/>
          </a:xfrm>
          <a:prstGeom prst="rect">
            <a:avLst/>
          </a:prstGeom>
          <a:noFill/>
        </p:spPr>
        <p:txBody>
          <a:bodyPr wrap="none" rtlCol="0">
            <a:spAutoFit/>
          </a:bodyPr>
          <a:lstStyle/>
          <a:p>
            <a:r>
              <a:rPr lang="fr-FR" dirty="0"/>
              <a:t>Mots clés : </a:t>
            </a:r>
          </a:p>
          <a:p>
            <a:r>
              <a:rPr lang="fr-FR" dirty="0"/>
              <a:t>Instance of / if / switch case</a:t>
            </a:r>
          </a:p>
        </p:txBody>
      </p:sp>
    </p:spTree>
    <p:extLst>
      <p:ext uri="{BB962C8B-B14F-4D97-AF65-F5344CB8AC3E}">
        <p14:creationId xmlns:p14="http://schemas.microsoft.com/office/powerpoint/2010/main" val="391977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fr-FR" b="1" dirty="0"/>
              <a:t>L : </a:t>
            </a:r>
            <a:r>
              <a:rPr lang="fr-FR" b="1" dirty="0" err="1"/>
              <a:t>Liskov’s</a:t>
            </a:r>
            <a:r>
              <a:rPr lang="fr-FR" b="1" dirty="0"/>
              <a:t> Substitution </a:t>
            </a:r>
            <a:r>
              <a:rPr lang="fr-FR" b="1" dirty="0" err="1"/>
              <a:t>Principle</a:t>
            </a:r>
            <a:r>
              <a:rPr lang="fr-FR" b="1" dirty="0"/>
              <a:t> (LSP)</a:t>
            </a:r>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lvl="0"/>
            <a:r>
              <a:rPr lang="fr-FR" dirty="0"/>
              <a:t>Les objets dans un programme doivent être remplaçables par des instances de leur sous-type sans pour autant altérer le bon fonctionnement du programme.</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084941190"/>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644</Words>
  <Application>Microsoft Office PowerPoint</Application>
  <PresentationFormat>Affichage à l'écran (16:9)</PresentationFormat>
  <Paragraphs>118</Paragraphs>
  <Slides>38</Slides>
  <Notes>29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38</vt:i4>
      </vt:variant>
    </vt:vector>
  </HeadingPairs>
  <TitlesOfParts>
    <vt:vector size="44" baseType="lpstr">
      <vt:lpstr>Roboto Slab</vt:lpstr>
      <vt:lpstr>Source Sans Pro</vt:lpstr>
      <vt:lpstr>Arial</vt:lpstr>
      <vt:lpstr>Calibri</vt:lpstr>
      <vt:lpstr>Courier New</vt:lpstr>
      <vt:lpstr>Cordelia template</vt:lpstr>
      <vt:lpstr>POEC - ARCHITECTURE</vt:lpstr>
      <vt:lpstr>Présentation PowerPoint</vt:lpstr>
      <vt:lpstr>Plan</vt:lpstr>
      <vt:lpstr>1. Principes SOLID</vt:lpstr>
      <vt:lpstr>SOLID</vt:lpstr>
      <vt:lpstr>Présentation PowerPoint</vt:lpstr>
      <vt:lpstr>S : Single Responsibility Principle (SRP)</vt:lpstr>
      <vt:lpstr>O : Open/Closed Principle</vt:lpstr>
      <vt:lpstr>L : Liskov’s Substitution Principle (LSP)</vt:lpstr>
      <vt:lpstr>I : Interface Segregation Principle (ISP)</vt:lpstr>
      <vt:lpstr>D : Dependency Inversion Principle (DIP)</vt:lpstr>
      <vt:lpstr>FROM STUPID TO SOLID</vt:lpstr>
      <vt:lpstr>2. Patron de conception</vt:lpstr>
      <vt:lpstr>Présentation PowerPoint</vt:lpstr>
      <vt:lpstr>Classification des patrons de conceptions</vt:lpstr>
      <vt:lpstr>Classification des patrons de conceptions</vt:lpstr>
      <vt:lpstr>3. Architecture logicielle</vt:lpstr>
      <vt:lpstr>MVC</vt:lpstr>
      <vt:lpstr>Présentation PowerPoint</vt:lpstr>
      <vt:lpstr>MVC en dotnet</vt:lpstr>
      <vt:lpstr>DEMO</vt:lpstr>
      <vt:lpstr>MVVM</vt:lpstr>
      <vt:lpstr>MVVM</vt:lpstr>
      <vt:lpstr>Binding</vt:lpstr>
      <vt:lpstr>Commandes</vt:lpstr>
      <vt:lpstr>Notifications</vt:lpstr>
      <vt:lpstr>DEMO</vt:lpstr>
      <vt:lpstr>N layer app</vt:lpstr>
      <vt:lpstr>Domain Driven Design</vt:lpstr>
      <vt:lpstr>4. Monolithe  vs Microservices</vt:lpstr>
      <vt:lpstr>Microservices</vt:lpstr>
      <vt:lpstr>Résilience</vt:lpstr>
      <vt:lpstr>Caching</vt:lpstr>
      <vt:lpstr>5. Types de communication</vt:lpstr>
      <vt:lpstr>Synchrone vs Asynchrone</vt:lpstr>
      <vt:lpstr>5. Achitecture Cloud </vt:lpstr>
      <vt:lpstr>IASS / PASS / SASS</vt:lpstr>
      <vt:lpstr>Serverless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POEC - ARCHITECTURE</dc:title>
  <cp:lastModifiedBy>nicolas raymond</cp:lastModifiedBy>
  <cp:revision>23</cp:revision>
  <dcterms:modified xsi:type="dcterms:W3CDTF">2021-12-11T16:30:03Z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9e9a456-2778-4ca9-be06-1190b1e1118a_Enabled">
    <vt:lpwstr>true</vt:lpwstr>
  </property>
  <property fmtid="{D5CDD505-2E9C-101B-9397-08002B2CF9AE}" pid="3" name="MSIP_Label_09e9a456-2778-4ca9-be06-1190b1e1118a_SetDate">
    <vt:lpwstr>2021-12-09T19:12:10Z</vt:lpwstr>
  </property>
  <property fmtid="{D5CDD505-2E9C-101B-9397-08002B2CF9AE}" pid="4" name="MSIP_Label_09e9a456-2778-4ca9-be06-1190b1e1118a_Method">
    <vt:lpwstr>Standard</vt:lpwstr>
  </property>
  <property fmtid="{D5CDD505-2E9C-101B-9397-08002B2CF9AE}" pid="5" name="MSIP_Label_09e9a456-2778-4ca9-be06-1190b1e1118a_Name">
    <vt:lpwstr>D3</vt:lpwstr>
  </property>
  <property fmtid="{D5CDD505-2E9C-101B-9397-08002B2CF9AE}" pid="6" name="MSIP_Label_09e9a456-2778-4ca9-be06-1190b1e1118a_SiteId">
    <vt:lpwstr>658ba197-6c73-4fea-91bd-1c7d8de6bf2c</vt:lpwstr>
  </property>
  <property fmtid="{D5CDD505-2E9C-101B-9397-08002B2CF9AE}" pid="7" name="MSIP_Label_09e9a456-2778-4ca9-be06-1190b1e1118a_ActionId">
    <vt:lpwstr>734b5c69-938a-4cc9-843d-9c6af4599dd2</vt:lpwstr>
  </property>
  <property fmtid="{D5CDD505-2E9C-101B-9397-08002B2CF9AE}" pid="8" name="MSIP_Label_09e9a456-2778-4ca9-be06-1190b1e1118a_ContentBits">
    <vt:lpwstr>0</vt:lpwstr>
  </property>
</Properties>
</file>