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7772400" cx="10058400"/>
  <p:notesSz cx="6858000" cy="9144000"/>
  <p:embeddedFontLst>
    <p:embeddedFont>
      <p:font typeface="Roboto Slab"/>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9fe735_0_0:notes"/>
          <p:cNvSpPr/>
          <p:nvPr>
            <p:ph idx="2" type="sldImg"/>
          </p:nvPr>
        </p:nvSpPr>
        <p:spPr>
          <a:xfrm>
            <a:off x="1210464"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fe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3ae5515aa_1_36: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ae5515a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3ae5515aa_1_47: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3ae5515a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ae5515aa_1_54: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ae5515a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3ae5515aa_1_63: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3ae5515aa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3ae5515aa_1_73: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3ae5515aa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3ae5515aa_1_80: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3ae5515a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3ae5515aa_1_90: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3ae5515a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3ae5515aa_1_100: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3ae5515aa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3ae5515aa_1_107: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3ae5515aa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3ae5515aa_1_117: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3ae5515aa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3ae5515aa_0_46: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3ae5515a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3ae5515aa_1_124: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3ae5515aa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3ae5515aa_1_132: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3ae5515aa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3ae5515aa_1_140: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3ae5515aa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3ae5515aa_1_149: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3ae5515aa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3ae5515aa_1_156: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3ae5515aa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3ae5515aa_0_56: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3ae5515a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3ae5515aa_0_68: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3ae5515a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3ae5515aa_0_82: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3ae5515a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3ae5515aa_1_0: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3ae5515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3ae5515aa_1_12: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3ae5515a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ae5515aa_1_20: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ae5515a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3ae5515aa_1_25: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ae5515a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677280" y="1016382"/>
            <a:ext cx="1189788" cy="1699912"/>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7191319" y="5051544"/>
            <a:ext cx="1189788" cy="1699912"/>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795562" y="4257501"/>
            <a:ext cx="467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title"/>
          </p:nvPr>
        </p:nvSpPr>
        <p:spPr>
          <a:xfrm>
            <a:off x="1848332" y="1796598"/>
            <a:ext cx="6361800" cy="2202300"/>
          </a:xfrm>
          <a:prstGeom prst="rect">
            <a:avLst/>
          </a:prstGeom>
        </p:spPr>
        <p:txBody>
          <a:bodyPr anchorCtr="0" anchor="b" bIns="113100" lIns="113100" spcFirstLastPara="1" rIns="113100" wrap="square" tIns="113100">
            <a:noAutofit/>
          </a:bodyPr>
          <a:lstStyle>
            <a:lvl1pPr lvl="0" rtl="0" algn="ctr">
              <a:spcBef>
                <a:spcPts val="0"/>
              </a:spcBef>
              <a:spcAft>
                <a:spcPts val="0"/>
              </a:spcAft>
              <a:buSzPts val="4900"/>
              <a:buNone/>
              <a:defRPr sz="4900"/>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p:txBody>
      </p:sp>
      <p:sp>
        <p:nvSpPr>
          <p:cNvPr id="14" name="Google Shape;14;p2"/>
          <p:cNvSpPr txBox="1"/>
          <p:nvPr>
            <p:ph idx="1" type="subTitle"/>
          </p:nvPr>
        </p:nvSpPr>
        <p:spPr>
          <a:xfrm>
            <a:off x="1848332" y="4608058"/>
            <a:ext cx="6361800" cy="1373700"/>
          </a:xfrm>
          <a:prstGeom prst="rect">
            <a:avLst/>
          </a:prstGeom>
        </p:spPr>
        <p:txBody>
          <a:bodyPr anchorCtr="0" anchor="t" bIns="113100" lIns="113100" spcFirstLastPara="1" rIns="113100" wrap="square" tIns="113100">
            <a:noAutofit/>
          </a:bodyPr>
          <a:lstStyle>
            <a:lvl1pPr lvl="0" rtl="0"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3000"/>
              <a:buFont typeface="Roboto Slab"/>
              <a:buNone/>
              <a:defRPr sz="30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65" y="7671647"/>
            <a:ext cx="10058100" cy="100500"/>
          </a:xfrm>
          <a:prstGeom prst="rect">
            <a:avLst/>
          </a:prstGeom>
          <a:solidFill>
            <a:schemeClr val="accent4"/>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426775" y="302100"/>
            <a:ext cx="9204900" cy="2070000"/>
          </a:xfrm>
          <a:prstGeom prst="rect">
            <a:avLst/>
          </a:prstGeom>
        </p:spPr>
        <p:txBody>
          <a:bodyPr anchorCtr="0" anchor="ctr" bIns="113100" lIns="113100" spcFirstLastPara="1" rIns="113100" wrap="square" tIns="113100">
            <a:noAutofit/>
          </a:bodyPr>
          <a:lstStyle>
            <a:lvl1pPr lvl="0" rtl="0" algn="ctr">
              <a:spcBef>
                <a:spcPts val="0"/>
              </a:spcBef>
              <a:spcAft>
                <a:spcPts val="0"/>
              </a:spcAft>
              <a:buClr>
                <a:schemeClr val="accent5"/>
              </a:buClr>
              <a:buSzPts val="16100"/>
              <a:buNone/>
              <a:defRPr sz="16100">
                <a:solidFill>
                  <a:schemeClr val="accent5"/>
                </a:solidFill>
              </a:defRPr>
            </a:lvl1pPr>
            <a:lvl2pPr lvl="1" rtl="0" algn="ctr">
              <a:spcBef>
                <a:spcPts val="0"/>
              </a:spcBef>
              <a:spcAft>
                <a:spcPts val="0"/>
              </a:spcAft>
              <a:buClr>
                <a:schemeClr val="accent5"/>
              </a:buClr>
              <a:buSzPts val="16100"/>
              <a:buNone/>
              <a:defRPr sz="16100">
                <a:solidFill>
                  <a:schemeClr val="accent5"/>
                </a:solidFill>
              </a:defRPr>
            </a:lvl2pPr>
            <a:lvl3pPr lvl="2" rtl="0" algn="ctr">
              <a:spcBef>
                <a:spcPts val="0"/>
              </a:spcBef>
              <a:spcAft>
                <a:spcPts val="0"/>
              </a:spcAft>
              <a:buClr>
                <a:schemeClr val="accent5"/>
              </a:buClr>
              <a:buSzPts val="16100"/>
              <a:buNone/>
              <a:defRPr sz="16100">
                <a:solidFill>
                  <a:schemeClr val="accent5"/>
                </a:solidFill>
              </a:defRPr>
            </a:lvl3pPr>
            <a:lvl4pPr lvl="3" rtl="0" algn="ctr">
              <a:spcBef>
                <a:spcPts val="0"/>
              </a:spcBef>
              <a:spcAft>
                <a:spcPts val="0"/>
              </a:spcAft>
              <a:buClr>
                <a:schemeClr val="accent5"/>
              </a:buClr>
              <a:buSzPts val="16100"/>
              <a:buNone/>
              <a:defRPr sz="16100">
                <a:solidFill>
                  <a:schemeClr val="accent5"/>
                </a:solidFill>
              </a:defRPr>
            </a:lvl4pPr>
            <a:lvl5pPr lvl="4" rtl="0" algn="ctr">
              <a:spcBef>
                <a:spcPts val="0"/>
              </a:spcBef>
              <a:spcAft>
                <a:spcPts val="0"/>
              </a:spcAft>
              <a:buClr>
                <a:schemeClr val="accent5"/>
              </a:buClr>
              <a:buSzPts val="16100"/>
              <a:buNone/>
              <a:defRPr sz="16100">
                <a:solidFill>
                  <a:schemeClr val="accent5"/>
                </a:solidFill>
              </a:defRPr>
            </a:lvl5pPr>
            <a:lvl6pPr lvl="5" rtl="0" algn="ctr">
              <a:spcBef>
                <a:spcPts val="0"/>
              </a:spcBef>
              <a:spcAft>
                <a:spcPts val="0"/>
              </a:spcAft>
              <a:buClr>
                <a:schemeClr val="accent5"/>
              </a:buClr>
              <a:buSzPts val="16100"/>
              <a:buNone/>
              <a:defRPr sz="16100">
                <a:solidFill>
                  <a:schemeClr val="accent5"/>
                </a:solidFill>
              </a:defRPr>
            </a:lvl6pPr>
            <a:lvl7pPr lvl="6" rtl="0" algn="ctr">
              <a:spcBef>
                <a:spcPts val="0"/>
              </a:spcBef>
              <a:spcAft>
                <a:spcPts val="0"/>
              </a:spcAft>
              <a:buClr>
                <a:schemeClr val="accent5"/>
              </a:buClr>
              <a:buSzPts val="16100"/>
              <a:buNone/>
              <a:defRPr sz="16100">
                <a:solidFill>
                  <a:schemeClr val="accent5"/>
                </a:solidFill>
              </a:defRPr>
            </a:lvl7pPr>
            <a:lvl8pPr lvl="7" rtl="0" algn="ctr">
              <a:spcBef>
                <a:spcPts val="0"/>
              </a:spcBef>
              <a:spcAft>
                <a:spcPts val="0"/>
              </a:spcAft>
              <a:buClr>
                <a:schemeClr val="accent5"/>
              </a:buClr>
              <a:buSzPts val="16100"/>
              <a:buNone/>
              <a:defRPr sz="16100">
                <a:solidFill>
                  <a:schemeClr val="accent5"/>
                </a:solidFill>
              </a:defRPr>
            </a:lvl8pPr>
            <a:lvl9pPr lvl="8" rtl="0" algn="ctr">
              <a:spcBef>
                <a:spcPts val="0"/>
              </a:spcBef>
              <a:spcAft>
                <a:spcPts val="0"/>
              </a:spcAft>
              <a:buClr>
                <a:schemeClr val="accent5"/>
              </a:buClr>
              <a:buSzPts val="16100"/>
              <a:buNone/>
              <a:defRPr sz="16100">
                <a:solidFill>
                  <a:schemeClr val="accent5"/>
                </a:solidFill>
              </a:defRPr>
            </a:lvl9pPr>
          </a:lstStyle>
          <a:p>
            <a:r>
              <a:t>xx%</a:t>
            </a:r>
          </a:p>
        </p:txBody>
      </p:sp>
      <p:sp>
        <p:nvSpPr>
          <p:cNvPr id="55" name="Google Shape;55;p11"/>
          <p:cNvSpPr txBox="1"/>
          <p:nvPr>
            <p:ph idx="1" type="body"/>
          </p:nvPr>
        </p:nvSpPr>
        <p:spPr>
          <a:xfrm>
            <a:off x="426750" y="2372100"/>
            <a:ext cx="9204900" cy="3525000"/>
          </a:xfrm>
          <a:prstGeom prst="rect">
            <a:avLst/>
          </a:prstGeom>
        </p:spPr>
        <p:txBody>
          <a:bodyPr anchorCtr="0" anchor="t" bIns="113100" lIns="113100" spcFirstLastPara="1" rIns="113100" wrap="square" tIns="113100">
            <a:noAutofit/>
          </a:bodyPr>
          <a:lstStyle>
            <a:lvl1pPr indent="-368300" lvl="0" marL="457200" rtl="0" algn="ctr">
              <a:spcBef>
                <a:spcPts val="0"/>
              </a:spcBef>
              <a:spcAft>
                <a:spcPts val="0"/>
              </a:spcAft>
              <a:buSzPts val="2200"/>
              <a:buChar char="●"/>
              <a:defRPr/>
            </a:lvl1pPr>
            <a:lvl2pPr indent="-336550" lvl="1" marL="914400" rtl="0" algn="ctr">
              <a:spcBef>
                <a:spcPts val="2000"/>
              </a:spcBef>
              <a:spcAft>
                <a:spcPts val="0"/>
              </a:spcAft>
              <a:buSzPts val="1700"/>
              <a:buChar char="○"/>
              <a:defRPr/>
            </a:lvl2pPr>
            <a:lvl3pPr indent="-336550" lvl="2" marL="1371600" rtl="0" algn="ctr">
              <a:spcBef>
                <a:spcPts val="2000"/>
              </a:spcBef>
              <a:spcAft>
                <a:spcPts val="0"/>
              </a:spcAft>
              <a:buSzPts val="1700"/>
              <a:buChar char="■"/>
              <a:defRPr/>
            </a:lvl3pPr>
            <a:lvl4pPr indent="-336550" lvl="3" marL="1828800" rtl="0" algn="ctr">
              <a:spcBef>
                <a:spcPts val="2000"/>
              </a:spcBef>
              <a:spcAft>
                <a:spcPts val="0"/>
              </a:spcAft>
              <a:buSzPts val="1700"/>
              <a:buChar char="●"/>
              <a:defRPr/>
            </a:lvl4pPr>
            <a:lvl5pPr indent="-336550" lvl="4" marL="2286000" rtl="0" algn="ctr">
              <a:spcBef>
                <a:spcPts val="2000"/>
              </a:spcBef>
              <a:spcAft>
                <a:spcPts val="0"/>
              </a:spcAft>
              <a:buSzPts val="1700"/>
              <a:buChar char="○"/>
              <a:defRPr/>
            </a:lvl5pPr>
            <a:lvl6pPr indent="-336550" lvl="5" marL="2743200" rtl="0" algn="ctr">
              <a:spcBef>
                <a:spcPts val="2000"/>
              </a:spcBef>
              <a:spcAft>
                <a:spcPts val="0"/>
              </a:spcAft>
              <a:buSzPts val="1700"/>
              <a:buChar char="■"/>
              <a:defRPr/>
            </a:lvl6pPr>
            <a:lvl7pPr indent="-336550" lvl="6" marL="3200400" rtl="0" algn="ctr">
              <a:spcBef>
                <a:spcPts val="2000"/>
              </a:spcBef>
              <a:spcAft>
                <a:spcPts val="0"/>
              </a:spcAft>
              <a:buSzPts val="1700"/>
              <a:buChar char="●"/>
              <a:defRPr/>
            </a:lvl7pPr>
            <a:lvl8pPr indent="-336550" lvl="7" marL="3657600" rtl="0" algn="ctr">
              <a:spcBef>
                <a:spcPts val="2000"/>
              </a:spcBef>
              <a:spcAft>
                <a:spcPts val="0"/>
              </a:spcAft>
              <a:buSzPts val="1700"/>
              <a:buChar char="○"/>
              <a:defRPr/>
            </a:lvl8pPr>
            <a:lvl9pPr indent="-336550" lvl="8" marL="4114800" rtl="0" algn="ctr">
              <a:spcBef>
                <a:spcPts val="2000"/>
              </a:spcBef>
              <a:spcAft>
                <a:spcPts val="2000"/>
              </a:spcAft>
              <a:buSzPts val="1700"/>
              <a:buChar char="■"/>
              <a:defRPr/>
            </a:lvl9pPr>
          </a:lstStyle>
          <a:p/>
        </p:txBody>
      </p:sp>
      <p:sp>
        <p:nvSpPr>
          <p:cNvPr id="56" name="Google Shape;56;p11"/>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rter" type="blank">
  <p:cSld name="BLANK">
    <p:spTree>
      <p:nvGrpSpPr>
        <p:cNvPr id="57" name="Shape 57"/>
        <p:cNvGrpSpPr/>
        <p:nvPr/>
      </p:nvGrpSpPr>
      <p:grpSpPr>
        <a:xfrm>
          <a:off x="0" y="0"/>
          <a:ext cx="0" cy="0"/>
          <a:chOff x="0" y="0"/>
          <a:chExt cx="0" cy="0"/>
        </a:xfrm>
      </p:grpSpPr>
      <p:grpSp>
        <p:nvGrpSpPr>
          <p:cNvPr id="58" name="Google Shape;58;p12"/>
          <p:cNvGrpSpPr/>
          <p:nvPr/>
        </p:nvGrpSpPr>
        <p:grpSpPr>
          <a:xfrm>
            <a:off x="675000" y="615225"/>
            <a:ext cx="8708400" cy="6414000"/>
            <a:chOff x="675000" y="691875"/>
            <a:chExt cx="8708400" cy="6414000"/>
          </a:xfrm>
        </p:grpSpPr>
        <p:cxnSp>
          <p:nvCxnSpPr>
            <p:cNvPr id="59" name="Google Shape;59;p12"/>
            <p:cNvCxnSpPr/>
            <p:nvPr/>
          </p:nvCxnSpPr>
          <p:spPr>
            <a:xfrm>
              <a:off x="684525" y="4035066"/>
              <a:ext cx="8689200" cy="0"/>
            </a:xfrm>
            <a:prstGeom prst="straightConnector1">
              <a:avLst/>
            </a:prstGeom>
            <a:noFill/>
            <a:ln cap="flat" cmpd="sng" w="76200">
              <a:solidFill>
                <a:schemeClr val="accent5"/>
              </a:solidFill>
              <a:prstDash val="solid"/>
              <a:round/>
              <a:headEnd len="sm" w="sm" type="none"/>
              <a:tailEnd len="sm" w="sm" type="none"/>
            </a:ln>
          </p:spPr>
        </p:cxnSp>
        <p:sp>
          <p:nvSpPr>
            <p:cNvPr id="60" name="Google Shape;60;p12"/>
            <p:cNvSpPr/>
            <p:nvPr/>
          </p:nvSpPr>
          <p:spPr>
            <a:xfrm>
              <a:off x="675000" y="4035075"/>
              <a:ext cx="8708400" cy="307080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a:off x="675000" y="691875"/>
              <a:ext cx="8708400" cy="35847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 name="Google Shape;62;p12"/>
          <p:cNvPicPr preferRelativeResize="0"/>
          <p:nvPr/>
        </p:nvPicPr>
        <p:blipFill>
          <a:blip r:embed="rId2">
            <a:alphaModFix/>
          </a:blip>
          <a:stretch>
            <a:fillRect/>
          </a:stretch>
        </p:blipFill>
        <p:spPr>
          <a:xfrm>
            <a:off x="4114800" y="0"/>
            <a:ext cx="1828800" cy="1828800"/>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795562" y="4257501"/>
            <a:ext cx="467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528825" y="2667036"/>
            <a:ext cx="9044400" cy="1371300"/>
          </a:xfrm>
          <a:prstGeom prst="rect">
            <a:avLst/>
          </a:prstGeom>
        </p:spPr>
        <p:txBody>
          <a:bodyPr anchorCtr="0" anchor="b" bIns="113100" lIns="113100" spcFirstLastPara="1" rIns="113100" wrap="square" tIns="113100">
            <a:noAutofit/>
          </a:bodyPr>
          <a:lstStyle>
            <a:lvl1pPr lvl="0" rtl="0" algn="ctr">
              <a:spcBef>
                <a:spcPts val="0"/>
              </a:spcBef>
              <a:spcAft>
                <a:spcPts val="0"/>
              </a:spcAft>
              <a:buSzPts val="5900"/>
              <a:buNone/>
              <a:defRPr sz="5900"/>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p:txBody>
      </p:sp>
      <p:sp>
        <p:nvSpPr>
          <p:cNvPr id="19" name="Google Shape;19;p3"/>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541819" y="1904429"/>
            <a:ext cx="467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3" name="Google Shape;23;p4"/>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lvl1pPr indent="-368300" lvl="0" marL="457200" rtl="0">
              <a:spcBef>
                <a:spcPts val="0"/>
              </a:spcBef>
              <a:spcAft>
                <a:spcPts val="0"/>
              </a:spcAft>
              <a:buSzPts val="2200"/>
              <a:buChar char="●"/>
              <a:defRPr/>
            </a:lvl1pPr>
            <a:lvl2pPr indent="-336550" lvl="1" marL="914400" rtl="0">
              <a:spcBef>
                <a:spcPts val="2000"/>
              </a:spcBef>
              <a:spcAft>
                <a:spcPts val="0"/>
              </a:spcAft>
              <a:buSzPts val="1700"/>
              <a:buChar char="○"/>
              <a:defRPr/>
            </a:lvl2pPr>
            <a:lvl3pPr indent="-336550" lvl="2" marL="1371600" rtl="0">
              <a:spcBef>
                <a:spcPts val="2000"/>
              </a:spcBef>
              <a:spcAft>
                <a:spcPts val="0"/>
              </a:spcAft>
              <a:buSzPts val="1700"/>
              <a:buChar char="■"/>
              <a:defRPr/>
            </a:lvl3pPr>
            <a:lvl4pPr indent="-336550" lvl="3" marL="1828800" rtl="0">
              <a:spcBef>
                <a:spcPts val="2000"/>
              </a:spcBef>
              <a:spcAft>
                <a:spcPts val="0"/>
              </a:spcAft>
              <a:buSzPts val="1700"/>
              <a:buChar char="●"/>
              <a:defRPr/>
            </a:lvl4pPr>
            <a:lvl5pPr indent="-336550" lvl="4" marL="2286000" rtl="0">
              <a:spcBef>
                <a:spcPts val="2000"/>
              </a:spcBef>
              <a:spcAft>
                <a:spcPts val="0"/>
              </a:spcAft>
              <a:buSzPts val="1700"/>
              <a:buChar char="○"/>
              <a:defRPr/>
            </a:lvl5pPr>
            <a:lvl6pPr indent="-336550" lvl="5" marL="2743200" rtl="0">
              <a:spcBef>
                <a:spcPts val="2000"/>
              </a:spcBef>
              <a:spcAft>
                <a:spcPts val="0"/>
              </a:spcAft>
              <a:buSzPts val="1700"/>
              <a:buChar char="■"/>
              <a:defRPr/>
            </a:lvl6pPr>
            <a:lvl7pPr indent="-336550" lvl="6" marL="3200400" rtl="0">
              <a:spcBef>
                <a:spcPts val="2000"/>
              </a:spcBef>
              <a:spcAft>
                <a:spcPts val="0"/>
              </a:spcAft>
              <a:buSzPts val="1700"/>
              <a:buChar char="●"/>
              <a:defRPr/>
            </a:lvl7pPr>
            <a:lvl8pPr indent="-336550" lvl="7" marL="3657600" rtl="0">
              <a:spcBef>
                <a:spcPts val="2000"/>
              </a:spcBef>
              <a:spcAft>
                <a:spcPts val="0"/>
              </a:spcAft>
              <a:buSzPts val="1700"/>
              <a:buChar char="○"/>
              <a:defRPr/>
            </a:lvl8pPr>
            <a:lvl9pPr indent="-336550" lvl="8" marL="4114800" rtl="0">
              <a:spcBef>
                <a:spcPts val="2000"/>
              </a:spcBef>
              <a:spcAft>
                <a:spcPts val="2000"/>
              </a:spcAft>
              <a:buSzPts val="1700"/>
              <a:buChar char="■"/>
              <a:defRPr/>
            </a:lvl9pPr>
          </a:lstStyle>
          <a:p/>
        </p:txBody>
      </p:sp>
      <p:sp>
        <p:nvSpPr>
          <p:cNvPr id="24" name="Google Shape;24;p4"/>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NMU Slide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541819" y="1904429"/>
            <a:ext cx="467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8" name="Google Shape;28;p5"/>
          <p:cNvSpPr txBox="1"/>
          <p:nvPr>
            <p:ph idx="1" type="body"/>
          </p:nvPr>
        </p:nvSpPr>
        <p:spPr>
          <a:xfrm>
            <a:off x="426690" y="2251291"/>
            <a:ext cx="4399800" cy="4652700"/>
          </a:xfrm>
          <a:prstGeom prst="rect">
            <a:avLst/>
          </a:prstGeom>
        </p:spPr>
        <p:txBody>
          <a:bodyPr anchorCtr="0" anchor="t" bIns="113100" lIns="113100" spcFirstLastPara="1" rIns="113100" wrap="square" tIns="113100">
            <a:noAutofit/>
          </a:bodyPr>
          <a:lstStyle>
            <a:lvl1pPr indent="-336550" lvl="0" marL="457200" rtl="0">
              <a:spcBef>
                <a:spcPts val="0"/>
              </a:spcBef>
              <a:spcAft>
                <a:spcPts val="0"/>
              </a:spcAft>
              <a:buSzPts val="1700"/>
              <a:buChar char="●"/>
              <a:defRPr sz="1700"/>
            </a:lvl1pPr>
            <a:lvl2pPr indent="-323850" lvl="1" marL="914400" rtl="0">
              <a:spcBef>
                <a:spcPts val="2000"/>
              </a:spcBef>
              <a:spcAft>
                <a:spcPts val="0"/>
              </a:spcAft>
              <a:buSzPts val="1500"/>
              <a:buChar char="○"/>
              <a:defRPr sz="1500"/>
            </a:lvl2pPr>
            <a:lvl3pPr indent="-323850" lvl="2" marL="1371600" rtl="0">
              <a:spcBef>
                <a:spcPts val="2000"/>
              </a:spcBef>
              <a:spcAft>
                <a:spcPts val="0"/>
              </a:spcAft>
              <a:buSzPts val="1500"/>
              <a:buChar char="■"/>
              <a:defRPr sz="1500"/>
            </a:lvl3pPr>
            <a:lvl4pPr indent="-323850" lvl="3" marL="1828800" rtl="0">
              <a:spcBef>
                <a:spcPts val="2000"/>
              </a:spcBef>
              <a:spcAft>
                <a:spcPts val="0"/>
              </a:spcAft>
              <a:buSzPts val="1500"/>
              <a:buChar char="●"/>
              <a:defRPr sz="1500"/>
            </a:lvl4pPr>
            <a:lvl5pPr indent="-323850" lvl="4" marL="2286000" rtl="0">
              <a:spcBef>
                <a:spcPts val="2000"/>
              </a:spcBef>
              <a:spcAft>
                <a:spcPts val="0"/>
              </a:spcAft>
              <a:buSzPts val="1500"/>
              <a:buChar char="○"/>
              <a:defRPr sz="1500"/>
            </a:lvl5pPr>
            <a:lvl6pPr indent="-323850" lvl="5" marL="2743200" rtl="0">
              <a:spcBef>
                <a:spcPts val="2000"/>
              </a:spcBef>
              <a:spcAft>
                <a:spcPts val="0"/>
              </a:spcAft>
              <a:buSzPts val="1500"/>
              <a:buChar char="■"/>
              <a:defRPr sz="1500"/>
            </a:lvl6pPr>
            <a:lvl7pPr indent="-323850" lvl="6" marL="3200400" rtl="0">
              <a:spcBef>
                <a:spcPts val="2000"/>
              </a:spcBef>
              <a:spcAft>
                <a:spcPts val="0"/>
              </a:spcAft>
              <a:buSzPts val="1500"/>
              <a:buChar char="●"/>
              <a:defRPr sz="1500"/>
            </a:lvl7pPr>
            <a:lvl8pPr indent="-323850" lvl="7" marL="3657600" rtl="0">
              <a:spcBef>
                <a:spcPts val="2000"/>
              </a:spcBef>
              <a:spcAft>
                <a:spcPts val="0"/>
              </a:spcAft>
              <a:buSzPts val="1500"/>
              <a:buChar char="○"/>
              <a:defRPr sz="1500"/>
            </a:lvl8pPr>
            <a:lvl9pPr indent="-323850" lvl="8" marL="4114800" rtl="0">
              <a:spcBef>
                <a:spcPts val="2000"/>
              </a:spcBef>
              <a:spcAft>
                <a:spcPts val="2000"/>
              </a:spcAft>
              <a:buSzPts val="1500"/>
              <a:buChar char="■"/>
              <a:defRPr sz="1500"/>
            </a:lvl9pPr>
          </a:lstStyle>
          <a:p/>
        </p:txBody>
      </p:sp>
      <p:sp>
        <p:nvSpPr>
          <p:cNvPr id="29" name="Google Shape;29;p5"/>
          <p:cNvSpPr txBox="1"/>
          <p:nvPr>
            <p:ph idx="2" type="body"/>
          </p:nvPr>
        </p:nvSpPr>
        <p:spPr>
          <a:xfrm>
            <a:off x="5231820" y="2251291"/>
            <a:ext cx="4399800" cy="4652700"/>
          </a:xfrm>
          <a:prstGeom prst="rect">
            <a:avLst/>
          </a:prstGeom>
        </p:spPr>
        <p:txBody>
          <a:bodyPr anchorCtr="0" anchor="t" bIns="113100" lIns="113100" spcFirstLastPara="1" rIns="113100" wrap="square" tIns="113100">
            <a:noAutofit/>
          </a:bodyPr>
          <a:lstStyle>
            <a:lvl1pPr indent="-336550" lvl="0" marL="457200" rtl="0">
              <a:spcBef>
                <a:spcPts val="0"/>
              </a:spcBef>
              <a:spcAft>
                <a:spcPts val="0"/>
              </a:spcAft>
              <a:buSzPts val="1700"/>
              <a:buChar char="●"/>
              <a:defRPr sz="1700"/>
            </a:lvl1pPr>
            <a:lvl2pPr indent="-323850" lvl="1" marL="914400" rtl="0">
              <a:spcBef>
                <a:spcPts val="2000"/>
              </a:spcBef>
              <a:spcAft>
                <a:spcPts val="0"/>
              </a:spcAft>
              <a:buSzPts val="1500"/>
              <a:buChar char="○"/>
              <a:defRPr sz="1500"/>
            </a:lvl2pPr>
            <a:lvl3pPr indent="-323850" lvl="2" marL="1371600" rtl="0">
              <a:spcBef>
                <a:spcPts val="2000"/>
              </a:spcBef>
              <a:spcAft>
                <a:spcPts val="0"/>
              </a:spcAft>
              <a:buSzPts val="1500"/>
              <a:buChar char="■"/>
              <a:defRPr sz="1500"/>
            </a:lvl3pPr>
            <a:lvl4pPr indent="-323850" lvl="3" marL="1828800" rtl="0">
              <a:spcBef>
                <a:spcPts val="2000"/>
              </a:spcBef>
              <a:spcAft>
                <a:spcPts val="0"/>
              </a:spcAft>
              <a:buSzPts val="1500"/>
              <a:buChar char="●"/>
              <a:defRPr sz="1500"/>
            </a:lvl4pPr>
            <a:lvl5pPr indent="-323850" lvl="4" marL="2286000" rtl="0">
              <a:spcBef>
                <a:spcPts val="2000"/>
              </a:spcBef>
              <a:spcAft>
                <a:spcPts val="0"/>
              </a:spcAft>
              <a:buSzPts val="1500"/>
              <a:buChar char="○"/>
              <a:defRPr sz="1500"/>
            </a:lvl5pPr>
            <a:lvl6pPr indent="-323850" lvl="5" marL="2743200" rtl="0">
              <a:spcBef>
                <a:spcPts val="2000"/>
              </a:spcBef>
              <a:spcAft>
                <a:spcPts val="0"/>
              </a:spcAft>
              <a:buSzPts val="1500"/>
              <a:buChar char="■"/>
              <a:defRPr sz="1500"/>
            </a:lvl6pPr>
            <a:lvl7pPr indent="-323850" lvl="6" marL="3200400" rtl="0">
              <a:spcBef>
                <a:spcPts val="2000"/>
              </a:spcBef>
              <a:spcAft>
                <a:spcPts val="0"/>
              </a:spcAft>
              <a:buSzPts val="1500"/>
              <a:buChar char="●"/>
              <a:defRPr sz="1500"/>
            </a:lvl7pPr>
            <a:lvl8pPr indent="-323850" lvl="7" marL="3657600" rtl="0">
              <a:spcBef>
                <a:spcPts val="2000"/>
              </a:spcBef>
              <a:spcAft>
                <a:spcPts val="0"/>
              </a:spcAft>
              <a:buSzPts val="1500"/>
              <a:buChar char="○"/>
              <a:defRPr sz="1500"/>
            </a:lvl8pPr>
            <a:lvl9pPr indent="-323850" lvl="8" marL="4114800" rtl="0">
              <a:spcBef>
                <a:spcPts val="2000"/>
              </a:spcBef>
              <a:spcAft>
                <a:spcPts val="2000"/>
              </a:spcAft>
              <a:buSzPts val="1500"/>
              <a:buChar char="■"/>
              <a:defRPr sz="1500"/>
            </a:lvl9pPr>
          </a:lstStyle>
          <a:p/>
        </p:txBody>
      </p:sp>
      <p:sp>
        <p:nvSpPr>
          <p:cNvPr id="30" name="Google Shape;30;p5"/>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3" name="Google Shape;33;p6"/>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538140" y="2134107"/>
            <a:ext cx="3648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426690" y="839573"/>
            <a:ext cx="3088800" cy="1141800"/>
          </a:xfrm>
          <a:prstGeom prst="rect">
            <a:avLst/>
          </a:prstGeom>
        </p:spPr>
        <p:txBody>
          <a:bodyPr anchorCtr="0" anchor="b" bIns="113100" lIns="113100" spcFirstLastPara="1" rIns="113100" wrap="square" tIns="11310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7" name="Google Shape;37;p7"/>
          <p:cNvSpPr txBox="1"/>
          <p:nvPr>
            <p:ph idx="1" type="body"/>
          </p:nvPr>
        </p:nvSpPr>
        <p:spPr>
          <a:xfrm>
            <a:off x="426690" y="2408749"/>
            <a:ext cx="3088800" cy="4051500"/>
          </a:xfrm>
          <a:prstGeom prst="rect">
            <a:avLst/>
          </a:prstGeom>
        </p:spPr>
        <p:txBody>
          <a:bodyPr anchorCtr="0" anchor="t" bIns="113100" lIns="113100" spcFirstLastPara="1" rIns="113100" wrap="square" tIns="113100">
            <a:noAutofit/>
          </a:bodyPr>
          <a:lstStyle>
            <a:lvl1pPr indent="-323850" lvl="0" marL="457200" rtl="0">
              <a:spcBef>
                <a:spcPts val="0"/>
              </a:spcBef>
              <a:spcAft>
                <a:spcPts val="0"/>
              </a:spcAft>
              <a:buSzPts val="1500"/>
              <a:buChar char="●"/>
              <a:defRPr sz="1500"/>
            </a:lvl1pPr>
            <a:lvl2pPr indent="-323850" lvl="1" marL="914400" rtl="0">
              <a:spcBef>
                <a:spcPts val="2000"/>
              </a:spcBef>
              <a:spcAft>
                <a:spcPts val="0"/>
              </a:spcAft>
              <a:buSzPts val="1500"/>
              <a:buChar char="○"/>
              <a:defRPr sz="1500"/>
            </a:lvl2pPr>
            <a:lvl3pPr indent="-323850" lvl="2" marL="1371600" rtl="0">
              <a:spcBef>
                <a:spcPts val="2000"/>
              </a:spcBef>
              <a:spcAft>
                <a:spcPts val="0"/>
              </a:spcAft>
              <a:buSzPts val="1500"/>
              <a:buChar char="■"/>
              <a:defRPr sz="1500"/>
            </a:lvl3pPr>
            <a:lvl4pPr indent="-323850" lvl="3" marL="1828800" rtl="0">
              <a:spcBef>
                <a:spcPts val="2000"/>
              </a:spcBef>
              <a:spcAft>
                <a:spcPts val="0"/>
              </a:spcAft>
              <a:buSzPts val="1500"/>
              <a:buChar char="●"/>
              <a:defRPr sz="1500"/>
            </a:lvl4pPr>
            <a:lvl5pPr indent="-323850" lvl="4" marL="2286000" rtl="0">
              <a:spcBef>
                <a:spcPts val="2000"/>
              </a:spcBef>
              <a:spcAft>
                <a:spcPts val="0"/>
              </a:spcAft>
              <a:buSzPts val="1500"/>
              <a:buChar char="○"/>
              <a:defRPr sz="1500"/>
            </a:lvl5pPr>
            <a:lvl6pPr indent="-323850" lvl="5" marL="2743200" rtl="0">
              <a:spcBef>
                <a:spcPts val="2000"/>
              </a:spcBef>
              <a:spcAft>
                <a:spcPts val="0"/>
              </a:spcAft>
              <a:buSzPts val="1500"/>
              <a:buChar char="■"/>
              <a:defRPr sz="1500"/>
            </a:lvl6pPr>
            <a:lvl7pPr indent="-323850" lvl="6" marL="3200400" rtl="0">
              <a:spcBef>
                <a:spcPts val="2000"/>
              </a:spcBef>
              <a:spcAft>
                <a:spcPts val="0"/>
              </a:spcAft>
              <a:buSzPts val="1500"/>
              <a:buChar char="●"/>
              <a:defRPr sz="1500"/>
            </a:lvl7pPr>
            <a:lvl8pPr indent="-323850" lvl="7" marL="3657600" rtl="0">
              <a:spcBef>
                <a:spcPts val="2000"/>
              </a:spcBef>
              <a:spcAft>
                <a:spcPts val="0"/>
              </a:spcAft>
              <a:buSzPts val="1500"/>
              <a:buChar char="○"/>
              <a:defRPr sz="1500"/>
            </a:lvl8pPr>
            <a:lvl9pPr indent="-323850" lvl="8" marL="4114800" rtl="0">
              <a:spcBef>
                <a:spcPts val="2000"/>
              </a:spcBef>
              <a:spcAft>
                <a:spcPts val="2000"/>
              </a:spcAft>
              <a:buSzPts val="1500"/>
              <a:buChar char="■"/>
              <a:defRPr sz="1500"/>
            </a:lvl9pPr>
          </a:lstStyle>
          <a:p/>
        </p:txBody>
      </p:sp>
      <p:sp>
        <p:nvSpPr>
          <p:cNvPr id="38" name="Google Shape;38;p7"/>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539275" y="795373"/>
            <a:ext cx="6180600" cy="6181800"/>
          </a:xfrm>
          <a:prstGeom prst="rect">
            <a:avLst/>
          </a:prstGeom>
        </p:spPr>
        <p:txBody>
          <a:bodyPr anchorCtr="0" anchor="ctr" bIns="113100" lIns="113100" spcFirstLastPara="1" rIns="113100" wrap="square" tIns="113100">
            <a:noAutofit/>
          </a:bodyPr>
          <a:lstStyle>
            <a:lvl1pPr lvl="0" rtl="0">
              <a:spcBef>
                <a:spcPts val="0"/>
              </a:spcBef>
              <a:spcAft>
                <a:spcPts val="0"/>
              </a:spcAft>
              <a:buSzPts val="5900"/>
              <a:buNone/>
              <a:defRPr sz="5900"/>
            </a:lvl1pPr>
            <a:lvl2pPr lvl="1" rtl="0">
              <a:spcBef>
                <a:spcPts val="0"/>
              </a:spcBef>
              <a:spcAft>
                <a:spcPts val="0"/>
              </a:spcAft>
              <a:buSzPts val="5900"/>
              <a:buNone/>
              <a:defRPr sz="5900"/>
            </a:lvl2pPr>
            <a:lvl3pPr lvl="2" rtl="0">
              <a:spcBef>
                <a:spcPts val="0"/>
              </a:spcBef>
              <a:spcAft>
                <a:spcPts val="0"/>
              </a:spcAft>
              <a:buSzPts val="5900"/>
              <a:buNone/>
              <a:defRPr sz="5900"/>
            </a:lvl3pPr>
            <a:lvl4pPr lvl="3" rtl="0">
              <a:spcBef>
                <a:spcPts val="0"/>
              </a:spcBef>
              <a:spcAft>
                <a:spcPts val="0"/>
              </a:spcAft>
              <a:buSzPts val="5900"/>
              <a:buNone/>
              <a:defRPr sz="5900"/>
            </a:lvl4pPr>
            <a:lvl5pPr lvl="4" rtl="0">
              <a:spcBef>
                <a:spcPts val="0"/>
              </a:spcBef>
              <a:spcAft>
                <a:spcPts val="0"/>
              </a:spcAft>
              <a:buSzPts val="5900"/>
              <a:buNone/>
              <a:defRPr sz="5900"/>
            </a:lvl5pPr>
            <a:lvl6pPr lvl="5" rtl="0">
              <a:spcBef>
                <a:spcPts val="0"/>
              </a:spcBef>
              <a:spcAft>
                <a:spcPts val="0"/>
              </a:spcAft>
              <a:buSzPts val="5900"/>
              <a:buNone/>
              <a:defRPr sz="5900"/>
            </a:lvl6pPr>
            <a:lvl7pPr lvl="6" rtl="0">
              <a:spcBef>
                <a:spcPts val="0"/>
              </a:spcBef>
              <a:spcAft>
                <a:spcPts val="0"/>
              </a:spcAft>
              <a:buSzPts val="5900"/>
              <a:buNone/>
              <a:defRPr sz="5900"/>
            </a:lvl7pPr>
            <a:lvl8pPr lvl="7" rtl="0">
              <a:spcBef>
                <a:spcPts val="0"/>
              </a:spcBef>
              <a:spcAft>
                <a:spcPts val="0"/>
              </a:spcAft>
              <a:buSzPts val="5900"/>
              <a:buNone/>
              <a:defRPr sz="5900"/>
            </a:lvl8pPr>
            <a:lvl9pPr lvl="8" rtl="0">
              <a:spcBef>
                <a:spcPts val="0"/>
              </a:spcBef>
              <a:spcAft>
                <a:spcPts val="0"/>
              </a:spcAft>
              <a:buSzPts val="5900"/>
              <a:buNone/>
              <a:defRPr sz="5900"/>
            </a:lvl9pPr>
          </a:lstStyle>
          <a:p/>
        </p:txBody>
      </p:sp>
      <p:sp>
        <p:nvSpPr>
          <p:cNvPr id="41" name="Google Shape;41;p8"/>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5029200" y="-113"/>
            <a:ext cx="5029200" cy="7772400"/>
          </a:xfrm>
          <a:prstGeom prst="rect">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cxnSp>
        <p:nvCxnSpPr>
          <p:cNvPr id="44" name="Google Shape;44;p9"/>
          <p:cNvCxnSpPr/>
          <p:nvPr/>
        </p:nvCxnSpPr>
        <p:spPr>
          <a:xfrm>
            <a:off x="5532643" y="6793205"/>
            <a:ext cx="594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92050" y="1827047"/>
            <a:ext cx="4449600" cy="2276100"/>
          </a:xfrm>
          <a:prstGeom prst="rect">
            <a:avLst/>
          </a:prstGeom>
        </p:spPr>
        <p:txBody>
          <a:bodyPr anchorCtr="0" anchor="b" bIns="113100" lIns="113100" spcFirstLastPara="1" rIns="113100" wrap="square" tIns="113100">
            <a:noAutofit/>
          </a:bodyPr>
          <a:lstStyle>
            <a:lvl1pPr lvl="0" rtl="0" algn="ctr">
              <a:spcBef>
                <a:spcPts val="0"/>
              </a:spcBef>
              <a:spcAft>
                <a:spcPts val="0"/>
              </a:spcAft>
              <a:buSzPts val="4700"/>
              <a:buNone/>
              <a:defRPr sz="4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46" name="Google Shape;46;p9"/>
          <p:cNvSpPr txBox="1"/>
          <p:nvPr>
            <p:ph idx="1" type="subTitle"/>
          </p:nvPr>
        </p:nvSpPr>
        <p:spPr>
          <a:xfrm>
            <a:off x="292050" y="4184268"/>
            <a:ext cx="4449600" cy="2033100"/>
          </a:xfrm>
          <a:prstGeom prst="rect">
            <a:avLst/>
          </a:prstGeom>
        </p:spPr>
        <p:txBody>
          <a:bodyPr anchorCtr="0" anchor="t" bIns="113100" lIns="113100" spcFirstLastPara="1" rIns="113100" wrap="square" tIns="113100">
            <a:noAutofit/>
          </a:bodyPr>
          <a:lstStyle>
            <a:lvl1pPr lvl="0" rtl="0" algn="ctr">
              <a:lnSpc>
                <a:spcPct val="100000"/>
              </a:lnSpc>
              <a:spcBef>
                <a:spcPts val="0"/>
              </a:spcBef>
              <a:spcAft>
                <a:spcPts val="0"/>
              </a:spcAft>
              <a:buClr>
                <a:schemeClr val="accent5"/>
              </a:buClr>
              <a:buSzPts val="2600"/>
              <a:buNone/>
              <a:defRPr sz="2600">
                <a:solidFill>
                  <a:schemeClr val="accent5"/>
                </a:solidFill>
              </a:defRPr>
            </a:lvl1pPr>
            <a:lvl2pPr lvl="1" rtl="0" algn="ctr">
              <a:lnSpc>
                <a:spcPct val="100000"/>
              </a:lnSpc>
              <a:spcBef>
                <a:spcPts val="0"/>
              </a:spcBef>
              <a:spcAft>
                <a:spcPts val="0"/>
              </a:spcAft>
              <a:buClr>
                <a:schemeClr val="accent5"/>
              </a:buClr>
              <a:buSzPts val="2600"/>
              <a:buNone/>
              <a:defRPr sz="2600">
                <a:solidFill>
                  <a:schemeClr val="accent5"/>
                </a:solidFill>
              </a:defRPr>
            </a:lvl2pPr>
            <a:lvl3pPr lvl="2" rtl="0" algn="ctr">
              <a:lnSpc>
                <a:spcPct val="100000"/>
              </a:lnSpc>
              <a:spcBef>
                <a:spcPts val="0"/>
              </a:spcBef>
              <a:spcAft>
                <a:spcPts val="0"/>
              </a:spcAft>
              <a:buClr>
                <a:schemeClr val="accent5"/>
              </a:buClr>
              <a:buSzPts val="2600"/>
              <a:buNone/>
              <a:defRPr sz="2600">
                <a:solidFill>
                  <a:schemeClr val="accent5"/>
                </a:solidFill>
              </a:defRPr>
            </a:lvl3pPr>
            <a:lvl4pPr lvl="3" rtl="0" algn="ctr">
              <a:lnSpc>
                <a:spcPct val="100000"/>
              </a:lnSpc>
              <a:spcBef>
                <a:spcPts val="0"/>
              </a:spcBef>
              <a:spcAft>
                <a:spcPts val="0"/>
              </a:spcAft>
              <a:buClr>
                <a:schemeClr val="accent5"/>
              </a:buClr>
              <a:buSzPts val="2600"/>
              <a:buNone/>
              <a:defRPr sz="2600">
                <a:solidFill>
                  <a:schemeClr val="accent5"/>
                </a:solidFill>
              </a:defRPr>
            </a:lvl4pPr>
            <a:lvl5pPr lvl="4" rtl="0" algn="ctr">
              <a:lnSpc>
                <a:spcPct val="100000"/>
              </a:lnSpc>
              <a:spcBef>
                <a:spcPts val="0"/>
              </a:spcBef>
              <a:spcAft>
                <a:spcPts val="0"/>
              </a:spcAft>
              <a:buClr>
                <a:schemeClr val="accent5"/>
              </a:buClr>
              <a:buSzPts val="2600"/>
              <a:buNone/>
              <a:defRPr sz="2600">
                <a:solidFill>
                  <a:schemeClr val="accent5"/>
                </a:solidFill>
              </a:defRPr>
            </a:lvl5pPr>
            <a:lvl6pPr lvl="5" rtl="0" algn="ctr">
              <a:lnSpc>
                <a:spcPct val="100000"/>
              </a:lnSpc>
              <a:spcBef>
                <a:spcPts val="0"/>
              </a:spcBef>
              <a:spcAft>
                <a:spcPts val="0"/>
              </a:spcAft>
              <a:buClr>
                <a:schemeClr val="accent5"/>
              </a:buClr>
              <a:buSzPts val="2600"/>
              <a:buNone/>
              <a:defRPr sz="2600">
                <a:solidFill>
                  <a:schemeClr val="accent5"/>
                </a:solidFill>
              </a:defRPr>
            </a:lvl6pPr>
            <a:lvl7pPr lvl="6" rtl="0" algn="ctr">
              <a:lnSpc>
                <a:spcPct val="100000"/>
              </a:lnSpc>
              <a:spcBef>
                <a:spcPts val="0"/>
              </a:spcBef>
              <a:spcAft>
                <a:spcPts val="0"/>
              </a:spcAft>
              <a:buClr>
                <a:schemeClr val="accent5"/>
              </a:buClr>
              <a:buSzPts val="2600"/>
              <a:buNone/>
              <a:defRPr sz="2600">
                <a:solidFill>
                  <a:schemeClr val="accent5"/>
                </a:solidFill>
              </a:defRPr>
            </a:lvl7pPr>
            <a:lvl8pPr lvl="7" rtl="0" algn="ctr">
              <a:lnSpc>
                <a:spcPct val="100000"/>
              </a:lnSpc>
              <a:spcBef>
                <a:spcPts val="0"/>
              </a:spcBef>
              <a:spcAft>
                <a:spcPts val="0"/>
              </a:spcAft>
              <a:buClr>
                <a:schemeClr val="accent5"/>
              </a:buClr>
              <a:buSzPts val="2600"/>
              <a:buNone/>
              <a:defRPr sz="2600">
                <a:solidFill>
                  <a:schemeClr val="accent5"/>
                </a:solidFill>
              </a:defRPr>
            </a:lvl8pPr>
            <a:lvl9pPr lvl="8" rtl="0" algn="ctr">
              <a:lnSpc>
                <a:spcPct val="100000"/>
              </a:lnSpc>
              <a:spcBef>
                <a:spcPts val="0"/>
              </a:spcBef>
              <a:spcAft>
                <a:spcPts val="0"/>
              </a:spcAft>
              <a:buClr>
                <a:schemeClr val="accent5"/>
              </a:buClr>
              <a:buSzPts val="2600"/>
              <a:buNone/>
              <a:defRPr sz="2600">
                <a:solidFill>
                  <a:schemeClr val="accent5"/>
                </a:solidFill>
              </a:defRPr>
            </a:lvl9pPr>
          </a:lstStyle>
          <a:p/>
        </p:txBody>
      </p:sp>
      <p:sp>
        <p:nvSpPr>
          <p:cNvPr id="47" name="Google Shape;47;p9"/>
          <p:cNvSpPr txBox="1"/>
          <p:nvPr>
            <p:ph idx="2" type="body"/>
          </p:nvPr>
        </p:nvSpPr>
        <p:spPr>
          <a:xfrm>
            <a:off x="5433450" y="1094347"/>
            <a:ext cx="4220700" cy="5583600"/>
          </a:xfrm>
          <a:prstGeom prst="rect">
            <a:avLst/>
          </a:prstGeom>
        </p:spPr>
        <p:txBody>
          <a:bodyPr anchorCtr="0" anchor="ctr" bIns="113100" lIns="113100" spcFirstLastPara="1" rIns="113100" wrap="square" tIns="113100">
            <a:noAutofit/>
          </a:bodyPr>
          <a:lstStyle>
            <a:lvl1pPr indent="-368300" lvl="0" marL="457200" rtl="0">
              <a:spcBef>
                <a:spcPts val="0"/>
              </a:spcBef>
              <a:spcAft>
                <a:spcPts val="0"/>
              </a:spcAft>
              <a:buSzPts val="2200"/>
              <a:buChar char="●"/>
              <a:defRPr/>
            </a:lvl1pPr>
            <a:lvl2pPr indent="-336550" lvl="1" marL="914400" rtl="0">
              <a:spcBef>
                <a:spcPts val="2000"/>
              </a:spcBef>
              <a:spcAft>
                <a:spcPts val="0"/>
              </a:spcAft>
              <a:buSzPts val="1700"/>
              <a:buChar char="○"/>
              <a:defRPr/>
            </a:lvl2pPr>
            <a:lvl3pPr indent="-336550" lvl="2" marL="1371600" rtl="0">
              <a:spcBef>
                <a:spcPts val="2000"/>
              </a:spcBef>
              <a:spcAft>
                <a:spcPts val="0"/>
              </a:spcAft>
              <a:buSzPts val="1700"/>
              <a:buChar char="■"/>
              <a:defRPr/>
            </a:lvl3pPr>
            <a:lvl4pPr indent="-336550" lvl="3" marL="1828800" rtl="0">
              <a:spcBef>
                <a:spcPts val="2000"/>
              </a:spcBef>
              <a:spcAft>
                <a:spcPts val="0"/>
              </a:spcAft>
              <a:buSzPts val="1700"/>
              <a:buChar char="●"/>
              <a:defRPr/>
            </a:lvl4pPr>
            <a:lvl5pPr indent="-336550" lvl="4" marL="2286000" rtl="0">
              <a:spcBef>
                <a:spcPts val="2000"/>
              </a:spcBef>
              <a:spcAft>
                <a:spcPts val="0"/>
              </a:spcAft>
              <a:buSzPts val="1700"/>
              <a:buChar char="○"/>
              <a:defRPr/>
            </a:lvl5pPr>
            <a:lvl6pPr indent="-336550" lvl="5" marL="2743200" rtl="0">
              <a:spcBef>
                <a:spcPts val="2000"/>
              </a:spcBef>
              <a:spcAft>
                <a:spcPts val="0"/>
              </a:spcAft>
              <a:buSzPts val="1700"/>
              <a:buChar char="■"/>
              <a:defRPr/>
            </a:lvl6pPr>
            <a:lvl7pPr indent="-336550" lvl="6" marL="3200400" rtl="0">
              <a:spcBef>
                <a:spcPts val="2000"/>
              </a:spcBef>
              <a:spcAft>
                <a:spcPts val="0"/>
              </a:spcAft>
              <a:buSzPts val="1700"/>
              <a:buChar char="●"/>
              <a:defRPr/>
            </a:lvl7pPr>
            <a:lvl8pPr indent="-336550" lvl="7" marL="3657600" rtl="0">
              <a:spcBef>
                <a:spcPts val="2000"/>
              </a:spcBef>
              <a:spcAft>
                <a:spcPts val="0"/>
              </a:spcAft>
              <a:buSzPts val="1700"/>
              <a:buChar char="○"/>
              <a:defRPr/>
            </a:lvl8pPr>
            <a:lvl9pPr indent="-336550" lvl="8" marL="4114800" rtl="0">
              <a:spcBef>
                <a:spcPts val="2000"/>
              </a:spcBef>
              <a:spcAft>
                <a:spcPts val="2000"/>
              </a:spcAft>
              <a:buSzPts val="1700"/>
              <a:buChar char="■"/>
              <a:defRPr/>
            </a:lvl9pPr>
          </a:lstStyle>
          <a:p/>
        </p:txBody>
      </p:sp>
      <p:sp>
        <p:nvSpPr>
          <p:cNvPr id="48" name="Google Shape;48;p9"/>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51450" y="6397629"/>
            <a:ext cx="6598800" cy="904800"/>
          </a:xfrm>
          <a:prstGeom prst="rect">
            <a:avLst/>
          </a:prstGeom>
        </p:spPr>
        <p:txBody>
          <a:bodyPr anchorCtr="0" anchor="ctr" bIns="113100" lIns="113100" spcFirstLastPara="1" rIns="113100" wrap="square" tIns="113100">
            <a:noAutofit/>
          </a:bodyPr>
          <a:lstStyle>
            <a:lvl1pPr indent="-228600" lvl="0" marL="457200" rtl="0">
              <a:lnSpc>
                <a:spcPct val="100000"/>
              </a:lnSpc>
              <a:spcBef>
                <a:spcPts val="0"/>
              </a:spcBef>
              <a:spcAft>
                <a:spcPts val="0"/>
              </a:spcAft>
              <a:buSzPts val="22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26690" y="692127"/>
            <a:ext cx="9204900" cy="1036800"/>
          </a:xfrm>
          <a:prstGeom prst="rect">
            <a:avLst/>
          </a:prstGeom>
          <a:noFill/>
          <a:ln>
            <a:noFill/>
          </a:ln>
        </p:spPr>
        <p:txBody>
          <a:bodyPr anchorCtr="0" anchor="b" bIns="113100" lIns="113100" spcFirstLastPara="1" rIns="113100" wrap="square" tIns="113100">
            <a:noAutofit/>
          </a:bodyPr>
          <a:lstStyle>
            <a:lvl1pPr lvl="0" rtl="0">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700"/>
              <a:buFont typeface="Roboto Slab"/>
              <a:buNone/>
              <a:defRPr sz="37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426690" y="2251290"/>
            <a:ext cx="9204900" cy="4652700"/>
          </a:xfrm>
          <a:prstGeom prst="rect">
            <a:avLst/>
          </a:prstGeom>
          <a:noFill/>
          <a:ln>
            <a:noFill/>
          </a:ln>
        </p:spPr>
        <p:txBody>
          <a:bodyPr anchorCtr="0" anchor="t" bIns="113100" lIns="113100" spcFirstLastPara="1" rIns="113100" wrap="square" tIns="113100">
            <a:noAutofit/>
          </a:bodyPr>
          <a:lstStyle>
            <a:lvl1pPr indent="-368300" lvl="0" marL="457200" rtl="0">
              <a:lnSpc>
                <a:spcPct val="115000"/>
              </a:lnSpc>
              <a:spcBef>
                <a:spcPts val="0"/>
              </a:spcBef>
              <a:spcAft>
                <a:spcPts val="0"/>
              </a:spcAft>
              <a:buClr>
                <a:schemeClr val="dk1"/>
              </a:buClr>
              <a:buSzPts val="2200"/>
              <a:buFont typeface="Roboto"/>
              <a:buChar char="●"/>
              <a:defRPr sz="2200">
                <a:solidFill>
                  <a:schemeClr val="dk1"/>
                </a:solidFill>
                <a:latin typeface="Roboto"/>
                <a:ea typeface="Roboto"/>
                <a:cs typeface="Roboto"/>
                <a:sym typeface="Roboto"/>
              </a:defRPr>
            </a:lvl1pPr>
            <a:lvl2pPr indent="-336550" lvl="1" marL="914400" rtl="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2pPr>
            <a:lvl3pPr indent="-336550" lvl="2" marL="1371600" rtl="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3pPr>
            <a:lvl4pPr indent="-336550" lvl="3" marL="1828800" rtl="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4pPr>
            <a:lvl5pPr indent="-336550" lvl="4" marL="2286000" rtl="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5pPr>
            <a:lvl6pPr indent="-336550" lvl="5" marL="2743200" rtl="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6pPr>
            <a:lvl7pPr indent="-336550" lvl="6" marL="3200400" rtl="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7pPr>
            <a:lvl8pPr indent="-336550" lvl="7" marL="3657600" rtl="0">
              <a:lnSpc>
                <a:spcPct val="115000"/>
              </a:lnSpc>
              <a:spcBef>
                <a:spcPts val="2000"/>
              </a:spcBef>
              <a:spcAft>
                <a:spcPts val="0"/>
              </a:spcAft>
              <a:buClr>
                <a:schemeClr val="dk1"/>
              </a:buClr>
              <a:buSzPts val="1700"/>
              <a:buFont typeface="Roboto"/>
              <a:buChar char="○"/>
              <a:defRPr sz="1700">
                <a:solidFill>
                  <a:schemeClr val="dk1"/>
                </a:solidFill>
                <a:latin typeface="Roboto"/>
                <a:ea typeface="Roboto"/>
                <a:cs typeface="Roboto"/>
                <a:sym typeface="Roboto"/>
              </a:defRPr>
            </a:lvl8pPr>
            <a:lvl9pPr indent="-336550" lvl="8" marL="4114800" rtl="0">
              <a:lnSpc>
                <a:spcPct val="115000"/>
              </a:lnSpc>
              <a:spcBef>
                <a:spcPts val="2000"/>
              </a:spcBef>
              <a:spcAft>
                <a:spcPts val="2000"/>
              </a:spcAft>
              <a:buClr>
                <a:schemeClr val="dk1"/>
              </a:buClr>
              <a:buSzPts val="1700"/>
              <a:buFont typeface="Roboto"/>
              <a:buChar char="■"/>
              <a:defRPr sz="17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9319704" y="7046639"/>
            <a:ext cx="603600" cy="594900"/>
          </a:xfrm>
          <a:prstGeom prst="rect">
            <a:avLst/>
          </a:prstGeom>
          <a:noFill/>
          <a:ln>
            <a:noFill/>
          </a:ln>
        </p:spPr>
        <p:txBody>
          <a:bodyPr anchorCtr="0" anchor="ctr" bIns="113100" lIns="113100" spcFirstLastPara="1" rIns="113100" wrap="square" tIns="113100">
            <a:noAutofit/>
          </a:bodyPr>
          <a:lstStyle>
            <a:lvl1pPr lvl="0" rtl="0" algn="r">
              <a:buNone/>
              <a:defRPr sz="1200">
                <a:solidFill>
                  <a:schemeClr val="dk1"/>
                </a:solidFill>
                <a:latin typeface="Roboto"/>
                <a:ea typeface="Roboto"/>
                <a:cs typeface="Roboto"/>
                <a:sym typeface="Roboto"/>
              </a:defRPr>
            </a:lvl1pPr>
            <a:lvl2pPr lvl="1" rtl="0" algn="r">
              <a:buNone/>
              <a:defRPr sz="1200">
                <a:solidFill>
                  <a:schemeClr val="dk1"/>
                </a:solidFill>
                <a:latin typeface="Roboto"/>
                <a:ea typeface="Roboto"/>
                <a:cs typeface="Roboto"/>
                <a:sym typeface="Roboto"/>
              </a:defRPr>
            </a:lvl2pPr>
            <a:lvl3pPr lvl="2" rtl="0" algn="r">
              <a:buNone/>
              <a:defRPr sz="1200">
                <a:solidFill>
                  <a:schemeClr val="dk1"/>
                </a:solidFill>
                <a:latin typeface="Roboto"/>
                <a:ea typeface="Roboto"/>
                <a:cs typeface="Roboto"/>
                <a:sym typeface="Roboto"/>
              </a:defRPr>
            </a:lvl3pPr>
            <a:lvl4pPr lvl="3" rtl="0" algn="r">
              <a:buNone/>
              <a:defRPr sz="1200">
                <a:solidFill>
                  <a:schemeClr val="dk1"/>
                </a:solidFill>
                <a:latin typeface="Roboto"/>
                <a:ea typeface="Roboto"/>
                <a:cs typeface="Roboto"/>
                <a:sym typeface="Roboto"/>
              </a:defRPr>
            </a:lvl4pPr>
            <a:lvl5pPr lvl="4" rtl="0" algn="r">
              <a:buNone/>
              <a:defRPr sz="1200">
                <a:solidFill>
                  <a:schemeClr val="dk1"/>
                </a:solidFill>
                <a:latin typeface="Roboto"/>
                <a:ea typeface="Roboto"/>
                <a:cs typeface="Roboto"/>
                <a:sym typeface="Roboto"/>
              </a:defRPr>
            </a:lvl5pPr>
            <a:lvl6pPr lvl="5" rtl="0" algn="r">
              <a:buNone/>
              <a:defRPr sz="1200">
                <a:solidFill>
                  <a:schemeClr val="dk1"/>
                </a:solidFill>
                <a:latin typeface="Roboto"/>
                <a:ea typeface="Roboto"/>
                <a:cs typeface="Roboto"/>
                <a:sym typeface="Roboto"/>
              </a:defRPr>
            </a:lvl6pPr>
            <a:lvl7pPr lvl="6" rtl="0" algn="r">
              <a:buNone/>
              <a:defRPr sz="1200">
                <a:solidFill>
                  <a:schemeClr val="dk1"/>
                </a:solidFill>
                <a:latin typeface="Roboto"/>
                <a:ea typeface="Roboto"/>
                <a:cs typeface="Roboto"/>
                <a:sym typeface="Roboto"/>
              </a:defRPr>
            </a:lvl7pPr>
            <a:lvl8pPr lvl="7" rtl="0" algn="r">
              <a:buNone/>
              <a:defRPr sz="1200">
                <a:solidFill>
                  <a:schemeClr val="dk1"/>
                </a:solidFill>
                <a:latin typeface="Roboto"/>
                <a:ea typeface="Roboto"/>
                <a:cs typeface="Roboto"/>
                <a:sym typeface="Roboto"/>
              </a:defRPr>
            </a:lvl8pPr>
            <a:lvl9pPr lvl="8" rtl="0" algn="r">
              <a:buNone/>
              <a:defRPr sz="12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 name="Shape 66"/>
        <p:cNvGrpSpPr/>
        <p:nvPr/>
      </p:nvGrpSpPr>
      <p:grpSpPr>
        <a:xfrm>
          <a:off x="0" y="0"/>
          <a:ext cx="0" cy="0"/>
          <a:chOff x="0" y="0"/>
          <a:chExt cx="0" cy="0"/>
        </a:xfrm>
      </p:grpSpPr>
      <p:pic>
        <p:nvPicPr>
          <p:cNvPr descr="Graphic illustration of a globe commonly used by students" id="67" name="Google Shape;67;p13"/>
          <p:cNvPicPr preferRelativeResize="0"/>
          <p:nvPr/>
        </p:nvPicPr>
        <p:blipFill>
          <a:blip r:embed="rId3">
            <a:alphaModFix/>
          </a:blip>
          <a:stretch>
            <a:fillRect/>
          </a:stretch>
        </p:blipFill>
        <p:spPr>
          <a:xfrm>
            <a:off x="4438700" y="3593325"/>
            <a:ext cx="1181000" cy="1323575"/>
          </a:xfrm>
          <a:prstGeom prst="rect">
            <a:avLst/>
          </a:prstGeom>
          <a:noFill/>
          <a:ln>
            <a:noFill/>
          </a:ln>
        </p:spPr>
      </p:pic>
      <p:sp>
        <p:nvSpPr>
          <p:cNvPr id="68" name="Google Shape;68;p13"/>
          <p:cNvSpPr txBox="1"/>
          <p:nvPr>
            <p:ph idx="4294967295" type="title"/>
          </p:nvPr>
        </p:nvSpPr>
        <p:spPr>
          <a:xfrm>
            <a:off x="1011450" y="1334325"/>
            <a:ext cx="8035500" cy="2551800"/>
          </a:xfrm>
          <a:prstGeom prst="rect">
            <a:avLst/>
          </a:prstGeom>
        </p:spPr>
        <p:txBody>
          <a:bodyPr anchorCtr="0" anchor="b" bIns="113100" lIns="113100" spcFirstLastPara="1" rIns="113100" wrap="square" tIns="113100">
            <a:noAutofit/>
          </a:bodyPr>
          <a:lstStyle/>
          <a:p>
            <a:pPr indent="0" lvl="0" marL="0" rtl="0" algn="ctr">
              <a:spcBef>
                <a:spcPts val="0"/>
              </a:spcBef>
              <a:spcAft>
                <a:spcPts val="0"/>
              </a:spcAft>
              <a:buNone/>
            </a:pPr>
            <a:r>
              <a:rPr lang="en" sz="7200">
                <a:solidFill>
                  <a:schemeClr val="lt1"/>
                </a:solidFill>
              </a:rPr>
              <a:t>Enviromental Ethics</a:t>
            </a:r>
            <a:endParaRPr sz="7200">
              <a:solidFill>
                <a:schemeClr val="lt1"/>
              </a:solidFill>
            </a:endParaRPr>
          </a:p>
        </p:txBody>
      </p:sp>
      <p:sp>
        <p:nvSpPr>
          <p:cNvPr id="69" name="Google Shape;69;p13"/>
          <p:cNvSpPr txBox="1"/>
          <p:nvPr>
            <p:ph idx="4294967295" type="body"/>
          </p:nvPr>
        </p:nvSpPr>
        <p:spPr>
          <a:xfrm>
            <a:off x="1146600" y="5270150"/>
            <a:ext cx="8035500" cy="13236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None/>
            </a:pPr>
            <a:r>
              <a:rPr lang="en" sz="2400"/>
              <a:t>Dr. Naresh Kumar</a:t>
            </a:r>
            <a:r>
              <a:rPr lang="en" sz="2400"/>
              <a:t> </a:t>
            </a:r>
            <a:endParaRPr sz="2400"/>
          </a:p>
          <a:p>
            <a:pPr indent="0" lvl="0" marL="0" rtl="0" algn="ctr">
              <a:spcBef>
                <a:spcPts val="0"/>
              </a:spcBef>
              <a:spcAft>
                <a:spcPts val="0"/>
              </a:spcAft>
              <a:buNone/>
            </a:pPr>
            <a:r>
              <a:rPr lang="en" sz="2400"/>
              <a:t> Department of Chemistry </a:t>
            </a:r>
            <a:endParaRPr sz="2400"/>
          </a:p>
          <a:p>
            <a:pPr indent="0" lvl="0" marL="0" rtl="0" algn="ctr">
              <a:spcBef>
                <a:spcPts val="0"/>
              </a:spcBef>
              <a:spcAft>
                <a:spcPts val="0"/>
              </a:spcAft>
              <a:buNone/>
            </a:pPr>
            <a:r>
              <a:rPr lang="en" sz="2400"/>
              <a:t>B. N. Mandal University, Madhepura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Definitions</a:t>
            </a:r>
            <a:endParaRPr/>
          </a:p>
        </p:txBody>
      </p:sp>
      <p:sp>
        <p:nvSpPr>
          <p:cNvPr id="125" name="Google Shape;125;p22"/>
          <p:cNvSpPr txBox="1"/>
          <p:nvPr>
            <p:ph idx="2" type="body"/>
          </p:nvPr>
        </p:nvSpPr>
        <p:spPr>
          <a:xfrm>
            <a:off x="675848" y="2251300"/>
            <a:ext cx="8955600" cy="4652700"/>
          </a:xfrm>
          <a:prstGeom prst="rect">
            <a:avLst/>
          </a:prstGeom>
        </p:spPr>
        <p:txBody>
          <a:bodyPr anchorCtr="0" anchor="t" bIns="113100" lIns="113100" spcFirstLastPara="1" rIns="113100" wrap="square" tIns="113100">
            <a:noAutofit/>
          </a:bodyPr>
          <a:lstStyle/>
          <a:p>
            <a:pPr indent="0" lvl="0" marL="0" rtl="0" algn="l">
              <a:lnSpc>
                <a:spcPct val="100000"/>
              </a:lnSpc>
              <a:spcBef>
                <a:spcPts val="0"/>
              </a:spcBef>
              <a:spcAft>
                <a:spcPts val="0"/>
              </a:spcAft>
              <a:buNone/>
            </a:pPr>
            <a:r>
              <a:rPr lang="en" sz="2400" u="sng"/>
              <a:t>Moral Standing:</a:t>
            </a:r>
            <a:endParaRPr sz="2400" u="sng"/>
          </a:p>
          <a:p>
            <a:pPr indent="457200" lvl="0" marL="0" rtl="0" algn="l">
              <a:lnSpc>
                <a:spcPct val="100000"/>
              </a:lnSpc>
              <a:spcBef>
                <a:spcPts val="200"/>
              </a:spcBef>
              <a:spcAft>
                <a:spcPts val="0"/>
              </a:spcAft>
              <a:buNone/>
            </a:pPr>
            <a:r>
              <a:rPr lang="en" sz="2400"/>
              <a:t>I</a:t>
            </a:r>
            <a:r>
              <a:rPr lang="en" sz="2400"/>
              <a:t>f you have moral standing:</a:t>
            </a:r>
            <a:endParaRPr sz="2400"/>
          </a:p>
          <a:p>
            <a:pPr indent="-381000" lvl="2" marL="1371600" rtl="0" algn="l">
              <a:lnSpc>
                <a:spcPct val="100000"/>
              </a:lnSpc>
              <a:spcBef>
                <a:spcPts val="200"/>
              </a:spcBef>
              <a:spcAft>
                <a:spcPts val="0"/>
              </a:spcAft>
              <a:buSzPts val="2400"/>
              <a:buChar char="■"/>
            </a:pPr>
            <a:r>
              <a:rPr lang="en" sz="2400"/>
              <a:t>Your continued existence or  welfare is valuable in itself  (intrinsic value)</a:t>
            </a:r>
            <a:endParaRPr sz="2400"/>
          </a:p>
          <a:p>
            <a:pPr indent="-381000" lvl="2" marL="1371600" rtl="0" algn="l">
              <a:spcBef>
                <a:spcPts val="200"/>
              </a:spcBef>
              <a:spcAft>
                <a:spcPts val="0"/>
              </a:spcAft>
              <a:buSzPts val="2400"/>
              <a:buChar char="■"/>
            </a:pPr>
            <a:r>
              <a:rPr lang="en" sz="2400"/>
              <a:t>Your interests and well-  being must be weighed when  deciding what is permissible  to do. </a:t>
            </a:r>
            <a:endParaRPr sz="2400"/>
          </a:p>
          <a:p>
            <a:pPr indent="-381000" lvl="2" marL="1371600" rtl="0" algn="l">
              <a:spcBef>
                <a:spcPts val="0"/>
              </a:spcBef>
              <a:spcAft>
                <a:spcPts val="0"/>
              </a:spcAft>
              <a:buSzPts val="2400"/>
              <a:buChar char="■"/>
            </a:pPr>
            <a:r>
              <a:rPr lang="en" sz="2400"/>
              <a:t>Eg. Humans of all kind</a:t>
            </a:r>
            <a:endParaRPr sz="2400"/>
          </a:p>
          <a:p>
            <a:pPr indent="-381000" lvl="0" marL="1371600" rtl="0" algn="l">
              <a:spcBef>
                <a:spcPts val="0"/>
              </a:spcBef>
              <a:spcAft>
                <a:spcPts val="0"/>
              </a:spcAft>
              <a:buSzPts val="2400"/>
              <a:buChar char="●"/>
            </a:pPr>
            <a:r>
              <a:rPr lang="en" sz="2400"/>
              <a:t>Babies, children, adults, old people, women, different races, different cultures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Definitions</a:t>
            </a:r>
            <a:endParaRPr/>
          </a:p>
        </p:txBody>
      </p:sp>
      <p:sp>
        <p:nvSpPr>
          <p:cNvPr id="131" name="Google Shape;131;p23"/>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u="sng"/>
              <a:t>Moral duties:</a:t>
            </a:r>
            <a:endParaRPr u="sng"/>
          </a:p>
          <a:p>
            <a:pPr indent="-368300" lvl="0" marL="457200" rtl="0" algn="l">
              <a:spcBef>
                <a:spcPts val="2000"/>
              </a:spcBef>
              <a:spcAft>
                <a:spcPts val="0"/>
              </a:spcAft>
              <a:buSzPts val="2200"/>
              <a:buChar char="-"/>
            </a:pPr>
            <a:r>
              <a:rPr lang="en"/>
              <a:t>That which is owed  by moral agents to  those with moral  standing.</a:t>
            </a:r>
            <a:endParaRPr/>
          </a:p>
          <a:p>
            <a:pPr indent="-368300" lvl="0" marL="457200" rtl="0" algn="l">
              <a:spcBef>
                <a:spcPts val="0"/>
              </a:spcBef>
              <a:spcAft>
                <a:spcPts val="0"/>
              </a:spcAft>
              <a:buSzPts val="2200"/>
              <a:buChar char="-"/>
            </a:pPr>
            <a:r>
              <a:rPr lang="en"/>
              <a:t>Example:  It is  wrong to kill our  children because  we have a moral  duty toward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Philosophical Issue</a:t>
            </a:r>
            <a:endParaRPr/>
          </a:p>
        </p:txBody>
      </p:sp>
      <p:sp>
        <p:nvSpPr>
          <p:cNvPr id="137" name="Google Shape;137;p24"/>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sz="2400" u="sng"/>
              <a:t>Who or what has  moral standing, and why?</a:t>
            </a:r>
            <a:endParaRPr sz="2400" u="sng"/>
          </a:p>
          <a:p>
            <a:pPr indent="-381000" lvl="0" marL="457200" rtl="0" algn="l">
              <a:spcBef>
                <a:spcPts val="2000"/>
              </a:spcBef>
              <a:spcAft>
                <a:spcPts val="0"/>
              </a:spcAft>
              <a:buSzPts val="2400"/>
              <a:buChar char="-"/>
            </a:pPr>
            <a:r>
              <a:rPr lang="en" sz="2400"/>
              <a:t>Does the environment have moral standing? </a:t>
            </a:r>
            <a:endParaRPr sz="2400"/>
          </a:p>
          <a:p>
            <a:pPr indent="-381000" lvl="0" marL="457200" rtl="0" algn="l">
              <a:spcBef>
                <a:spcPts val="0"/>
              </a:spcBef>
              <a:spcAft>
                <a:spcPts val="0"/>
              </a:spcAft>
              <a:buSzPts val="2400"/>
              <a:buChar char="-"/>
            </a:pPr>
            <a:r>
              <a:rPr lang="en" sz="2400"/>
              <a:t>Must look at criteria for moral standing </a:t>
            </a:r>
            <a:endParaRPr sz="2400"/>
          </a:p>
          <a:p>
            <a:pPr indent="0" lvl="0" marL="0" rtl="0" algn="l">
              <a:spcBef>
                <a:spcPts val="2000"/>
              </a:spcBef>
              <a:spcAft>
                <a:spcPts val="0"/>
              </a:spcAft>
              <a:buNone/>
            </a:pPr>
            <a:r>
              <a:rPr lang="en" sz="2400" u="sng"/>
              <a:t>What moral duty do  we (moral agents)  have toward those  with moral  standing?</a:t>
            </a:r>
            <a:endParaRPr sz="2400" u="sng"/>
          </a:p>
          <a:p>
            <a:pPr indent="-381000" lvl="0" marL="457200" rtl="0" algn="l">
              <a:spcBef>
                <a:spcPts val="2000"/>
              </a:spcBef>
              <a:spcAft>
                <a:spcPts val="0"/>
              </a:spcAft>
              <a:buSzPts val="2400"/>
              <a:buChar char="-"/>
            </a:pPr>
            <a:r>
              <a:rPr lang="en" sz="2400"/>
              <a:t>Different ethical  positions suggest  different moral duties.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426740" y="7090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sz="3600">
                <a:solidFill>
                  <a:srgbClr val="FFFFFF"/>
                </a:solidFill>
                <a:highlight>
                  <a:srgbClr val="434343"/>
                </a:highlight>
              </a:rPr>
              <a:t>Ideas on Criteria for Moral Standing</a:t>
            </a:r>
            <a:endParaRPr sz="3600">
              <a:solidFill>
                <a:srgbClr val="FFFFFF"/>
              </a:solidFill>
              <a:highlight>
                <a:srgbClr val="434343"/>
              </a:highlight>
            </a:endParaRPr>
          </a:p>
        </p:txBody>
      </p:sp>
      <p:sp>
        <p:nvSpPr>
          <p:cNvPr id="143" name="Google Shape;143;p25"/>
          <p:cNvSpPr txBox="1"/>
          <p:nvPr>
            <p:ph idx="1" type="body"/>
          </p:nvPr>
        </p:nvSpPr>
        <p:spPr>
          <a:xfrm>
            <a:off x="426740" y="2268190"/>
            <a:ext cx="92049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sz="3000">
                <a:solidFill>
                  <a:srgbClr val="FFFFFF"/>
                </a:solidFill>
                <a:highlight>
                  <a:srgbClr val="434343"/>
                </a:highlight>
              </a:rPr>
              <a:t>T</a:t>
            </a:r>
            <a:r>
              <a:rPr lang="en" sz="3000">
                <a:solidFill>
                  <a:srgbClr val="FFFFFF"/>
                </a:solidFill>
                <a:highlight>
                  <a:srgbClr val="434343"/>
                </a:highlight>
              </a:rPr>
              <a:t>he ability to feel pain</a:t>
            </a:r>
            <a:endParaRPr sz="3000">
              <a:solidFill>
                <a:srgbClr val="FFFFFF"/>
              </a:solidFill>
              <a:highlight>
                <a:srgbClr val="434343"/>
              </a:highlight>
            </a:endParaRPr>
          </a:p>
          <a:p>
            <a:pPr indent="-419100" lvl="0" marL="457200" rtl="0" algn="l">
              <a:spcBef>
                <a:spcPts val="2000"/>
              </a:spcBef>
              <a:spcAft>
                <a:spcPts val="0"/>
              </a:spcAft>
              <a:buClr>
                <a:srgbClr val="FFFFFF"/>
              </a:buClr>
              <a:buSzPts val="3000"/>
              <a:buChar char="-"/>
            </a:pPr>
            <a:r>
              <a:rPr lang="en" sz="3000">
                <a:solidFill>
                  <a:srgbClr val="FFFFFF"/>
                </a:solidFill>
                <a:highlight>
                  <a:srgbClr val="434343"/>
                </a:highlight>
              </a:rPr>
              <a:t>Therefore extend  moral standing to animals</a:t>
            </a:r>
            <a:endParaRPr sz="3000">
              <a:solidFill>
                <a:srgbClr val="FFFFFF"/>
              </a:solidFill>
              <a:highlight>
                <a:srgbClr val="434343"/>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Ideas on Criteria for Moral Standing</a:t>
            </a:r>
            <a:endParaRPr/>
          </a:p>
        </p:txBody>
      </p:sp>
      <p:sp>
        <p:nvSpPr>
          <p:cNvPr id="149" name="Google Shape;149;p26"/>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sz="2400" u="sng"/>
              <a:t>Being alive</a:t>
            </a:r>
            <a:endParaRPr sz="2400" u="sng"/>
          </a:p>
          <a:p>
            <a:pPr indent="0" lvl="0" marL="0" rtl="0" algn="l">
              <a:spcBef>
                <a:spcPts val="2000"/>
              </a:spcBef>
              <a:spcAft>
                <a:spcPts val="0"/>
              </a:spcAft>
              <a:buNone/>
            </a:pPr>
            <a:r>
              <a:rPr lang="en" sz="2400"/>
              <a:t>-	Therefore extend  moral standing to  animals and  plants:</a:t>
            </a:r>
            <a:endParaRPr sz="2400"/>
          </a:p>
          <a:p>
            <a:pPr indent="457200" lvl="0" marL="0" rtl="0" algn="l">
              <a:spcBef>
                <a:spcPts val="2000"/>
              </a:spcBef>
              <a:spcAft>
                <a:spcPts val="0"/>
              </a:spcAft>
              <a:buNone/>
            </a:pPr>
            <a:r>
              <a:rPr lang="en" sz="2400"/>
              <a:t>-	All living things.</a:t>
            </a:r>
            <a:endParaRPr sz="2400"/>
          </a:p>
          <a:p>
            <a:pPr indent="0" lvl="0" marL="0" rtl="0" algn="l">
              <a:spcBef>
                <a:spcPts val="2000"/>
              </a:spcBef>
              <a:spcAft>
                <a:spcPts val="0"/>
              </a:spcAft>
              <a:buNone/>
            </a:pPr>
            <a:r>
              <a:rPr lang="en" sz="2400" u="sng"/>
              <a:t>Being part of nature</a:t>
            </a:r>
            <a:endParaRPr sz="2400" u="sng"/>
          </a:p>
          <a:p>
            <a:pPr indent="0" lvl="0" marL="0" rtl="0" algn="l">
              <a:spcBef>
                <a:spcPts val="2000"/>
              </a:spcBef>
              <a:spcAft>
                <a:spcPts val="0"/>
              </a:spcAft>
              <a:buNone/>
            </a:pPr>
            <a:r>
              <a:rPr lang="en" sz="2400"/>
              <a:t>-	Therefore extend moral standing to the earth ecosystems.</a:t>
            </a:r>
            <a:endParaRPr sz="2400"/>
          </a:p>
          <a:p>
            <a:pPr indent="457200" lvl="0" marL="0" rtl="0" algn="l">
              <a:spcBef>
                <a:spcPts val="2000"/>
              </a:spcBef>
              <a:spcAft>
                <a:spcPts val="2000"/>
              </a:spcAft>
              <a:buNone/>
            </a:pPr>
            <a:r>
              <a:rPr lang="en" sz="2400"/>
              <a:t>-	Rocks, rivers, plants, animals, the entire natural world.</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Various worldviews &amp; Ethical perspectives</a:t>
            </a:r>
            <a:endParaRPr/>
          </a:p>
        </p:txBody>
      </p:sp>
      <p:sp>
        <p:nvSpPr>
          <p:cNvPr id="155" name="Google Shape;155;p27"/>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381000" lvl="0" marL="457200" rtl="0" algn="l">
              <a:spcBef>
                <a:spcPts val="0"/>
              </a:spcBef>
              <a:spcAft>
                <a:spcPts val="0"/>
              </a:spcAft>
              <a:buSzPts val="2400"/>
              <a:buChar char="-"/>
            </a:pPr>
            <a:r>
              <a:rPr lang="en" sz="2400"/>
              <a:t>Philosophy</a:t>
            </a:r>
            <a:endParaRPr sz="2400"/>
          </a:p>
          <a:p>
            <a:pPr indent="-381000" lvl="0" marL="457200" rtl="0" algn="l">
              <a:spcBef>
                <a:spcPts val="0"/>
              </a:spcBef>
              <a:spcAft>
                <a:spcPts val="0"/>
              </a:spcAft>
              <a:buSzPts val="2400"/>
              <a:buChar char="-"/>
            </a:pPr>
            <a:r>
              <a:rPr lang="en" sz="2400"/>
              <a:t>Anthropocentric</a:t>
            </a:r>
            <a:endParaRPr sz="2400"/>
          </a:p>
          <a:p>
            <a:pPr indent="-381000" lvl="0" marL="457200" rtl="0" algn="l">
              <a:spcBef>
                <a:spcPts val="0"/>
              </a:spcBef>
              <a:spcAft>
                <a:spcPts val="0"/>
              </a:spcAft>
              <a:buSzPts val="2400"/>
              <a:buChar char="-"/>
            </a:pPr>
            <a:r>
              <a:rPr lang="en" sz="2400"/>
              <a:t>Stewardship</a:t>
            </a:r>
            <a:endParaRPr sz="2400"/>
          </a:p>
          <a:p>
            <a:pPr indent="-381000" lvl="0" marL="457200" rtl="0" algn="l">
              <a:spcBef>
                <a:spcPts val="0"/>
              </a:spcBef>
              <a:spcAft>
                <a:spcPts val="0"/>
              </a:spcAft>
              <a:buSzPts val="2400"/>
              <a:buChar char="-"/>
            </a:pPr>
            <a:r>
              <a:rPr lang="en" sz="2400"/>
              <a:t>Biocentric</a:t>
            </a:r>
            <a:endParaRPr sz="2400"/>
          </a:p>
          <a:p>
            <a:pPr indent="-381000" lvl="0" marL="457200" rtl="0" algn="l">
              <a:spcBef>
                <a:spcPts val="0"/>
              </a:spcBef>
              <a:spcAft>
                <a:spcPts val="0"/>
              </a:spcAft>
              <a:buSzPts val="2400"/>
              <a:buChar char="-"/>
            </a:pPr>
            <a:r>
              <a:rPr lang="en" sz="2400"/>
              <a:t>Ecocentric</a:t>
            </a:r>
            <a:endParaRPr sz="2400"/>
          </a:p>
          <a:p>
            <a:pPr indent="-381000" lvl="0" marL="457200" rtl="0" algn="l">
              <a:spcBef>
                <a:spcPts val="0"/>
              </a:spcBef>
              <a:spcAft>
                <a:spcPts val="0"/>
              </a:spcAft>
              <a:buSzPts val="2400"/>
              <a:buChar char="-"/>
            </a:pPr>
            <a:r>
              <a:rPr lang="en" sz="2400"/>
              <a:t>Ecofeminism</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Anthropocentrism</a:t>
            </a:r>
            <a:endParaRPr/>
          </a:p>
        </p:txBody>
      </p:sp>
      <p:sp>
        <p:nvSpPr>
          <p:cNvPr id="161" name="Google Shape;161;p28"/>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sz="2400"/>
              <a:t>We can best protect nature by looking out for human needs.</a:t>
            </a:r>
            <a:endParaRPr sz="2400"/>
          </a:p>
          <a:p>
            <a:pPr indent="-381000" lvl="0" marL="457200" rtl="0" algn="l">
              <a:spcBef>
                <a:spcPts val="2000"/>
              </a:spcBef>
              <a:spcAft>
                <a:spcPts val="0"/>
              </a:spcAft>
              <a:buSzPts val="2400"/>
              <a:buChar char="-"/>
            </a:pPr>
            <a:r>
              <a:rPr lang="en" sz="2400"/>
              <a:t>Eg. Ducks Unlimited preserves wetlands</a:t>
            </a:r>
            <a:endParaRPr sz="2400"/>
          </a:p>
          <a:p>
            <a:pPr indent="-381000" lvl="0" marL="457200" rtl="0" algn="l">
              <a:spcBef>
                <a:spcPts val="0"/>
              </a:spcBef>
              <a:spcAft>
                <a:spcPts val="0"/>
              </a:spcAft>
              <a:buSzPts val="2400"/>
              <a:buChar char="-"/>
            </a:pPr>
            <a:r>
              <a:rPr lang="en" sz="2400"/>
              <a:t>Eg. Saving the rainforests will provide </a:t>
            </a:r>
            <a:r>
              <a:rPr lang="en" sz="2400"/>
              <a:t>O₂</a:t>
            </a:r>
            <a:r>
              <a:rPr lang="en" sz="2400"/>
              <a:t> and medicines for  humans.</a:t>
            </a:r>
            <a:endParaRPr sz="2400"/>
          </a:p>
          <a:p>
            <a:pPr indent="0" lvl="0" marL="0" rtl="0" algn="l">
              <a:spcBef>
                <a:spcPts val="2000"/>
              </a:spcBef>
              <a:spcAft>
                <a:spcPts val="0"/>
              </a:spcAft>
              <a:buNone/>
            </a:pPr>
            <a:r>
              <a:rPr lang="en" sz="2400"/>
              <a:t>Problem: </a:t>
            </a:r>
            <a:endParaRPr sz="2400"/>
          </a:p>
          <a:p>
            <a:pPr indent="457200" lvl="0" marL="0" rtl="0" algn="l">
              <a:spcBef>
                <a:spcPts val="2000"/>
              </a:spcBef>
              <a:spcAft>
                <a:spcPts val="2000"/>
              </a:spcAft>
              <a:buNone/>
            </a:pPr>
            <a:r>
              <a:rPr lang="en" sz="2400"/>
              <a:t>Would you blow up the world if you were the last human?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Stewardship</a:t>
            </a:r>
            <a:endParaRPr/>
          </a:p>
        </p:txBody>
      </p:sp>
      <p:sp>
        <p:nvSpPr>
          <p:cNvPr id="167" name="Google Shape;167;p29"/>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sz="3000"/>
              <a:t>MAN AS STEWARD - </a:t>
            </a:r>
            <a:r>
              <a:rPr i="1" lang="en" sz="3000"/>
              <a:t>A sense of responsibility to manage and care for the environment.</a:t>
            </a:r>
            <a:endParaRPr i="1" sz="3000"/>
          </a:p>
          <a:p>
            <a:pPr indent="0" lvl="0" marL="0" rtl="0" algn="l">
              <a:lnSpc>
                <a:spcPct val="100000"/>
              </a:lnSpc>
              <a:spcBef>
                <a:spcPts val="2000"/>
              </a:spcBef>
              <a:spcAft>
                <a:spcPts val="0"/>
              </a:spcAft>
              <a:buNone/>
            </a:pPr>
            <a:r>
              <a:rPr b="1" lang="en" sz="3700" u="sng">
                <a:latin typeface="Roboto Slab"/>
                <a:ea typeface="Roboto Slab"/>
                <a:cs typeface="Roboto Slab"/>
                <a:sym typeface="Roboto Slab"/>
              </a:rPr>
              <a:t>Stewardship = Moral Responsibility</a:t>
            </a:r>
            <a:endParaRPr b="1" sz="3700" u="sng">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3700">
              <a:latin typeface="Roboto Slab"/>
              <a:ea typeface="Roboto Slab"/>
              <a:cs typeface="Roboto Slab"/>
              <a:sym typeface="Roboto Slab"/>
            </a:endParaRPr>
          </a:p>
          <a:p>
            <a:pPr indent="0" lvl="0" marL="0" rtl="0" algn="l">
              <a:spcBef>
                <a:spcPts val="0"/>
              </a:spcBef>
              <a:spcAft>
                <a:spcPts val="0"/>
              </a:spcAft>
              <a:buNone/>
            </a:pPr>
            <a:r>
              <a:rPr lang="en" sz="3600"/>
              <a:t>Moral responsibility is nothing more  than our capacity to be human and  being able to take care of  everything around us.</a:t>
            </a:r>
            <a:endParaRPr sz="3700">
              <a:latin typeface="Roboto Slab"/>
              <a:ea typeface="Roboto Slab"/>
              <a:cs typeface="Roboto Slab"/>
              <a:sym typeface="Roboto Slab"/>
            </a:endParaRPr>
          </a:p>
          <a:p>
            <a:pPr indent="0" lvl="0" marL="0" rtl="0" algn="l">
              <a:spcBef>
                <a:spcPts val="2000"/>
              </a:spcBef>
              <a:spcAft>
                <a:spcPts val="2000"/>
              </a:spcAft>
              <a:buNone/>
            </a:pPr>
            <a:r>
              <a:t/>
            </a:r>
            <a:endParaRPr i="1"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Stewardship</a:t>
            </a:r>
            <a:endParaRPr/>
          </a:p>
        </p:txBody>
      </p:sp>
      <p:sp>
        <p:nvSpPr>
          <p:cNvPr id="173" name="Google Shape;173;p30"/>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None/>
            </a:pPr>
            <a:r>
              <a:rPr lang="en" sz="3600" u="sng"/>
              <a:t>Four Criteria of Moral Responsibility</a:t>
            </a:r>
            <a:endParaRPr sz="3600" u="sng"/>
          </a:p>
          <a:p>
            <a:pPr indent="-457200" lvl="0" marL="457200" rtl="0" algn="l">
              <a:spcBef>
                <a:spcPts val="2000"/>
              </a:spcBef>
              <a:spcAft>
                <a:spcPts val="0"/>
              </a:spcAft>
              <a:buSzPts val="3600"/>
              <a:buChar char="-"/>
            </a:pPr>
            <a:r>
              <a:rPr lang="en" sz="3600"/>
              <a:t>The person </a:t>
            </a:r>
            <a:r>
              <a:rPr i="1" lang="en" sz="3600"/>
              <a:t>has knowledge</a:t>
            </a:r>
            <a:r>
              <a:rPr lang="en" sz="3600"/>
              <a:t> of the  consequences of the act.</a:t>
            </a:r>
            <a:endParaRPr sz="3600"/>
          </a:p>
          <a:p>
            <a:pPr indent="-457200" lvl="0" marL="457200" rtl="0" algn="l">
              <a:spcBef>
                <a:spcPts val="0"/>
              </a:spcBef>
              <a:spcAft>
                <a:spcPts val="0"/>
              </a:spcAft>
              <a:buSzPts val="3600"/>
              <a:buChar char="-"/>
            </a:pPr>
            <a:r>
              <a:rPr lang="en" sz="3600"/>
              <a:t>The person </a:t>
            </a:r>
            <a:r>
              <a:rPr i="1" lang="en" sz="3600"/>
              <a:t>has the capacity</a:t>
            </a:r>
            <a:r>
              <a:rPr lang="en" sz="3600"/>
              <a:t> to do the  act.</a:t>
            </a:r>
            <a:endParaRPr sz="3600"/>
          </a:p>
          <a:p>
            <a:pPr indent="-457200" lvl="0" marL="457200" rtl="0" algn="l">
              <a:spcBef>
                <a:spcPts val="0"/>
              </a:spcBef>
              <a:spcAft>
                <a:spcPts val="0"/>
              </a:spcAft>
              <a:buSzPts val="3600"/>
              <a:buChar char="-"/>
            </a:pPr>
            <a:r>
              <a:rPr lang="en" sz="3600"/>
              <a:t>The person </a:t>
            </a:r>
            <a:r>
              <a:rPr i="1" lang="en" sz="3600"/>
              <a:t>has the choice</a:t>
            </a:r>
            <a:r>
              <a:rPr lang="en" sz="3600"/>
              <a:t> to do it.</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Man has moral responsibility towards  nature</a:t>
            </a:r>
            <a:endParaRPr/>
          </a:p>
        </p:txBody>
      </p:sp>
      <p:sp>
        <p:nvSpPr>
          <p:cNvPr id="179" name="Google Shape;179;p31"/>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419100" lvl="0" marL="457200" rtl="0" algn="l">
              <a:spcBef>
                <a:spcPts val="0"/>
              </a:spcBef>
              <a:spcAft>
                <a:spcPts val="0"/>
              </a:spcAft>
              <a:buSzPts val="3000"/>
              <a:buChar char="●"/>
            </a:pPr>
            <a:r>
              <a:rPr lang="en" sz="3000"/>
              <a:t>We know that we can cause permanent  damage to natural landscapes, resources and  ecosystems</a:t>
            </a:r>
            <a:endParaRPr sz="3000"/>
          </a:p>
          <a:p>
            <a:pPr indent="-419100" lvl="0" marL="457200" rtl="0" algn="l">
              <a:spcBef>
                <a:spcPts val="0"/>
              </a:spcBef>
              <a:spcAft>
                <a:spcPts val="0"/>
              </a:spcAft>
              <a:buSzPts val="3000"/>
              <a:buChar char="●"/>
            </a:pPr>
            <a:r>
              <a:rPr lang="en" sz="3000"/>
              <a:t>We know that we can cause them.</a:t>
            </a:r>
            <a:endParaRPr sz="3000"/>
          </a:p>
          <a:p>
            <a:pPr indent="-419100" lvl="0" marL="457200" rtl="0" algn="l">
              <a:spcBef>
                <a:spcPts val="0"/>
              </a:spcBef>
              <a:spcAft>
                <a:spcPts val="0"/>
              </a:spcAft>
              <a:buSzPts val="3000"/>
              <a:buChar char="●"/>
            </a:pPr>
            <a:r>
              <a:rPr lang="en" sz="3000"/>
              <a:t>We know how we can prevent or remedy  them.</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sz="4800"/>
              <a:t>What is Environmental Ethics?</a:t>
            </a:r>
            <a:endParaRPr sz="4800"/>
          </a:p>
        </p:txBody>
      </p:sp>
      <p:sp>
        <p:nvSpPr>
          <p:cNvPr id="75" name="Google Shape;75;p14"/>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419100" lvl="0" marL="457200" rtl="0" algn="l">
              <a:spcBef>
                <a:spcPts val="0"/>
              </a:spcBef>
              <a:spcAft>
                <a:spcPts val="0"/>
              </a:spcAft>
              <a:buSzPts val="3000"/>
              <a:buChar char="●"/>
            </a:pPr>
            <a:r>
              <a:rPr lang="en" sz="3000"/>
              <a:t>The moral </a:t>
            </a:r>
            <a:r>
              <a:rPr lang="en" sz="3000"/>
              <a:t>relationship of human beings to and the value and moral status of the environment and its non human content.</a:t>
            </a:r>
            <a:endParaRPr sz="3000"/>
          </a:p>
          <a:p>
            <a:pPr indent="0" lvl="0" marL="457200" rtl="0" algn="l">
              <a:spcBef>
                <a:spcPts val="2000"/>
              </a:spcBef>
              <a:spcAft>
                <a:spcPts val="0"/>
              </a:spcAft>
              <a:buNone/>
            </a:pPr>
            <a:r>
              <a:t/>
            </a:r>
            <a:endParaRPr sz="3000"/>
          </a:p>
          <a:p>
            <a:pPr indent="-419100" lvl="0" marL="457200" rtl="0" algn="l">
              <a:spcBef>
                <a:spcPts val="2000"/>
              </a:spcBef>
              <a:spcAft>
                <a:spcPts val="0"/>
              </a:spcAft>
              <a:buSzPts val="3000"/>
              <a:buChar char="●"/>
            </a:pPr>
            <a:r>
              <a:rPr lang="en" sz="3000"/>
              <a:t>Study of the ethical basis of  environment or discussion of the  ethical basis of environmental protection.</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Biocentric</a:t>
            </a:r>
            <a:endParaRPr/>
          </a:p>
        </p:txBody>
      </p:sp>
      <p:sp>
        <p:nvSpPr>
          <p:cNvPr id="185" name="Google Shape;185;p32"/>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u="sng"/>
              <a:t>Life-centered morality</a:t>
            </a:r>
            <a:endParaRPr u="sng"/>
          </a:p>
          <a:p>
            <a:pPr indent="0" lvl="0" marL="0" rtl="0" algn="l">
              <a:spcBef>
                <a:spcPts val="2000"/>
              </a:spcBef>
              <a:spcAft>
                <a:spcPts val="0"/>
              </a:spcAft>
              <a:buNone/>
            </a:pPr>
            <a:r>
              <a:rPr lang="en"/>
              <a:t>▫    All and only living beings,  specifically individual  organisms have intrinsic  value and moral standing.</a:t>
            </a:r>
            <a:endParaRPr/>
          </a:p>
          <a:p>
            <a:pPr indent="0" lvl="0" marL="0" rtl="0" algn="l">
              <a:spcBef>
                <a:spcPts val="2000"/>
              </a:spcBef>
              <a:spcAft>
                <a:spcPts val="0"/>
              </a:spcAft>
              <a:buNone/>
            </a:pPr>
            <a:r>
              <a:rPr lang="en"/>
              <a:t>▫    Humans are not superior to  other life forms nor  privileged, and must respect  the inherent worth of every  organism</a:t>
            </a:r>
            <a:endParaRPr/>
          </a:p>
          <a:p>
            <a:pPr indent="0" lvl="0" marL="0" rtl="0" algn="l">
              <a:spcBef>
                <a:spcPts val="2000"/>
              </a:spcBef>
              <a:spcAft>
                <a:spcPts val="2000"/>
              </a:spcAft>
              <a:buNone/>
            </a:pPr>
            <a:r>
              <a:rPr lang="en"/>
              <a:t>▫    Humans should minimize  harm and interference with  nature: eat vegetarian since  less land needs to be  cultivated.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Ecocentric</a:t>
            </a:r>
            <a:r>
              <a:rPr lang="en"/>
              <a:t> Holism</a:t>
            </a:r>
            <a:endParaRPr/>
          </a:p>
        </p:txBody>
      </p:sp>
      <p:sp>
        <p:nvSpPr>
          <p:cNvPr id="191" name="Google Shape;191;p33"/>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u="sng"/>
              <a:t>Ecosystem centered morality</a:t>
            </a:r>
            <a:endParaRPr u="sng"/>
          </a:p>
          <a:p>
            <a:pPr indent="-368300" lvl="0" marL="457200" rtl="0" algn="l">
              <a:spcBef>
                <a:spcPts val="2000"/>
              </a:spcBef>
              <a:spcAft>
                <a:spcPts val="0"/>
              </a:spcAft>
              <a:buSzPts val="2200"/>
              <a:buChar char="●"/>
            </a:pPr>
            <a:r>
              <a:rPr lang="en"/>
              <a:t>Non-individuals (the earth as  an interconnected ecosystem, species, natural processes) have moral standing or intrinsic value and are deserving of respect.</a:t>
            </a:r>
            <a:endParaRPr/>
          </a:p>
          <a:p>
            <a:pPr indent="-368300" lvl="0" marL="457200" rtl="0" algn="l">
              <a:spcBef>
                <a:spcPts val="0"/>
              </a:spcBef>
              <a:spcAft>
                <a:spcPts val="0"/>
              </a:spcAft>
              <a:buSzPts val="2200"/>
              <a:buChar char="●"/>
            </a:pPr>
            <a:r>
              <a:rPr lang="en"/>
              <a:t>Individuals must be concerned about the whole community of life/nature.</a:t>
            </a:r>
            <a:endParaRPr/>
          </a:p>
          <a:p>
            <a:pPr indent="-368300" lvl="0" marL="457200" rtl="0" algn="l">
              <a:spcBef>
                <a:spcPts val="0"/>
              </a:spcBef>
              <a:spcAft>
                <a:spcPts val="0"/>
              </a:spcAft>
              <a:buSzPts val="2200"/>
              <a:buChar char="●"/>
            </a:pPr>
            <a:r>
              <a:rPr lang="en"/>
              <a:t>Humans should strive to  preserve ecological balance  and stability.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Eco-feminism</a:t>
            </a:r>
            <a:endParaRPr/>
          </a:p>
        </p:txBody>
      </p:sp>
      <p:sp>
        <p:nvSpPr>
          <p:cNvPr id="197" name="Google Shape;197;p34"/>
          <p:cNvSpPr txBox="1"/>
          <p:nvPr>
            <p:ph idx="1" type="body"/>
          </p:nvPr>
        </p:nvSpPr>
        <p:spPr>
          <a:xfrm>
            <a:off x="4886945" y="2251300"/>
            <a:ext cx="47445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a:t>Rejects Patriarchal Dualisms</a:t>
            </a:r>
            <a:endParaRPr/>
          </a:p>
          <a:p>
            <a:pPr indent="-368300" lvl="0" marL="457200" rtl="0" algn="l">
              <a:spcBef>
                <a:spcPts val="2000"/>
              </a:spcBef>
              <a:spcAft>
                <a:spcPts val="0"/>
              </a:spcAft>
              <a:buSzPts val="2200"/>
              <a:buChar char="-"/>
            </a:pPr>
            <a:r>
              <a:rPr lang="en"/>
              <a:t>The domination of nature by men is wrong is similar to and related to the domination of women by men.</a:t>
            </a:r>
            <a:endParaRPr/>
          </a:p>
          <a:p>
            <a:pPr indent="-368300" lvl="0" marL="457200" rtl="0" algn="l">
              <a:spcBef>
                <a:spcPts val="0"/>
              </a:spcBef>
              <a:spcAft>
                <a:spcPts val="0"/>
              </a:spcAft>
              <a:buSzPts val="2200"/>
              <a:buChar char="-"/>
            </a:pPr>
            <a:r>
              <a:rPr lang="en"/>
              <a:t>Must break the pattern of  "power over"  relationships will benefit both women and the natural world.</a:t>
            </a:r>
            <a:endParaRPr/>
          </a:p>
        </p:txBody>
      </p:sp>
      <p:pic>
        <p:nvPicPr>
          <p:cNvPr id="198" name="Google Shape;198;p34"/>
          <p:cNvPicPr preferRelativeResize="0"/>
          <p:nvPr/>
        </p:nvPicPr>
        <p:blipFill>
          <a:blip r:embed="rId3">
            <a:alphaModFix/>
          </a:blip>
          <a:stretch>
            <a:fillRect/>
          </a:stretch>
        </p:blipFill>
        <p:spPr>
          <a:xfrm>
            <a:off x="426700" y="1951512"/>
            <a:ext cx="3950625" cy="5252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47270" y="637951"/>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Various worldviews &amp; Ethical Perspectives</a:t>
            </a:r>
            <a:endParaRPr/>
          </a:p>
        </p:txBody>
      </p:sp>
      <p:pic>
        <p:nvPicPr>
          <p:cNvPr id="204" name="Google Shape;204;p35"/>
          <p:cNvPicPr preferRelativeResize="0"/>
          <p:nvPr/>
        </p:nvPicPr>
        <p:blipFill>
          <a:blip r:embed="rId3">
            <a:alphaModFix/>
          </a:blip>
          <a:stretch>
            <a:fillRect/>
          </a:stretch>
        </p:blipFill>
        <p:spPr>
          <a:xfrm>
            <a:off x="153975" y="2335050"/>
            <a:ext cx="9750475" cy="4936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idx="1" type="body"/>
          </p:nvPr>
        </p:nvSpPr>
        <p:spPr>
          <a:xfrm>
            <a:off x="351450" y="650475"/>
            <a:ext cx="9155700" cy="66519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sz="2400"/>
              <a:t>"The care of the Earth is our most ancient  and most worthy, and after all our most  pleasing responsibility. To cherish what  remains of it and to foster its renewal is</a:t>
            </a:r>
            <a:endParaRPr sz="2400"/>
          </a:p>
          <a:p>
            <a:pPr indent="0" lvl="0" marL="0" rtl="0" algn="ctr">
              <a:spcBef>
                <a:spcPts val="0"/>
              </a:spcBef>
              <a:spcAft>
                <a:spcPts val="0"/>
              </a:spcAft>
              <a:buNone/>
            </a:pPr>
            <a:r>
              <a:rPr lang="en" sz="2400"/>
              <a:t>our only hope." - Wendell Berry</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Knowing all these exacts a moral  obligation to act with care,  foresight, forbearance and  constraint.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Why we need to study Environmental Ethics?</a:t>
            </a:r>
            <a:endParaRPr/>
          </a:p>
        </p:txBody>
      </p:sp>
      <p:sp>
        <p:nvSpPr>
          <p:cNvPr id="81" name="Google Shape;81;p15"/>
          <p:cNvSpPr txBox="1"/>
          <p:nvPr>
            <p:ph idx="1" type="body"/>
          </p:nvPr>
        </p:nvSpPr>
        <p:spPr>
          <a:xfrm>
            <a:off x="426700" y="2382400"/>
            <a:ext cx="9204900" cy="45216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sz="3000"/>
              <a:t>To overcome the following questions:</a:t>
            </a:r>
            <a:endParaRPr sz="3000"/>
          </a:p>
          <a:p>
            <a:pPr indent="-419100" lvl="0" marL="457200" rtl="0" algn="l">
              <a:lnSpc>
                <a:spcPct val="150000"/>
              </a:lnSpc>
              <a:spcBef>
                <a:spcPts val="2000"/>
              </a:spcBef>
              <a:spcAft>
                <a:spcPts val="0"/>
              </a:spcAft>
              <a:buSzPts val="3000"/>
              <a:buAutoNum type="arabicPeriod"/>
            </a:pPr>
            <a:r>
              <a:rPr lang="en" sz="3000"/>
              <a:t>What are the environmental damages caused by the current generation?</a:t>
            </a:r>
            <a:endParaRPr sz="3000"/>
          </a:p>
          <a:p>
            <a:pPr indent="-419100" lvl="0" marL="457200" rtl="0" algn="l">
              <a:lnSpc>
                <a:spcPct val="150000"/>
              </a:lnSpc>
              <a:spcBef>
                <a:spcPts val="0"/>
              </a:spcBef>
              <a:spcAft>
                <a:spcPts val="0"/>
              </a:spcAft>
              <a:buSzPts val="3000"/>
              <a:buAutoNum type="arabicPeriod"/>
            </a:pPr>
            <a:r>
              <a:rPr lang="en" sz="3000"/>
              <a:t>What acts must be given to slow  such damages?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Environmental Damage</a:t>
            </a:r>
            <a:endParaRPr/>
          </a:p>
        </p:txBody>
      </p:sp>
      <p:sp>
        <p:nvSpPr>
          <p:cNvPr id="87" name="Google Shape;87;p16"/>
          <p:cNvSpPr txBox="1"/>
          <p:nvPr>
            <p:ph idx="1" type="body"/>
          </p:nvPr>
        </p:nvSpPr>
        <p:spPr>
          <a:xfrm>
            <a:off x="426690" y="2251291"/>
            <a:ext cx="4399800" cy="4652700"/>
          </a:xfrm>
          <a:prstGeom prst="rect">
            <a:avLst/>
          </a:prstGeom>
        </p:spPr>
        <p:txBody>
          <a:bodyPr anchorCtr="0" anchor="t" bIns="113100" lIns="113100" spcFirstLastPara="1" rIns="113100" wrap="square" tIns="113100">
            <a:noAutofit/>
          </a:bodyPr>
          <a:lstStyle/>
          <a:p>
            <a:pPr indent="-381000" lvl="0" marL="457200" rtl="0" algn="l">
              <a:spcBef>
                <a:spcPts val="0"/>
              </a:spcBef>
              <a:spcAft>
                <a:spcPts val="0"/>
              </a:spcAft>
              <a:buSzPts val="2400"/>
              <a:buAutoNum type="arabicPeriod"/>
            </a:pPr>
            <a:r>
              <a:rPr lang="en" sz="2400"/>
              <a:t>Pollution:</a:t>
            </a:r>
            <a:endParaRPr sz="2400"/>
          </a:p>
          <a:p>
            <a:pPr indent="-381000" lvl="0" marL="914400" rtl="0" algn="l">
              <a:spcBef>
                <a:spcPts val="0"/>
              </a:spcBef>
              <a:spcAft>
                <a:spcPts val="0"/>
              </a:spcAft>
              <a:buSzPts val="2400"/>
              <a:buChar char="●"/>
            </a:pPr>
            <a:r>
              <a:rPr lang="en" sz="2400"/>
              <a:t>Air pollution</a:t>
            </a:r>
            <a:endParaRPr sz="2400"/>
          </a:p>
          <a:p>
            <a:pPr indent="-381000" lvl="0" marL="914400" rtl="0" algn="l">
              <a:spcBef>
                <a:spcPts val="0"/>
              </a:spcBef>
              <a:spcAft>
                <a:spcPts val="0"/>
              </a:spcAft>
              <a:buSzPts val="2400"/>
              <a:buChar char="●"/>
            </a:pPr>
            <a:r>
              <a:rPr lang="en" sz="2400"/>
              <a:t>Water pollution</a:t>
            </a:r>
            <a:endParaRPr sz="2400"/>
          </a:p>
          <a:p>
            <a:pPr indent="-381000" lvl="0" marL="914400" rtl="0" algn="l">
              <a:spcBef>
                <a:spcPts val="0"/>
              </a:spcBef>
              <a:spcAft>
                <a:spcPts val="0"/>
              </a:spcAft>
              <a:buSzPts val="2400"/>
              <a:buChar char="●"/>
            </a:pPr>
            <a:r>
              <a:rPr lang="en" sz="2400"/>
              <a:t>Land pollution/Soil pollution</a:t>
            </a:r>
            <a:endParaRPr sz="2400"/>
          </a:p>
        </p:txBody>
      </p:sp>
      <p:sp>
        <p:nvSpPr>
          <p:cNvPr id="88" name="Google Shape;88;p16"/>
          <p:cNvSpPr txBox="1"/>
          <p:nvPr>
            <p:ph idx="2" type="body"/>
          </p:nvPr>
        </p:nvSpPr>
        <p:spPr>
          <a:xfrm>
            <a:off x="5231820" y="2251291"/>
            <a:ext cx="43998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sz="2400"/>
              <a:t>2. Resource depletion:</a:t>
            </a:r>
            <a:endParaRPr sz="2400"/>
          </a:p>
          <a:p>
            <a:pPr indent="-381000" lvl="0" marL="914400" rtl="0" algn="l">
              <a:spcBef>
                <a:spcPts val="2000"/>
              </a:spcBef>
              <a:spcAft>
                <a:spcPts val="0"/>
              </a:spcAft>
              <a:buSzPts val="2400"/>
              <a:buChar char="●"/>
            </a:pPr>
            <a:r>
              <a:rPr lang="en" sz="2400"/>
              <a:t>Depletion of Species &amp; Habits</a:t>
            </a:r>
            <a:endParaRPr sz="2400"/>
          </a:p>
          <a:p>
            <a:pPr indent="-381000" lvl="0" marL="914400" rtl="0" algn="l">
              <a:spcBef>
                <a:spcPts val="0"/>
              </a:spcBef>
              <a:spcAft>
                <a:spcPts val="0"/>
              </a:spcAft>
              <a:buSzPts val="2400"/>
              <a:buChar char="●"/>
            </a:pPr>
            <a:r>
              <a:rPr lang="en" sz="2400"/>
              <a:t>Depletion of Fossil fuels, etc.</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Environmental Ethics Principles</a:t>
            </a:r>
            <a:endParaRPr/>
          </a:p>
        </p:txBody>
      </p:sp>
      <p:sp>
        <p:nvSpPr>
          <p:cNvPr id="94" name="Google Shape;94;p17"/>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381000" lvl="0" marL="457200" rtl="0" algn="l">
              <a:spcBef>
                <a:spcPts val="0"/>
              </a:spcBef>
              <a:spcAft>
                <a:spcPts val="0"/>
              </a:spcAft>
              <a:buSzPts val="2400"/>
              <a:buChar char="●"/>
            </a:pPr>
            <a:r>
              <a:rPr lang="en" sz="2400"/>
              <a:t>We should have profound respect for nature/natural resources.</a:t>
            </a:r>
            <a:endParaRPr sz="2400"/>
          </a:p>
          <a:p>
            <a:pPr indent="-381000" lvl="0" marL="457200" rtl="0" algn="l">
              <a:spcBef>
                <a:spcPts val="0"/>
              </a:spcBef>
              <a:spcAft>
                <a:spcPts val="0"/>
              </a:spcAft>
              <a:buSzPts val="2400"/>
              <a:buChar char="●"/>
            </a:pPr>
            <a:r>
              <a:rPr lang="en" sz="2400"/>
              <a:t>We must maintain a harmonious  relation with other natural species.Everyone should take responsibility  for this bad impact on nature.</a:t>
            </a:r>
            <a:endParaRPr sz="2400"/>
          </a:p>
          <a:p>
            <a:pPr indent="-381000" lvl="0" marL="457200" rtl="0" algn="l">
              <a:spcBef>
                <a:spcPts val="0"/>
              </a:spcBef>
              <a:spcAft>
                <a:spcPts val="0"/>
              </a:spcAft>
              <a:buSzPts val="2400"/>
              <a:buChar char="●"/>
            </a:pPr>
            <a:r>
              <a:rPr lang="en" sz="2400"/>
              <a:t>Local &amp; indigenous environmental knowledge should be respected by all human being.</a:t>
            </a:r>
            <a:endParaRPr sz="2400"/>
          </a:p>
          <a:p>
            <a:pPr indent="-381000" lvl="0" marL="457200" rtl="0" algn="l">
              <a:spcBef>
                <a:spcPts val="0"/>
              </a:spcBef>
              <a:spcAft>
                <a:spcPts val="0"/>
              </a:spcAft>
              <a:buSzPts val="2400"/>
              <a:buChar char="●"/>
            </a:pPr>
            <a:r>
              <a:rPr lang="en" sz="2400"/>
              <a:t>We must plan for the long term plan for non-human being.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The Ethical Values for Pollution Control</a:t>
            </a:r>
            <a:endParaRPr/>
          </a:p>
        </p:txBody>
      </p:sp>
      <p:sp>
        <p:nvSpPr>
          <p:cNvPr id="100" name="Google Shape;100;p18"/>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381000" lvl="0" marL="457200" rtl="0" algn="l">
              <a:spcBef>
                <a:spcPts val="0"/>
              </a:spcBef>
              <a:spcAft>
                <a:spcPts val="0"/>
              </a:spcAft>
              <a:buSzPts val="2400"/>
              <a:buChar char="●"/>
            </a:pPr>
            <a:r>
              <a:rPr lang="en" sz="2400"/>
              <a:t>We should recognized our moral duty to protect the welfare not only  human beings, but also of other non-human beings of our system. </a:t>
            </a:r>
            <a:endParaRPr sz="2400"/>
          </a:p>
          <a:p>
            <a:pPr indent="-381000" lvl="0" marL="457200" rtl="0" algn="l">
              <a:spcBef>
                <a:spcPts val="0"/>
              </a:spcBef>
              <a:spcAft>
                <a:spcPts val="0"/>
              </a:spcAft>
              <a:buSzPts val="2400"/>
              <a:buChar char="●"/>
            </a:pPr>
            <a:r>
              <a:rPr lang="en" sz="2400"/>
              <a:t>Usefulness of non-human being for  human being.</a:t>
            </a:r>
            <a:endParaRPr sz="2400"/>
          </a:p>
          <a:p>
            <a:pPr indent="-381000" lvl="0" marL="457200" rtl="0" algn="l">
              <a:spcBef>
                <a:spcPts val="0"/>
              </a:spcBef>
              <a:spcAft>
                <a:spcPts val="0"/>
              </a:spcAft>
              <a:buSzPts val="2400"/>
              <a:buChar char="●"/>
            </a:pPr>
            <a:r>
              <a:rPr lang="en" sz="2400"/>
              <a:t>Humans have no rights to reduce this richness &amp; diversity to satisfy even their vital needs.</a:t>
            </a:r>
            <a:endParaRPr sz="2400"/>
          </a:p>
          <a:p>
            <a:pPr indent="-381000" lvl="0" marL="457200" rtl="0" algn="l">
              <a:spcBef>
                <a:spcPts val="0"/>
              </a:spcBef>
              <a:spcAft>
                <a:spcPts val="0"/>
              </a:spcAft>
              <a:buSzPts val="2400"/>
              <a:buChar char="●"/>
            </a:pPr>
            <a:r>
              <a:rPr lang="en" sz="2400"/>
              <a:t>The ideological changes is appreciating for life quality.</a:t>
            </a:r>
            <a:endParaRPr sz="2400"/>
          </a:p>
          <a:p>
            <a:pPr indent="0" lvl="0" marL="457200" rtl="0" algn="l">
              <a:spcBef>
                <a:spcPts val="2000"/>
              </a:spcBef>
              <a:spcAft>
                <a:spcPts val="2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Ethical values to conserve damaged resources</a:t>
            </a:r>
            <a:endParaRPr/>
          </a:p>
        </p:txBody>
      </p:sp>
      <p:sp>
        <p:nvSpPr>
          <p:cNvPr id="106" name="Google Shape;106;p19"/>
          <p:cNvSpPr txBox="1"/>
          <p:nvPr>
            <p:ph idx="1" type="body"/>
          </p:nvPr>
        </p:nvSpPr>
        <p:spPr>
          <a:xfrm>
            <a:off x="426690" y="2251290"/>
            <a:ext cx="9204900" cy="4652700"/>
          </a:xfrm>
          <a:prstGeom prst="rect">
            <a:avLst/>
          </a:prstGeom>
        </p:spPr>
        <p:txBody>
          <a:bodyPr anchorCtr="0" anchor="t" bIns="113100" lIns="113100" spcFirstLastPara="1" rIns="113100" wrap="square" tIns="113100">
            <a:noAutofit/>
          </a:bodyPr>
          <a:lstStyle/>
          <a:p>
            <a:pPr indent="-368300" lvl="0" marL="457200" rtl="0" algn="l">
              <a:spcBef>
                <a:spcPts val="0"/>
              </a:spcBef>
              <a:spcAft>
                <a:spcPts val="0"/>
              </a:spcAft>
              <a:buSzPts val="2200"/>
              <a:buChar char="●"/>
            </a:pPr>
            <a:r>
              <a:rPr lang="en"/>
              <a:t>Proper utilisation of resources i.e. the people should maintain the ecological balance.</a:t>
            </a:r>
            <a:endParaRPr/>
          </a:p>
          <a:p>
            <a:pPr indent="-368300" lvl="0" marL="457200" rtl="0" algn="l">
              <a:spcBef>
                <a:spcPts val="0"/>
              </a:spcBef>
              <a:spcAft>
                <a:spcPts val="0"/>
              </a:spcAft>
              <a:buSzPts val="2200"/>
              <a:buChar char="●"/>
            </a:pPr>
            <a:r>
              <a:rPr lang="en"/>
              <a:t>We should adopt voluntary measures to conserve the    resources by different awareness program.</a:t>
            </a:r>
            <a:endParaRPr/>
          </a:p>
          <a:p>
            <a:pPr indent="-368300" lvl="0" marL="457200" rtl="0" algn="l">
              <a:spcBef>
                <a:spcPts val="0"/>
              </a:spcBef>
              <a:spcAft>
                <a:spcPts val="0"/>
              </a:spcAft>
              <a:buSzPts val="2200"/>
              <a:buChar char="●"/>
            </a:pPr>
            <a:r>
              <a:rPr lang="en"/>
              <a:t>If we are to preserve enough scarce resources, so that future generation can maintain their quality of  life at a satisfactory level.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539275" y="795373"/>
            <a:ext cx="6180600" cy="6181800"/>
          </a:xfrm>
          <a:prstGeom prst="rect">
            <a:avLst/>
          </a:prstGeom>
        </p:spPr>
        <p:txBody>
          <a:bodyPr anchorCtr="0" anchor="ctr" bIns="113100" lIns="113100" spcFirstLastPara="1" rIns="113100" wrap="square" tIns="113100">
            <a:noAutofit/>
          </a:bodyPr>
          <a:lstStyle/>
          <a:p>
            <a:pPr indent="0" lvl="0" marL="0" rtl="0" algn="l">
              <a:spcBef>
                <a:spcPts val="0"/>
              </a:spcBef>
              <a:spcAft>
                <a:spcPts val="0"/>
              </a:spcAft>
              <a:buNone/>
            </a:pPr>
            <a:r>
              <a:rPr lang="en"/>
              <a:t>Environmental</a:t>
            </a:r>
            <a:r>
              <a:rPr lang="en"/>
              <a:t> Ethics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26690" y="692127"/>
            <a:ext cx="9204900" cy="1036800"/>
          </a:xfrm>
          <a:prstGeom prst="rect">
            <a:avLst/>
          </a:prstGeom>
        </p:spPr>
        <p:txBody>
          <a:bodyPr anchorCtr="0" anchor="b" bIns="113100" lIns="113100" spcFirstLastPara="1" rIns="113100" wrap="square" tIns="113100">
            <a:noAutofit/>
          </a:bodyPr>
          <a:lstStyle/>
          <a:p>
            <a:pPr indent="0" lvl="0" marL="0" rtl="0" algn="l">
              <a:spcBef>
                <a:spcPts val="0"/>
              </a:spcBef>
              <a:spcAft>
                <a:spcPts val="0"/>
              </a:spcAft>
              <a:buNone/>
            </a:pPr>
            <a:r>
              <a:rPr lang="en"/>
              <a:t>Definitions</a:t>
            </a:r>
            <a:endParaRPr/>
          </a:p>
        </p:txBody>
      </p:sp>
      <p:sp>
        <p:nvSpPr>
          <p:cNvPr id="117" name="Google Shape;117;p21"/>
          <p:cNvSpPr txBox="1"/>
          <p:nvPr>
            <p:ph idx="1" type="body"/>
          </p:nvPr>
        </p:nvSpPr>
        <p:spPr>
          <a:xfrm>
            <a:off x="426690" y="2251291"/>
            <a:ext cx="4399800" cy="4652700"/>
          </a:xfrm>
          <a:prstGeom prst="rect">
            <a:avLst/>
          </a:prstGeom>
        </p:spPr>
        <p:txBody>
          <a:bodyPr anchorCtr="0" anchor="t" bIns="113100" lIns="113100" spcFirstLastPara="1" rIns="113100" wrap="square" tIns="113100">
            <a:noAutofit/>
          </a:bodyPr>
          <a:lstStyle/>
          <a:p>
            <a:pPr indent="0" lvl="0" marL="0" rtl="0" algn="l">
              <a:spcBef>
                <a:spcPts val="0"/>
              </a:spcBef>
              <a:spcAft>
                <a:spcPts val="2000"/>
              </a:spcAft>
              <a:buNone/>
            </a:pPr>
            <a:r>
              <a:t/>
            </a:r>
            <a:endParaRPr/>
          </a:p>
        </p:txBody>
      </p:sp>
      <p:sp>
        <p:nvSpPr>
          <p:cNvPr id="118" name="Google Shape;118;p21"/>
          <p:cNvSpPr txBox="1"/>
          <p:nvPr>
            <p:ph idx="2" type="body"/>
          </p:nvPr>
        </p:nvSpPr>
        <p:spPr>
          <a:xfrm>
            <a:off x="5029200" y="1594101"/>
            <a:ext cx="4602300" cy="5310000"/>
          </a:xfrm>
          <a:prstGeom prst="rect">
            <a:avLst/>
          </a:prstGeom>
        </p:spPr>
        <p:txBody>
          <a:bodyPr anchorCtr="0" anchor="t" bIns="113100" lIns="113100" spcFirstLastPara="1" rIns="113100" wrap="square" tIns="113100">
            <a:noAutofit/>
          </a:bodyPr>
          <a:lstStyle/>
          <a:p>
            <a:pPr indent="-381000" lvl="0" marL="457200" rtl="0" algn="l">
              <a:spcBef>
                <a:spcPts val="0"/>
              </a:spcBef>
              <a:spcAft>
                <a:spcPts val="0"/>
              </a:spcAft>
              <a:buSzPts val="2400"/>
              <a:buChar char="●"/>
            </a:pPr>
            <a:r>
              <a:rPr lang="en" sz="2400" u="sng"/>
              <a:t>Moral Agents:</a:t>
            </a:r>
            <a:endParaRPr sz="2400" u="sng"/>
          </a:p>
          <a:p>
            <a:pPr indent="-381000" lvl="1" marL="914400" rtl="0" algn="l">
              <a:spcBef>
                <a:spcPts val="0"/>
              </a:spcBef>
              <a:spcAft>
                <a:spcPts val="0"/>
              </a:spcAft>
              <a:buSzPts val="2400"/>
              <a:buChar char="○"/>
            </a:pPr>
            <a:r>
              <a:rPr lang="en" sz="2400"/>
              <a:t>Those who have the freedom and rational capacity to be responsible for choices</a:t>
            </a:r>
            <a:endParaRPr sz="2400"/>
          </a:p>
          <a:p>
            <a:pPr indent="-381000" lvl="1" marL="914400" rtl="0" algn="l">
              <a:spcBef>
                <a:spcPts val="0"/>
              </a:spcBef>
              <a:spcAft>
                <a:spcPts val="0"/>
              </a:spcAft>
              <a:buSzPts val="2400"/>
              <a:buChar char="○"/>
            </a:pPr>
            <a:r>
              <a:rPr lang="en" sz="2400"/>
              <a:t>Those capable of moral reflection and decision. Eg. adult humans of sound mind.</a:t>
            </a:r>
            <a:endParaRPr sz="2400"/>
          </a:p>
          <a:p>
            <a:pPr indent="-381000" lvl="1" marL="914400" rtl="0" algn="l">
              <a:spcBef>
                <a:spcPts val="0"/>
              </a:spcBef>
              <a:spcAft>
                <a:spcPts val="0"/>
              </a:spcAft>
              <a:buSzPts val="2400"/>
              <a:buChar char="○"/>
            </a:pPr>
            <a:r>
              <a:rPr lang="en" sz="2400"/>
              <a:t>Infants and mentally infirm adults are NOT moral agents.</a:t>
            </a:r>
            <a:endParaRPr sz="2400"/>
          </a:p>
        </p:txBody>
      </p:sp>
      <p:pic>
        <p:nvPicPr>
          <p:cNvPr id="119" name="Google Shape;119;p21"/>
          <p:cNvPicPr preferRelativeResize="0"/>
          <p:nvPr/>
        </p:nvPicPr>
        <p:blipFill rotWithShape="1">
          <a:blip r:embed="rId3">
            <a:alphaModFix/>
          </a:blip>
          <a:srcRect b="0" l="23962" r="19199" t="0"/>
          <a:stretch/>
        </p:blipFill>
        <p:spPr>
          <a:xfrm>
            <a:off x="475250" y="2014750"/>
            <a:ext cx="4302700" cy="530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