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7" autoAdjust="0"/>
  </p:normalViewPr>
  <p:slideViewPr>
    <p:cSldViewPr snapToGrid="0" showGuides="1">
      <p:cViewPr varScale="1">
        <p:scale>
          <a:sx n="89" d="100"/>
          <a:sy n="89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DB02-1606-4E40-BFD6-04CE770B975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2D3F-37CC-4CF9-B523-8CD8F760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2D3F-37CC-4CF9-B523-8CD8F7605D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7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3095-AEB2-0B20-7B2B-326DC658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EC911-9D70-1421-87C2-AC4CD0E65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3D9A-09D6-00C7-B25F-A309E6AC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4EFA-B4E3-C620-BEE7-E8902085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BC6D-AA08-26D4-8729-056E3756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4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0BE5-34A7-4ED5-7ABD-E0EAE0B4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25F5C-2907-11F7-0131-AB3C2BEF7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F2A5-4AAF-86A5-CB07-9296CAC8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D644-0E8C-3117-AE04-73D235D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59E3-1C07-CC8A-85EF-361E4E21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FFA72-60E6-1FB0-5F21-E9946DC9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D934-4F8A-0EEB-279C-3F4701BA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1672-0F72-1E81-B684-CB985407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5A20-58C8-1A99-628D-CE56613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C30A-7399-3614-8E8C-887ECF0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528-B82D-E9CD-49DB-9BF5806E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5DFD-0976-1083-857D-95A7B443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B332-4057-9AC4-5DB3-B00E6BAB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289F-F1F5-880C-0467-4D31FBED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4929-42E9-63FB-2176-A4625A4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9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8143-0AFF-FDFC-28E3-A3C0B8CE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810F-0E17-244C-55A2-2A645694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B4CE-3E5C-3B11-7ACE-1DCD514F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6303-44DA-35D4-46FF-71DAF260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42D2-90C9-DD2D-BB6F-1D89869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EEEF-E28F-64B5-F908-21F2A733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FA8A-9947-997B-4E5D-4EB74D87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E45CA-00A4-6C0D-15D0-0A170B8B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84AC0-FAB8-0AA0-919E-768417C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C036F-098C-8131-C54A-9B6133B2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F655-DBEB-8EF6-9AF7-69D2D38F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A1D7-1B87-659B-72B1-81B8DCD7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F40-D848-2164-83AC-AA90E5F8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BA78-BFF3-076F-01F7-05BEB76E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D6FC-BD86-8CBF-8661-7166A5D0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BEDA0-F899-7B8B-0ABB-71A2BFFC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F477B-BD87-0DAE-F233-8E4BB8A6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EF23-FE07-BAC6-EF75-7A308ABD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8A97B-E112-E731-BFF1-BF5ADE65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46BD-EECD-53C4-2050-41DE27E5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060F-90EB-D98E-8F99-A8268373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CC334-D891-DF5C-9E3D-59C98EA5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95C67-1D29-F75E-731B-02EB39F5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6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9B538-CF04-2ED5-AE98-584E3368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AA115-A99A-9A90-1FA0-A41332B1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7FC5-76AA-4130-D287-03185D9A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0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F2F1-098C-30B8-19CC-69EB549F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8863-303D-4E16-465A-DDB9D0F3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F7E90-81B1-32C5-C0D7-383B444C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A2908-AA68-94B5-D217-8303D48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24E-D5F1-E329-B3B2-90E3DD5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9493-0818-F4F3-98E1-5A4D11D9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0D79-5222-19CB-EB28-DB81B55D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C666D-EC58-FD64-AF3E-ABD26E20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92415-97FA-B762-299A-C78907F5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749-2D78-4A5C-AEA0-C0ACE5D6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3F857-5216-23E9-2D62-516715E8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A90B-2DDD-15B6-6B65-F3ABC6D3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6F24E-9D5F-41C6-AED4-3D1BA0DA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9ECD-369E-2522-2C22-3D430470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50CB-8A03-2E5A-ACA9-CB359AE2C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B87C-72E7-43F0-AA89-B885D83F44E6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1669-38D1-3B39-CE8A-95AAE094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A892-CAAA-CFAB-A102-EC7F541AA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5339-FAEC-48B8-97F7-FCAC7C35F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9AB2D-4B48-5668-E189-FDEA5D2556CD}"/>
              </a:ext>
            </a:extLst>
          </p:cNvPr>
          <p:cNvSpPr txBox="1"/>
          <p:nvPr/>
        </p:nvSpPr>
        <p:spPr>
          <a:xfrm>
            <a:off x="4271772" y="2644170"/>
            <a:ext cx="3648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/>
              <a:t>Fruites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ABB9-8D9F-1329-133E-CE333AEC6C83}"/>
              </a:ext>
            </a:extLst>
          </p:cNvPr>
          <p:cNvSpPr txBox="1"/>
          <p:nvPr/>
        </p:nvSpPr>
        <p:spPr>
          <a:xfrm>
            <a:off x="525399" y="2453129"/>
            <a:ext cx="1005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🍓</a:t>
            </a:r>
            <a:br>
              <a:rPr lang="en-GB"/>
            </a:br>
            <a:r>
              <a:rPr lang="en-GB"/>
              <a:t>Maduixa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62BB7-B4C9-D6B9-AEED-D1401B5EE821}"/>
              </a:ext>
            </a:extLst>
          </p:cNvPr>
          <p:cNvSpPr txBox="1"/>
          <p:nvPr/>
        </p:nvSpPr>
        <p:spPr>
          <a:xfrm>
            <a:off x="4675081" y="192684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🥭</a:t>
            </a:r>
          </a:p>
          <a:p>
            <a:pPr algn="ctr"/>
            <a:r>
              <a:rPr lang="en-GB"/>
              <a:t>Mango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8D669-2DB6-C155-7C77-470BC6E5E5A0}"/>
              </a:ext>
            </a:extLst>
          </p:cNvPr>
          <p:cNvSpPr txBox="1"/>
          <p:nvPr/>
        </p:nvSpPr>
        <p:spPr>
          <a:xfrm>
            <a:off x="10055946" y="5661575"/>
            <a:ext cx="1209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🍊</a:t>
            </a:r>
          </a:p>
          <a:p>
            <a:pPr algn="ctr"/>
            <a:r>
              <a:rPr lang="en-GB"/>
              <a:t>Mandarina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061B3-E14A-FBB5-6677-753E696AF527}"/>
              </a:ext>
            </a:extLst>
          </p:cNvPr>
          <p:cNvSpPr txBox="1"/>
          <p:nvPr/>
        </p:nvSpPr>
        <p:spPr>
          <a:xfrm>
            <a:off x="2227894" y="397515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🍍</a:t>
            </a:r>
            <a:br>
              <a:rPr lang="en-GB"/>
            </a:br>
            <a:r>
              <a:rPr lang="en-GB"/>
              <a:t>Pinya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59E08-5835-4C2D-4DDB-B4B53440BDDE}"/>
              </a:ext>
            </a:extLst>
          </p:cNvPr>
          <p:cNvSpPr txBox="1"/>
          <p:nvPr/>
        </p:nvSpPr>
        <p:spPr>
          <a:xfrm>
            <a:off x="10154412" y="1246599"/>
            <a:ext cx="930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🍋</a:t>
            </a:r>
          </a:p>
          <a:p>
            <a:pPr algn="ctr"/>
            <a:r>
              <a:rPr lang="en-GB"/>
              <a:t>Llimona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7DED3-9169-D69B-D8CF-763EE0011995}"/>
              </a:ext>
            </a:extLst>
          </p:cNvPr>
          <p:cNvSpPr txBox="1"/>
          <p:nvPr/>
        </p:nvSpPr>
        <p:spPr>
          <a:xfrm>
            <a:off x="8378206" y="5941792"/>
            <a:ext cx="749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🍈</a:t>
            </a:r>
          </a:p>
          <a:p>
            <a:pPr algn="ctr"/>
            <a:r>
              <a:rPr lang="en-GB"/>
              <a:t>Meló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EF902-BEE9-7F5C-4033-D0C0D1151981}"/>
              </a:ext>
            </a:extLst>
          </p:cNvPr>
          <p:cNvSpPr txBox="1"/>
          <p:nvPr/>
        </p:nvSpPr>
        <p:spPr>
          <a:xfrm>
            <a:off x="11043666" y="2453129"/>
            <a:ext cx="930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🍑</a:t>
            </a:r>
          </a:p>
          <a:p>
            <a:pPr algn="ctr"/>
            <a:r>
              <a:rPr lang="en-GB"/>
              <a:t>Préssec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F24DD-753F-1DD6-3D8E-98274C3B4C30}"/>
              </a:ext>
            </a:extLst>
          </p:cNvPr>
          <p:cNvSpPr txBox="1"/>
          <p:nvPr/>
        </p:nvSpPr>
        <p:spPr>
          <a:xfrm>
            <a:off x="57538" y="4959752"/>
            <a:ext cx="217035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🍉</a:t>
            </a:r>
          </a:p>
          <a:p>
            <a:pPr algn="ctr"/>
            <a:r>
              <a:rPr lang="en-GB"/>
              <a:t>Síndria </a:t>
            </a:r>
            <a:br>
              <a:rPr lang="en-GB"/>
            </a:br>
            <a:r>
              <a:rPr lang="en-GB" sz="1400"/>
              <a:t>Meló d’aigua</a:t>
            </a:r>
            <a:br>
              <a:rPr lang="en-GB" sz="1400"/>
            </a:br>
            <a:r>
              <a:rPr lang="en-GB" sz="1400"/>
              <a:t>Meló d’Alger</a:t>
            </a:r>
            <a:br>
              <a:rPr lang="en-GB" sz="1400"/>
            </a:br>
            <a:r>
              <a:rPr lang="en-GB" sz="1400"/>
              <a:t>Meló de moro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C170A-DD45-EC92-EDFF-567F32020FDD}"/>
              </a:ext>
            </a:extLst>
          </p:cNvPr>
          <p:cNvSpPr txBox="1"/>
          <p:nvPr/>
        </p:nvSpPr>
        <p:spPr>
          <a:xfrm>
            <a:off x="6595144" y="192684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🍇</a:t>
            </a:r>
          </a:p>
          <a:p>
            <a:pPr algn="ctr"/>
            <a:r>
              <a:rPr lang="en-GB"/>
              <a:t>Raïm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94CBE-EAAF-97EE-AC6E-77F2EFA6580F}"/>
              </a:ext>
            </a:extLst>
          </p:cNvPr>
          <p:cNvSpPr txBox="1"/>
          <p:nvPr/>
        </p:nvSpPr>
        <p:spPr>
          <a:xfrm>
            <a:off x="11125962" y="3611597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🥝</a:t>
            </a:r>
            <a:br>
              <a:rPr lang="en-GB"/>
            </a:br>
            <a:r>
              <a:rPr lang="en-GB"/>
              <a:t>Kiwi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90E8A-55BD-64F6-9A88-353509A1D0A8}"/>
              </a:ext>
            </a:extLst>
          </p:cNvPr>
          <p:cNvSpPr txBox="1"/>
          <p:nvPr/>
        </p:nvSpPr>
        <p:spPr>
          <a:xfrm>
            <a:off x="4613057" y="6018985"/>
            <a:ext cx="97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🥑</a:t>
            </a:r>
            <a:br>
              <a:rPr lang="en-GB"/>
            </a:br>
            <a:r>
              <a:rPr lang="en-GB"/>
              <a:t>Alvocat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5E0A3-F4D3-4ED9-A964-C596417ABD1F}"/>
              </a:ext>
            </a:extLst>
          </p:cNvPr>
          <p:cNvSpPr txBox="1"/>
          <p:nvPr/>
        </p:nvSpPr>
        <p:spPr>
          <a:xfrm>
            <a:off x="6445008" y="6018985"/>
            <a:ext cx="1148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🍅</a:t>
            </a:r>
            <a:br>
              <a:rPr lang="en-GB"/>
            </a:br>
            <a:r>
              <a:rPr lang="en-GB"/>
              <a:t>Tomàquet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2EA5C3-BA7F-AB1E-7E1E-73BF541FC108}"/>
              </a:ext>
            </a:extLst>
          </p:cNvPr>
          <p:cNvSpPr txBox="1"/>
          <p:nvPr/>
        </p:nvSpPr>
        <p:spPr>
          <a:xfrm>
            <a:off x="542242" y="4006523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🍒</a:t>
            </a:r>
            <a:br>
              <a:rPr lang="en-GB"/>
            </a:br>
            <a:r>
              <a:rPr lang="en-GB"/>
              <a:t>Cireres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C13F70-941C-CCFE-C0A3-9ACFD26448CB}"/>
              </a:ext>
            </a:extLst>
          </p:cNvPr>
          <p:cNvSpPr txBox="1"/>
          <p:nvPr/>
        </p:nvSpPr>
        <p:spPr>
          <a:xfrm>
            <a:off x="10841523" y="4636586"/>
            <a:ext cx="84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🍌</a:t>
            </a:r>
            <a:br>
              <a:rPr lang="en-GB"/>
            </a:br>
            <a:r>
              <a:rPr lang="en-GB"/>
              <a:t>Plàtan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07631E-993E-71A7-0A3A-734A881E4F64}"/>
              </a:ext>
            </a:extLst>
          </p:cNvPr>
          <p:cNvSpPr txBox="1"/>
          <p:nvPr/>
        </p:nvSpPr>
        <p:spPr>
          <a:xfrm>
            <a:off x="8752825" y="515848"/>
            <a:ext cx="664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🍐</a:t>
            </a:r>
            <a:br>
              <a:rPr lang="en-GB"/>
            </a:br>
            <a:r>
              <a:rPr lang="en-GB"/>
              <a:t>Pera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300D9-2357-AFE3-5F81-BCED27A269CE}"/>
              </a:ext>
            </a:extLst>
          </p:cNvPr>
          <p:cNvSpPr txBox="1"/>
          <p:nvPr/>
        </p:nvSpPr>
        <p:spPr>
          <a:xfrm>
            <a:off x="2479085" y="5698416"/>
            <a:ext cx="1148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🍎 </a:t>
            </a:r>
          </a:p>
          <a:p>
            <a:pPr algn="ctr"/>
            <a:r>
              <a:rPr lang="en-GB"/>
              <a:t>Poma vermella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C50CC2-FCEC-E1BB-DEF4-A3230A68A28D}"/>
              </a:ext>
            </a:extLst>
          </p:cNvPr>
          <p:cNvSpPr txBox="1"/>
          <p:nvPr/>
        </p:nvSpPr>
        <p:spPr>
          <a:xfrm>
            <a:off x="966295" y="1246599"/>
            <a:ext cx="972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🍏 </a:t>
            </a:r>
          </a:p>
          <a:p>
            <a:pPr algn="ctr"/>
            <a:r>
              <a:rPr lang="en-GB"/>
              <a:t>Poma verda</a:t>
            </a:r>
          </a:p>
        </p:txBody>
      </p:sp>
    </p:spTree>
    <p:extLst>
      <p:ext uri="{BB962C8B-B14F-4D97-AF65-F5344CB8AC3E}">
        <p14:creationId xmlns:p14="http://schemas.microsoft.com/office/powerpoint/2010/main" val="184141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Solé</dc:creator>
  <cp:lastModifiedBy>Daniel Solé</cp:lastModifiedBy>
  <cp:revision>2</cp:revision>
  <dcterms:created xsi:type="dcterms:W3CDTF">2022-11-06T10:35:46Z</dcterms:created>
  <dcterms:modified xsi:type="dcterms:W3CDTF">2022-11-06T11:53:31Z</dcterms:modified>
</cp:coreProperties>
</file>