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4" y="242697"/>
            <a:ext cx="10858500" cy="1885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32" y="2133601"/>
            <a:ext cx="8076380" cy="41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1" y="3281362"/>
            <a:ext cx="10804588" cy="364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767" y="3645408"/>
            <a:ext cx="6938105" cy="3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50" y="505111"/>
            <a:ext cx="5781675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90" y="1339024"/>
            <a:ext cx="11487150" cy="1696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30" y="3859339"/>
            <a:ext cx="10706100" cy="111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8656" y="5612629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Example on the next slide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14" y="75438"/>
            <a:ext cx="8524875" cy="506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" y="5325999"/>
            <a:ext cx="52197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05" y="5325999"/>
            <a:ext cx="4933950" cy="3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855" y="5325999"/>
            <a:ext cx="1238250" cy="397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033" y="5780911"/>
            <a:ext cx="1323975" cy="355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1008" y="5780911"/>
            <a:ext cx="5143500" cy="355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508" y="5783721"/>
            <a:ext cx="3848100" cy="317136"/>
          </a:xfrm>
          <a:prstGeom prst="rect">
            <a:avLst/>
          </a:prstGeom>
        </p:spPr>
      </p:pic>
      <p:sp>
        <p:nvSpPr>
          <p:cNvPr id="13" name="Bent Arrow 12"/>
          <p:cNvSpPr/>
          <p:nvPr/>
        </p:nvSpPr>
        <p:spPr>
          <a:xfrm>
            <a:off x="1316735" y="1207008"/>
            <a:ext cx="890017" cy="40576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43328" y="438912"/>
            <a:ext cx="0" cy="23042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6315456" y="2852928"/>
            <a:ext cx="304800" cy="2891884"/>
          </a:xfrm>
          <a:prstGeom prst="upArrow">
            <a:avLst>
              <a:gd name="adj1" fmla="val 26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425440" y="2804160"/>
            <a:ext cx="13655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21158" y="5325999"/>
            <a:ext cx="2609850" cy="45491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803266" y="5731143"/>
            <a:ext cx="3158109" cy="45491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688277"/>
            <a:ext cx="201930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688276"/>
            <a:ext cx="304800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1280350"/>
            <a:ext cx="7629525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675" y="1280349"/>
            <a:ext cx="16668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0" y="1929193"/>
            <a:ext cx="69818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72" y="295466"/>
            <a:ext cx="5332856" cy="513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441579" y="1291971"/>
            <a:ext cx="4895850" cy="3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883" y="1315619"/>
            <a:ext cx="527685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412" y="1842897"/>
            <a:ext cx="6353175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62" y="2746057"/>
            <a:ext cx="108870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478345"/>
            <a:ext cx="5067300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860488"/>
            <a:ext cx="10810875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" y="1193863"/>
            <a:ext cx="9972675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" y="2173224"/>
            <a:ext cx="3931555" cy="2751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627" y="2173223"/>
            <a:ext cx="3922680" cy="275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606" y="2173223"/>
            <a:ext cx="3934044" cy="2751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787" y="5055108"/>
            <a:ext cx="1025842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0712" y="5440489"/>
            <a:ext cx="8410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08" y="1016889"/>
            <a:ext cx="5791200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75844"/>
            <a:ext cx="7362825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2348484"/>
            <a:ext cx="10896600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72" y="3988498"/>
            <a:ext cx="9401175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44" y="4317682"/>
            <a:ext cx="9601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07" y="360235"/>
            <a:ext cx="8172450" cy="5381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6163437"/>
            <a:ext cx="11363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95" y="109728"/>
            <a:ext cx="7643408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221850"/>
            <a:ext cx="12070080" cy="924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" y="1162144"/>
            <a:ext cx="5324475" cy="3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" y="1488277"/>
            <a:ext cx="1078230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" y="3059428"/>
            <a:ext cx="1082992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02" y="4028024"/>
            <a:ext cx="50577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02" y="4389974"/>
            <a:ext cx="10801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94" y="239839"/>
            <a:ext cx="753427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81" y="811339"/>
            <a:ext cx="31432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795" y="1423226"/>
            <a:ext cx="81534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" y="1766126"/>
            <a:ext cx="108489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1" y="2730437"/>
            <a:ext cx="10829925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431" y="811339"/>
            <a:ext cx="2895600" cy="4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9" y="358087"/>
            <a:ext cx="10829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9" y="2159444"/>
            <a:ext cx="5381625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19" y="2159444"/>
            <a:ext cx="6524625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3082924"/>
            <a:ext cx="52863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887" y="3082925"/>
            <a:ext cx="5791200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62" y="1103439"/>
            <a:ext cx="11953875" cy="27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62" y="1321804"/>
            <a:ext cx="6581775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62" y="808164"/>
            <a:ext cx="4933950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74" y="4207953"/>
            <a:ext cx="1076325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3950" y="4522279"/>
            <a:ext cx="9944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62" y="222313"/>
            <a:ext cx="4222242" cy="70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" y="1785937"/>
            <a:ext cx="880110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38" y="2100262"/>
            <a:ext cx="118872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162621"/>
            <a:ext cx="12030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" y="815911"/>
            <a:ext cx="120586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614487"/>
            <a:ext cx="120586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914400"/>
            <a:ext cx="119538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200275"/>
            <a:ext cx="11972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914525"/>
            <a:ext cx="119729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37363"/>
            <a:ext cx="12011025" cy="1847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166747"/>
            <a:ext cx="11963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572"/>
          <a:stretch/>
        </p:blipFill>
        <p:spPr>
          <a:xfrm>
            <a:off x="752094" y="243839"/>
            <a:ext cx="10248900" cy="373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94" y="617601"/>
            <a:ext cx="7305675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94" y="1017651"/>
            <a:ext cx="93059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94" y="2528887"/>
            <a:ext cx="10896600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962" y="4720590"/>
            <a:ext cx="8220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704850"/>
            <a:ext cx="120491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008376"/>
            <a:ext cx="1079182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059751"/>
            <a:ext cx="10782300" cy="149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204" y="162401"/>
            <a:ext cx="3067812" cy="4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01942"/>
            <a:ext cx="10791825" cy="418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4491609"/>
            <a:ext cx="10791825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4853559"/>
            <a:ext cx="96202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1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7" y="486536"/>
            <a:ext cx="4210050" cy="421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52" y="486536"/>
            <a:ext cx="5096370" cy="421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727" y="5013769"/>
            <a:ext cx="4133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70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142494"/>
            <a:ext cx="11991975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" y="790194"/>
            <a:ext cx="828675" cy="28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3" y="1437894"/>
            <a:ext cx="1116330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73" y="1723644"/>
            <a:ext cx="561022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45" y="2671762"/>
            <a:ext cx="6181725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45" y="2967037"/>
            <a:ext cx="120015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45" y="3215258"/>
            <a:ext cx="142875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587" y="4118800"/>
            <a:ext cx="10467975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587" y="4420552"/>
            <a:ext cx="119348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78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15480"/>
            <a:ext cx="11963400" cy="124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310193"/>
            <a:ext cx="7296150" cy="8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262" y="3233737"/>
            <a:ext cx="570547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1662874"/>
            <a:ext cx="1343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3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05003"/>
            <a:ext cx="10801350" cy="781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186053"/>
            <a:ext cx="5048250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74" y="1907476"/>
            <a:ext cx="3619500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903" y="2317242"/>
            <a:ext cx="37814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7425" y="2962275"/>
            <a:ext cx="7677150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25" y="4298251"/>
            <a:ext cx="53625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5" y="338899"/>
            <a:ext cx="686752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45" y="968597"/>
            <a:ext cx="49339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5" y="1626870"/>
            <a:ext cx="186690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145" y="1628775"/>
            <a:ext cx="7210425" cy="39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45" y="2308383"/>
            <a:ext cx="2876550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795" y="2308383"/>
            <a:ext cx="704850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45" y="3550158"/>
            <a:ext cx="29718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5007" y="3761232"/>
            <a:ext cx="3048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1132522"/>
            <a:ext cx="10229850" cy="44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49" y="1738884"/>
            <a:ext cx="3286125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95" y="3094291"/>
            <a:ext cx="338137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449" y="3724465"/>
            <a:ext cx="3295650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995" y="5061203"/>
            <a:ext cx="80391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670304"/>
            <a:ext cx="8017574" cy="33162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2256" y="107289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Proof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67" y="181927"/>
            <a:ext cx="7398449" cy="5709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03" y="6191059"/>
            <a:ext cx="6657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800100"/>
            <a:ext cx="101536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" y="1181100"/>
            <a:ext cx="7600950" cy="409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0135" y="178700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Intuition: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2" y="2352675"/>
            <a:ext cx="70770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897" y="2352675"/>
            <a:ext cx="42862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510" y="2762250"/>
            <a:ext cx="10201275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42" y="3757684"/>
            <a:ext cx="10125075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542" y="4148137"/>
            <a:ext cx="9363075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42" y="4471915"/>
            <a:ext cx="2400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592</TotalTime>
  <Words>13</Words>
  <Application>Microsoft Office PowerPoint</Application>
  <PresentationFormat>Widescreen</PresentationFormat>
  <Paragraphs>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Gill Sans MT</vt:lpstr>
      <vt:lpstr>Gallery</vt:lpstr>
      <vt:lpstr>Statistical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Tests</dc:title>
  <dc:creator>maheshwarishantam@gmail.com</dc:creator>
  <cp:lastModifiedBy>maheshwarishantam@gmail.com</cp:lastModifiedBy>
  <cp:revision>24</cp:revision>
  <dcterms:created xsi:type="dcterms:W3CDTF">2019-05-14T19:26:11Z</dcterms:created>
  <dcterms:modified xsi:type="dcterms:W3CDTF">2019-05-15T05:25:36Z</dcterms:modified>
</cp:coreProperties>
</file>