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14-May-19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congruential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" y="475678"/>
            <a:ext cx="6800850" cy="37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81" y="847153"/>
            <a:ext cx="6257925" cy="361950"/>
          </a:xfrm>
          <a:prstGeom prst="rect">
            <a:avLst/>
          </a:prstGeom>
        </p:spPr>
      </p:pic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8327136" y="661415"/>
            <a:ext cx="548640" cy="547688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1" y="1580578"/>
            <a:ext cx="447675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51" y="1942528"/>
            <a:ext cx="104203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98" y="2891790"/>
            <a:ext cx="3429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98" y="2872740"/>
            <a:ext cx="2657475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63" y="3234690"/>
            <a:ext cx="63912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63" y="3810952"/>
            <a:ext cx="3524250" cy="352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863" y="4165092"/>
            <a:ext cx="8162925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4863" y="4616958"/>
            <a:ext cx="2371725" cy="40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443" y="4674108"/>
            <a:ext cx="342900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6588" y="4692967"/>
            <a:ext cx="334327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687" y="5093017"/>
            <a:ext cx="3343275" cy="4476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06152" y="5607367"/>
            <a:ext cx="430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again forms a congruential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" y="189928"/>
            <a:ext cx="4000500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4" y="763524"/>
            <a:ext cx="6886575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287780"/>
            <a:ext cx="24765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4" y="2109978"/>
            <a:ext cx="26289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74" y="2443734"/>
            <a:ext cx="1079182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49" y="3131058"/>
            <a:ext cx="10801350" cy="809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574" y="4247007"/>
            <a:ext cx="1092517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574" y="4618482"/>
            <a:ext cx="8686800" cy="40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574" y="5237226"/>
            <a:ext cx="10182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79" y="300799"/>
            <a:ext cx="324802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53" y="982980"/>
            <a:ext cx="10982325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453" y="4864608"/>
            <a:ext cx="585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 is not relatively prime to m, 0 will repeat in the sequence.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4" y="3396805"/>
            <a:ext cx="3609975" cy="7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3504" y="3396805"/>
            <a:ext cx="714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if sequence period is of length m, each possible integer 0 &lt;= x &lt; m occurs in the period once.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453" y="4372355"/>
            <a:ext cx="472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we are justified in taking Xo = 0 </a:t>
            </a:r>
            <a:r>
              <a:rPr lang="en-US" dirty="0" err="1" smtClean="0"/>
              <a:t>artibtrarily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>
            <a:off x="219741" y="2020084"/>
            <a:ext cx="348805" cy="3018784"/>
          </a:xfrm>
          <a:prstGeom prst="bentArrow">
            <a:avLst>
              <a:gd name="adj1" fmla="val 354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57" y="5378493"/>
            <a:ext cx="708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and Third conditions can be proven using 3 lemmas (skip for now).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4619" y="5686080"/>
            <a:ext cx="59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Requires Euler’s Theorem and Primitive Element modulo m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936" y="605599"/>
            <a:ext cx="5486400" cy="1038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03463"/>
            <a:ext cx="10934700" cy="210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" y="4340161"/>
            <a:ext cx="10782300" cy="1152525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flipH="1">
            <a:off x="8022336" y="922866"/>
            <a:ext cx="3890624" cy="1661838"/>
          </a:xfrm>
          <a:prstGeom prst="bentArrow">
            <a:avLst>
              <a:gd name="adj1" fmla="val 12528"/>
              <a:gd name="adj2" fmla="val 20645"/>
              <a:gd name="adj3" fmla="val 27935"/>
              <a:gd name="adj4" fmla="val 41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68147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err="1" smtClean="0"/>
              <a:t>Mersenne</a:t>
            </a:r>
            <a:r>
              <a:rPr lang="en-US" dirty="0" smtClean="0"/>
              <a:t> Primes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4" y="456628"/>
            <a:ext cx="7886700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4" y="866203"/>
            <a:ext cx="1079182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4" y="1247203"/>
            <a:ext cx="8105775" cy="371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3994" y="1860707"/>
                <a:ext cx="65324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 is the word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, then multiplier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2 ≤ k &lt; e satisfies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4" y="1860707"/>
                <a:ext cx="6532429" cy="374270"/>
              </a:xfrm>
              <a:prstGeom prst="rect">
                <a:avLst/>
              </a:prstGeom>
              <a:blipFill>
                <a:blip r:embed="rId5"/>
                <a:stretch>
                  <a:fillRect l="-74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/>
          <p:cNvSpPr/>
          <p:nvPr/>
        </p:nvSpPr>
        <p:spPr>
          <a:xfrm>
            <a:off x="7095744" y="1767840"/>
            <a:ext cx="365760" cy="694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13994" y="2477006"/>
                <a:ext cx="5201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Also condition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of Theorem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we may take c = 1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4" y="2477006"/>
                <a:ext cx="5201745" cy="369332"/>
              </a:xfrm>
              <a:prstGeom prst="rect">
                <a:avLst/>
              </a:prstGeom>
              <a:blipFill>
                <a:blip r:embed="rId6"/>
                <a:stretch>
                  <a:fillRect l="-9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6906" y="3088367"/>
                <a:ext cx="394043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dirty="0"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06" y="3088367"/>
                <a:ext cx="3940438" cy="404983"/>
              </a:xfrm>
              <a:prstGeom prst="rect">
                <a:avLst/>
              </a:prstGeom>
              <a:blipFill>
                <a:blip r:embed="rId7"/>
                <a:stretch>
                  <a:fillRect l="-1393" t="-4545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13994" y="3735379"/>
            <a:ext cx="722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Thus, we can AVOID MULTIPLICATION! Just shifting and adding will suffice.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52" y="252031"/>
            <a:ext cx="14478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878586"/>
            <a:ext cx="10896600" cy="2247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4820" y="3828288"/>
                <a:ext cx="6683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0 must appear somewhere in the sequence, we can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" y="3828288"/>
                <a:ext cx="6683433" cy="369332"/>
              </a:xfrm>
              <a:prstGeom prst="rect">
                <a:avLst/>
              </a:prstGeom>
              <a:blipFill>
                <a:blip r:embed="rId4"/>
                <a:stretch>
                  <a:fillRect l="-72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795" y="4366022"/>
            <a:ext cx="3676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" y="231791"/>
            <a:ext cx="10896600" cy="1733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8" y="2072830"/>
            <a:ext cx="5143500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6" y="2743962"/>
            <a:ext cx="78486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769" y="3155252"/>
            <a:ext cx="5267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" y="264271"/>
            <a:ext cx="39814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88" y="227886"/>
            <a:ext cx="2286000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59" y="615982"/>
            <a:ext cx="52482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495" y="927831"/>
            <a:ext cx="301942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80" y="2289012"/>
            <a:ext cx="400050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880" y="2285072"/>
            <a:ext cx="500062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380" y="2683573"/>
            <a:ext cx="7724775" cy="1076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80" y="3750754"/>
            <a:ext cx="6667500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512" y="4428363"/>
            <a:ext cx="10848975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342" y="5464374"/>
            <a:ext cx="7267575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5917" y="5483424"/>
            <a:ext cx="3667125" cy="352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0078" y="1571291"/>
            <a:ext cx="716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ifferences between consecutive numbers are in an Arithmetic Progression.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92" y="1524000"/>
            <a:ext cx="577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Potency is necessary but not sufficient for randomness.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3872" y="2926080"/>
            <a:ext cx="841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LCGs should pass the Spectral Test before they are considered to be acceptably random.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" y="206311"/>
            <a:ext cx="4171950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" y="684466"/>
            <a:ext cx="3524250" cy="295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3" y="1181671"/>
            <a:ext cx="441960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13" y="2621851"/>
            <a:ext cx="8382000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22" y="3728656"/>
            <a:ext cx="51054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63" y="4225861"/>
            <a:ext cx="8382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63" y="5275516"/>
            <a:ext cx="7010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512064"/>
            <a:ext cx="111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we are taking mod m, the range is finite i.e. 0 to m-1. Thus, linear congruential sequences always get into a loop.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992" y="1231392"/>
            <a:ext cx="397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repeating cycle is called the ‘period’.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992" y="1950720"/>
            <a:ext cx="557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Longer the period, more useful (random) is the sequence.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992" y="2670048"/>
            <a:ext cx="927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H. </a:t>
            </a:r>
            <a:r>
              <a:rPr lang="en-US" dirty="0" err="1" smtClean="0"/>
              <a:t>Lehmer</a:t>
            </a:r>
            <a:r>
              <a:rPr lang="en-US" dirty="0" smtClean="0"/>
              <a:t> originally put c = 0 to make the computation faster, but it makes the period shorter.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992" y="3389376"/>
            <a:ext cx="100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Thomson (1958) and Rotenberg (1960), independently, studied that putting c != 0 leads to longer periods.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" y="4340352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0 -&gt; multiplicative congruential methods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" y="5106662"/>
            <a:ext cx="378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!= 0 -&gt; mixed congruential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2" y="684084"/>
            <a:ext cx="16383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2" y="1281492"/>
            <a:ext cx="76200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192" y="1252917"/>
            <a:ext cx="202882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042" y="212140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case a = 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55192" y="2831665"/>
                <a:ext cx="325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= (</a:t>
                </a:r>
                <a:r>
                  <a:rPr lang="en-US" dirty="0" err="1" smtClean="0"/>
                  <a:t>nc</a:t>
                </a:r>
                <a:r>
                  <a:rPr lang="en-US" dirty="0" smtClean="0"/>
                  <a:t>) mod m	(even worse)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92" y="2831665"/>
                <a:ext cx="3254545" cy="369332"/>
              </a:xfrm>
              <a:prstGeom prst="rect">
                <a:avLst/>
              </a:prstGeom>
              <a:blipFill>
                <a:blip r:embed="rId5"/>
                <a:stretch>
                  <a:fillRect t="-10000" r="-7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42" y="3541922"/>
            <a:ext cx="3324225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312" y="3541922"/>
            <a:ext cx="70485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162" y="4165268"/>
            <a:ext cx="107632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42" y="4712414"/>
            <a:ext cx="4733925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2162" y="5259560"/>
            <a:ext cx="628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54" y="283273"/>
            <a:ext cx="65436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54" y="916686"/>
            <a:ext cx="741045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6754" y="1755648"/>
            <a:ext cx="26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Easily proved by Induction.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806" y="2124980"/>
            <a:ext cx="6753225" cy="42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18" y="238125"/>
            <a:ext cx="2762250" cy="452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76" y="949452"/>
            <a:ext cx="3990975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6" y="949452"/>
            <a:ext cx="5257800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76" y="1513141"/>
            <a:ext cx="447675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651" y="1494091"/>
            <a:ext cx="81724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76" y="2124455"/>
            <a:ext cx="7848600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576" y="2200655"/>
            <a:ext cx="268605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976" y="2802444"/>
            <a:ext cx="4791075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5051" y="2845306"/>
            <a:ext cx="2705100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976" y="3216781"/>
            <a:ext cx="10829925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976" y="3545962"/>
            <a:ext cx="7258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0" y="311848"/>
            <a:ext cx="3686175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0" y="645223"/>
            <a:ext cx="1082040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60" y="1026223"/>
            <a:ext cx="686752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0" y="1769173"/>
            <a:ext cx="9401175" cy="197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160" y="3937182"/>
            <a:ext cx="537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Arithmetic on unsigned integers never causes overflow!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296" y="377952"/>
            <a:ext cx="6188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A Clever Way to Calculate modulo (w + 1)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901172"/>
            <a:ext cx="100965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46" y="853547"/>
            <a:ext cx="8991600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46" y="872596"/>
            <a:ext cx="16192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920" y="1973032"/>
            <a:ext cx="170497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920" y="2639127"/>
            <a:ext cx="1552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447" y="1973032"/>
            <a:ext cx="11525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0524" y="1963507"/>
            <a:ext cx="340995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0524" y="2623880"/>
            <a:ext cx="19907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9920" y="3343322"/>
            <a:ext cx="1676400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9920" y="4076092"/>
            <a:ext cx="5324475" cy="333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41481" y="196350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8310" y="263543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35139" y="341488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Step3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3184" y="40581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3118" y="263270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745032"/>
            <a:ext cx="359092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4" y="1528851"/>
            <a:ext cx="345757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4" y="2893695"/>
            <a:ext cx="91059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934" y="3284220"/>
            <a:ext cx="457200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" y="4218432"/>
            <a:ext cx="585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similar technique can be used to calculate modulo (w – 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406</TotalTime>
  <Words>330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Gallery</vt:lpstr>
      <vt:lpstr>Linear congruential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congruential method</dc:title>
  <dc:creator>maheshwarishantam@gmail.com</dc:creator>
  <cp:lastModifiedBy>maheshwarishantam@gmail.com</cp:lastModifiedBy>
  <cp:revision>19</cp:revision>
  <dcterms:created xsi:type="dcterms:W3CDTF">2019-05-14T12:20:26Z</dcterms:created>
  <dcterms:modified xsi:type="dcterms:W3CDTF">2019-05-14T19:07:09Z</dcterms:modified>
</cp:coreProperties>
</file>