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8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9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9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6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0374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5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494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6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68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6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4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8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3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7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9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njeetsingh/retail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800" y="773868"/>
            <a:ext cx="6600451" cy="2262781"/>
          </a:xfrm>
        </p:spPr>
        <p:txBody>
          <a:bodyPr/>
          <a:lstStyle/>
          <a:p>
            <a:r>
              <a:rPr dirty="0"/>
              <a:t>BÁO CÁO </a:t>
            </a:r>
            <a:r>
              <a:rPr lang="en-US" dirty="0"/>
              <a:t>RETAIL DATA ANALYTICS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5568" y="4962061"/>
            <a:ext cx="6600451" cy="1126283"/>
          </a:xfrm>
        </p:spPr>
        <p:txBody>
          <a:bodyPr/>
          <a:lstStyle/>
          <a:p>
            <a:r>
              <a:rPr dirty="0" err="1"/>
              <a:t>Phân</a:t>
            </a:r>
            <a:r>
              <a:rPr dirty="0"/>
              <a:t> </a:t>
            </a:r>
            <a:r>
              <a:rPr dirty="0" err="1"/>
              <a:t>tích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trình</a:t>
            </a:r>
            <a:r>
              <a:rPr dirty="0"/>
              <a:t> </a:t>
            </a:r>
            <a:r>
              <a:rPr dirty="0" err="1"/>
              <a:t>bày</a:t>
            </a:r>
            <a:r>
              <a:rPr dirty="0"/>
              <a:t> </a:t>
            </a:r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quả</a:t>
            </a:r>
            <a:r>
              <a:rPr dirty="0"/>
              <a:t> </a:t>
            </a:r>
            <a:r>
              <a:rPr dirty="0" err="1"/>
              <a:t>dự</a:t>
            </a:r>
            <a:r>
              <a:rPr dirty="0"/>
              <a:t> </a:t>
            </a:r>
            <a:r>
              <a:rPr dirty="0" err="1"/>
              <a:t>án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3570E-F2DD-487A-9EBB-FAE18100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19" y="3036649"/>
            <a:ext cx="3643392" cy="17407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nay.</a:t>
            </a:r>
          </a:p>
          <a:p>
            <a:r>
              <a:rPr lang="en-US" dirty="0"/>
              <a:t>Do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AI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.</a:t>
            </a:r>
          </a:p>
          <a:p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  </a:t>
            </a:r>
          </a:p>
          <a:p>
            <a:r>
              <a:rPr lang="en-US" dirty="0">
                <a:hlinkClick r:id="rId2"/>
              </a:rPr>
              <a:t>Retail Data Analytics</a:t>
            </a:r>
            <a:r>
              <a:rPr lang="en-US" dirty="0"/>
              <a:t> (link)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Chi tiết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tông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nhuận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dataset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44668-CFCF-43DC-B61A-FD728240D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16" y="3023289"/>
            <a:ext cx="6272784" cy="34672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2.1. Lĩnh vực phân tích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179376"/>
            <a:ext cx="6591985" cy="3777622"/>
          </a:xfrm>
        </p:spPr>
        <p:txBody>
          <a:bodyPr/>
          <a:lstStyle/>
          <a:p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xăng</a:t>
            </a:r>
            <a:r>
              <a:rPr lang="en-US" dirty="0"/>
              <a:t> </a:t>
            </a:r>
            <a:r>
              <a:rPr lang="en-US" dirty="0" err="1"/>
              <a:t>dầu</a:t>
            </a:r>
            <a:r>
              <a:rPr lang="en-US" dirty="0"/>
              <a:t>,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đốt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,..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nhuận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nghỉ</a:t>
            </a:r>
            <a:r>
              <a:rPr lang="en-US" dirty="0"/>
              <a:t>,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,…</a:t>
            </a:r>
          </a:p>
        </p:txBody>
      </p:sp>
      <p:pic>
        <p:nvPicPr>
          <p:cNvPr id="1028" name="Picture 4" descr="Khí dầu mỏ hóa lỏng LPG là gì? Các ứng dụng phổ biến của LPG | GAS SOUTH">
            <a:extLst>
              <a:ext uri="{FF2B5EF4-FFF2-40B4-BE49-F238E27FC236}">
                <a16:creationId xmlns:a16="http://schemas.microsoft.com/office/drawing/2014/main" id="{D9869058-46EA-471E-9B9A-0F6CF3269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79" y="3068187"/>
            <a:ext cx="4037761" cy="302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2.2. Phương pháp phân tích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540189"/>
            <a:ext cx="6591985" cy="3777622"/>
          </a:xfrm>
        </p:spPr>
        <p:txBody>
          <a:bodyPr/>
          <a:lstStyle/>
          <a:p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missingno</a:t>
            </a:r>
            <a:r>
              <a:rPr lang="en-US" dirty="0"/>
              <a:t>.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3 file csv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.</a:t>
            </a:r>
          </a:p>
          <a:p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Fuel_Price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Weekly Sales.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thù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xu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.</a:t>
            </a:r>
          </a:p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Machine learning.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4C123-BF47-4108-B6D0-1E3F68F9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83" y="4331115"/>
            <a:ext cx="6591985" cy="15765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2.3. Kết quả phân tích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703832"/>
            <a:ext cx="6591985" cy="2621280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</a:t>
            </a:r>
          </a:p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2011. </a:t>
            </a:r>
          </a:p>
          <a:p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.</a:t>
            </a:r>
          </a:p>
          <a:p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hẳn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theo.</a:t>
            </a:r>
            <a:endParaRPr lang="en-US" dirty="0"/>
          </a:p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73B1B2-0863-4F05-8A3D-A332451D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217" y="4325112"/>
            <a:ext cx="3660526" cy="1956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DD4554-B6A6-4948-A2D3-F980BECD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743" y="4325112"/>
            <a:ext cx="3689822" cy="19739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56634"/>
          </a:xfrm>
        </p:spPr>
        <p:txBody>
          <a:bodyPr/>
          <a:lstStyle/>
          <a:p>
            <a:r>
              <a:rPr lang="en-US" dirty="0"/>
              <a:t>2.4.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535" y="1540189"/>
            <a:ext cx="6591985" cy="3777622"/>
          </a:xfrm>
        </p:spPr>
        <p:txBody>
          <a:bodyPr/>
          <a:lstStyle/>
          <a:p>
            <a:r>
              <a:rPr lang="en-US" dirty="0" err="1"/>
              <a:t>Dùng</a:t>
            </a:r>
            <a:r>
              <a:rPr dirty="0"/>
              <a:t> SMOTE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dirty="0"/>
              <a:t>.</a:t>
            </a:r>
          </a:p>
          <a:p>
            <a:r>
              <a:rPr dirty="0"/>
              <a:t>Test model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dirty="0" err="1"/>
              <a:t>RandomForest</a:t>
            </a:r>
            <a:r>
              <a:rPr dirty="0"/>
              <a:t>, </a:t>
            </a:r>
            <a:r>
              <a:rPr dirty="0" err="1"/>
              <a:t>LogisticRegression</a:t>
            </a:r>
            <a:r>
              <a:rPr dirty="0"/>
              <a:t>, KNN, </a:t>
            </a:r>
            <a:r>
              <a:rPr dirty="0" err="1"/>
              <a:t>XGBoost</a:t>
            </a:r>
            <a:r>
              <a:rPr lang="en-US" dirty="0"/>
              <a:t>, SVC.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ra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  <a:endParaRPr dirty="0"/>
          </a:p>
          <a:p>
            <a:r>
              <a:rPr dirty="0"/>
              <a:t>SVC model </a:t>
            </a:r>
            <a:r>
              <a:rPr lang="en-US" dirty="0" err="1"/>
              <a:t>cho</a:t>
            </a:r>
            <a:r>
              <a:rPr lang="en-US" dirty="0"/>
              <a:t> ra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runtime.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04508-27DD-4475-89E3-E27A183F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6" y="3466354"/>
            <a:ext cx="3541890" cy="3005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540189"/>
            <a:ext cx="6591985" cy="198939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nhuận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.</a:t>
            </a:r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deep- learning.</a:t>
            </a:r>
            <a:endParaRPr dirty="0"/>
          </a:p>
        </p:txBody>
      </p:sp>
      <p:pic>
        <p:nvPicPr>
          <p:cNvPr id="2054" name="Picture 6" descr="What Is Deep Learning: Definition, Framework, and Neural Networks ...">
            <a:extLst>
              <a:ext uri="{FF2B5EF4-FFF2-40B4-BE49-F238E27FC236}">
                <a16:creationId xmlns:a16="http://schemas.microsoft.com/office/drawing/2014/main" id="{68BDF9B3-5A48-4F7D-91E7-AB910535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3446146"/>
            <a:ext cx="4520564" cy="30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452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BÁO CÁO RETAIL DATA ANALYTICS</vt:lpstr>
      <vt:lpstr>1. Giới thiệu</vt:lpstr>
      <vt:lpstr>2. Chi tiết</vt:lpstr>
      <vt:lpstr>2.1. Lĩnh vực phân tích</vt:lpstr>
      <vt:lpstr>2.2. Phương pháp phân tích</vt:lpstr>
      <vt:lpstr>2.3. Kết quả phân tích</vt:lpstr>
      <vt:lpstr>2.4. Kết quả nổi bật</vt:lpstr>
      <vt:lpstr>3. Tổng kết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CASE STUDY 14 - RETAIL</dc:title>
  <dc:subject/>
  <dc:creator>Admin</dc:creator>
  <cp:keywords/>
  <dc:description>generated using python-pptx</dc:description>
  <cp:lastModifiedBy>Chi Bao Do</cp:lastModifiedBy>
  <cp:revision>6</cp:revision>
  <dcterms:created xsi:type="dcterms:W3CDTF">2013-01-27T09:14:16Z</dcterms:created>
  <dcterms:modified xsi:type="dcterms:W3CDTF">2025-03-05T00:27:54Z</dcterms:modified>
  <cp:category/>
</cp:coreProperties>
</file>