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69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9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3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3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4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2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0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8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BEACE-03DE-4EA6-B496-2F54B42F25E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4310D7-2DCE-414A-B1C7-5D4791C1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youtu.be/9vUQrmcJRFk?t=4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bw68Y06VQw?t=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846A-7092-4582-ACBC-ED96EB3E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83306" cy="2387600"/>
          </a:xfrm>
        </p:spPr>
        <p:txBody>
          <a:bodyPr/>
          <a:lstStyle/>
          <a:p>
            <a:r>
              <a:rPr lang="ko-KR" altLang="en-US"/>
              <a:t>건파이어 리본 관련 기획서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6042B-59F3-46F8-84D6-6A3AD67EC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202131204 </a:t>
            </a:r>
            <a:r>
              <a:rPr lang="ko-KR" altLang="en-US" dirty="0"/>
              <a:t>김세환</a:t>
            </a:r>
          </a:p>
        </p:txBody>
      </p:sp>
    </p:spTree>
    <p:extLst>
      <p:ext uri="{BB962C8B-B14F-4D97-AF65-F5344CB8AC3E}">
        <p14:creationId xmlns:p14="http://schemas.microsoft.com/office/powerpoint/2010/main" val="60951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949499" y="1346165"/>
            <a:ext cx="509358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BaseController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DriveAttack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0E12-2E35-4C87-BF26-D41E57F4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4" y="1942152"/>
            <a:ext cx="6147057" cy="39104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9ED894-C58C-4EB3-94D9-70DE55AC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1923224"/>
            <a:ext cx="5648325" cy="2724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5B21EF-41F6-4249-B64A-51A00CDFA3F9}"/>
              </a:ext>
            </a:extLst>
          </p:cNvPr>
          <p:cNvSpPr txBox="1"/>
          <p:nvPr/>
        </p:nvSpPr>
        <p:spPr>
          <a:xfrm>
            <a:off x="7318236" y="1406866"/>
            <a:ext cx="466119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PlayerChara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DoAttack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B972AC0-3A79-4720-AE10-FDF46D2F2978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24108-FC4F-406D-9308-4091614B9544}"/>
              </a:ext>
            </a:extLst>
          </p:cNvPr>
          <p:cNvSpPr txBox="1"/>
          <p:nvPr/>
        </p:nvSpPr>
        <p:spPr>
          <a:xfrm>
            <a:off x="5148051" y="104688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사격과 피격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43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6530146" y="1452207"/>
            <a:ext cx="371578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GunBase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OnAttack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EBAA1-0D93-4CBA-A2C3-6AC4CC5B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6" y="1990816"/>
            <a:ext cx="3966963" cy="1602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1876FE-C46D-48C4-A900-C0A041F31CA0}"/>
              </a:ext>
            </a:extLst>
          </p:cNvPr>
          <p:cNvSpPr txBox="1"/>
          <p:nvPr/>
        </p:nvSpPr>
        <p:spPr>
          <a:xfrm>
            <a:off x="294289" y="1452207"/>
            <a:ext cx="48537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 err="1">
                <a:latin typeface="+mj-lt"/>
              </a:rPr>
              <a:t>WeaponBase</a:t>
            </a:r>
            <a:r>
              <a:rPr lang="en-US" altLang="ko-KR" sz="2900" dirty="0">
                <a:latin typeface="+mj-lt"/>
              </a:rPr>
              <a:t>::</a:t>
            </a:r>
            <a:r>
              <a:rPr lang="en-US" altLang="ko-KR" sz="2900" dirty="0" err="1">
                <a:latin typeface="+mj-lt"/>
              </a:rPr>
              <a:t>ExecuteAttack</a:t>
            </a:r>
            <a:endParaRPr lang="en-US" altLang="ko-KR" sz="2900" dirty="0">
              <a:latin typeface="+mj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4A7FF0B-2CC5-49F2-BA69-DF06B0A41B37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17A1F-9D51-45BA-A902-CD0791A71AE8}"/>
              </a:ext>
            </a:extLst>
          </p:cNvPr>
          <p:cNvSpPr txBox="1"/>
          <p:nvPr/>
        </p:nvSpPr>
        <p:spPr>
          <a:xfrm>
            <a:off x="5148051" y="104688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사격과 피격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79E7B5-14D2-4DBD-854C-F0862F1C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65" y="1990816"/>
            <a:ext cx="7097861" cy="43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8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349387" y="1058107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무기 관리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3C921C-DF33-4083-9DF7-F0A89DD6EEC1}"/>
              </a:ext>
            </a:extLst>
          </p:cNvPr>
          <p:cNvSpPr/>
          <p:nvPr/>
        </p:nvSpPr>
        <p:spPr>
          <a:xfrm>
            <a:off x="1884733" y="2968195"/>
            <a:ext cx="2572858" cy="11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WeaponBaseComponent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66F285-E8F9-404A-8B45-0D8BD18E9E4C}"/>
              </a:ext>
            </a:extLst>
          </p:cNvPr>
          <p:cNvSpPr/>
          <p:nvPr/>
        </p:nvSpPr>
        <p:spPr>
          <a:xfrm>
            <a:off x="3597802" y="4830766"/>
            <a:ext cx="2382226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GunBaseComponent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9EE6A3-B87B-435B-ACF4-EC707F272AAE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H="1" flipV="1">
            <a:off x="3171162" y="4134847"/>
            <a:ext cx="1617753" cy="69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FDAB4-AB41-46A0-9841-D1F28278E2AB}"/>
              </a:ext>
            </a:extLst>
          </p:cNvPr>
          <p:cNvSpPr/>
          <p:nvPr/>
        </p:nvSpPr>
        <p:spPr>
          <a:xfrm>
            <a:off x="393986" y="4820826"/>
            <a:ext cx="2382226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MeleeBaseComponent</a:t>
            </a:r>
            <a:endParaRPr lang="ko-KR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5D3A4E-E559-43DB-9475-D98BDC4B0D5D}"/>
              </a:ext>
            </a:extLst>
          </p:cNvPr>
          <p:cNvCxnSpPr>
            <a:cxnSpLocks/>
            <a:stCxn id="55" idx="0"/>
            <a:endCxn id="52" idx="2"/>
          </p:cNvCxnSpPr>
          <p:nvPr/>
        </p:nvCxnSpPr>
        <p:spPr>
          <a:xfrm flipV="1">
            <a:off x="1585099" y="4134847"/>
            <a:ext cx="1586063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EE26-97FD-46D5-9611-921B36154DC0}"/>
              </a:ext>
            </a:extLst>
          </p:cNvPr>
          <p:cNvSpPr/>
          <p:nvPr/>
        </p:nvSpPr>
        <p:spPr>
          <a:xfrm>
            <a:off x="8102387" y="2394456"/>
            <a:ext cx="2572858" cy="11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CharaBaseComponent</a:t>
            </a:r>
            <a:endParaRPr lang="ko-KR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E5D2B8-3A0C-4265-93D6-AC41FA7DB801}"/>
              </a:ext>
            </a:extLst>
          </p:cNvPr>
          <p:cNvSpPr/>
          <p:nvPr/>
        </p:nvSpPr>
        <p:spPr>
          <a:xfrm>
            <a:off x="9551176" y="3987912"/>
            <a:ext cx="2463604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EnemyComponent</a:t>
            </a:r>
            <a:endParaRPr lang="ko-KR" alt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80A1FB-BE37-4669-A982-EE99D15F9614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H="1" flipV="1">
            <a:off x="9388816" y="3561108"/>
            <a:ext cx="1394162" cy="42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C5A877C-5650-4A38-8CBE-ECAACF4384F5}"/>
              </a:ext>
            </a:extLst>
          </p:cNvPr>
          <p:cNvSpPr/>
          <p:nvPr/>
        </p:nvSpPr>
        <p:spPr>
          <a:xfrm>
            <a:off x="6769929" y="3987912"/>
            <a:ext cx="2463605" cy="100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PlayerCharaComponent</a:t>
            </a:r>
            <a:endParaRPr lang="ko-KR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C2EAA1-206D-44AA-9B54-E4A2B9681631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8001732" y="3561108"/>
            <a:ext cx="1387084" cy="42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Bent 65">
            <a:extLst>
              <a:ext uri="{FF2B5EF4-FFF2-40B4-BE49-F238E27FC236}">
                <a16:creationId xmlns:a16="http://schemas.microsoft.com/office/drawing/2014/main" id="{4A714A4B-1D1A-416A-94D6-DA3D1D4F262D}"/>
              </a:ext>
            </a:extLst>
          </p:cNvPr>
          <p:cNvSpPr/>
          <p:nvPr/>
        </p:nvSpPr>
        <p:spPr>
          <a:xfrm>
            <a:off x="3053593" y="2369017"/>
            <a:ext cx="4773335" cy="5991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85F48D-B39B-4141-A9AE-5699237A4C84}"/>
              </a:ext>
            </a:extLst>
          </p:cNvPr>
          <p:cNvSpPr txBox="1"/>
          <p:nvPr/>
        </p:nvSpPr>
        <p:spPr>
          <a:xfrm>
            <a:off x="1623432" y="1411394"/>
            <a:ext cx="504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캐릭터가 무기를 보유함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소유한 무기는 달라질수 있으나 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동작방식은 </a:t>
            </a:r>
            <a:r>
              <a:rPr lang="en-US" altLang="ko-KR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WeaponBase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가상함수로 동작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CDC3AA-3042-43F7-8773-1EE28932F309}"/>
              </a:ext>
            </a:extLst>
          </p:cNvPr>
          <p:cNvSpPr txBox="1"/>
          <p:nvPr/>
        </p:nvSpPr>
        <p:spPr>
          <a:xfrm>
            <a:off x="1945273" y="3609008"/>
            <a:ext cx="284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무기의 정보들은 자식 클래스들이 각자 갖고있고 공격 동작 방식도 자식의 함수 구현으로 결정됨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58F4B2-9FAC-46FE-B844-80A7316E0F97}"/>
              </a:ext>
            </a:extLst>
          </p:cNvPr>
          <p:cNvSpPr txBox="1"/>
          <p:nvPr/>
        </p:nvSpPr>
        <p:spPr>
          <a:xfrm>
            <a:off x="3474677" y="5859475"/>
            <a:ext cx="284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GunConfigurat</a:t>
            </a:r>
            <a:r>
              <a:rPr lang="ko-KR" altLang="en-US" dirty="0"/>
              <a:t>같은 변수로 총기 사격에  대한 데이터들을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72287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349387" y="1058107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무기 관리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F8C108-9C57-4EB9-AACB-8F14ABB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6" y="1596716"/>
            <a:ext cx="108108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349387" y="1058107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무기 관리</a:t>
            </a:r>
            <a:endParaRPr lang="en-US" altLang="ko-KR" sz="29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D29F9-03B5-4DD2-8405-33E1DB41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596716"/>
            <a:ext cx="7343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148051" y="1039150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>
                <a:latin typeface="+mj-lt"/>
              </a:rPr>
              <a:t>카메라 관련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69A05-F22F-4A32-9FA0-EC22FE92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6" y="1676171"/>
            <a:ext cx="105156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4971654" y="1039150"/>
            <a:ext cx="252297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적들의 움직임</a:t>
            </a:r>
            <a:endParaRPr lang="en-US" altLang="ko-KR" sz="29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97C74-5BFF-494E-AF6D-E1A99D143936}"/>
              </a:ext>
            </a:extLst>
          </p:cNvPr>
          <p:cNvSpPr txBox="1"/>
          <p:nvPr/>
        </p:nvSpPr>
        <p:spPr>
          <a:xfrm>
            <a:off x="2070537" y="2083826"/>
            <a:ext cx="252297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적들의 상태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FA81D-ABE1-4D19-9C02-0DF76C6D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0" y="2622435"/>
            <a:ext cx="5734050" cy="3086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E7A596-A0A3-4595-B62B-AB9D111A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13" y="2353130"/>
            <a:ext cx="5905829" cy="43293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052331-A4D7-48E3-B8CA-A3572DFDC55E}"/>
              </a:ext>
            </a:extLst>
          </p:cNvPr>
          <p:cNvSpPr txBox="1"/>
          <p:nvPr/>
        </p:nvSpPr>
        <p:spPr>
          <a:xfrm>
            <a:off x="6024913" y="1816270"/>
            <a:ext cx="63311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플레이어가 시야에 들어왔는지 판단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78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2957769" y="1758211"/>
            <a:ext cx="62764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>
                <a:latin typeface="+mj-lt"/>
              </a:rPr>
              <a:t>타일별로 레벨 생성 및 오브젝트 생성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DDF4-FFFB-4500-9D5B-8DA83374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34" y="2296820"/>
            <a:ext cx="9389332" cy="4251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340997" y="102237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레벨 생성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50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2957769" y="1758211"/>
            <a:ext cx="62764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>
                <a:latin typeface="+mj-lt"/>
              </a:rPr>
              <a:t>타일별로 레벨 생성 및 오브젝트 생성</a:t>
            </a:r>
            <a:endParaRPr lang="en-US" altLang="ko-KR" sz="2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DDF4-FFFB-4500-9D5B-8DA83374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34" y="2296820"/>
            <a:ext cx="9389332" cy="4251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340997" y="102237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레벨 생성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20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2713308" y="1676171"/>
            <a:ext cx="703967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900" dirty="0" err="1">
                <a:latin typeface="+mj-lt"/>
              </a:rPr>
              <a:t>Github</a:t>
            </a:r>
            <a:r>
              <a:rPr lang="en-US" altLang="ko-KR" sz="2900" dirty="0">
                <a:latin typeface="+mj-lt"/>
              </a:rPr>
              <a:t> Repository</a:t>
            </a:r>
            <a:r>
              <a:rPr lang="ko-KR" altLang="en-US" sz="2900" dirty="0">
                <a:latin typeface="+mj-lt"/>
              </a:rPr>
              <a:t>에 영상</a:t>
            </a:r>
            <a:r>
              <a:rPr lang="en-US" altLang="ko-KR" sz="2900" dirty="0">
                <a:latin typeface="+mj-lt"/>
              </a:rPr>
              <a:t>, PPT, </a:t>
            </a:r>
            <a:r>
              <a:rPr lang="ko-KR" altLang="en-US" sz="2900" dirty="0">
                <a:latin typeface="+mj-lt"/>
              </a:rPr>
              <a:t>전체 유니티 소스</a:t>
            </a:r>
            <a:r>
              <a:rPr lang="en-US" altLang="ko-KR" sz="2900" dirty="0">
                <a:latin typeface="+mj-lt"/>
              </a:rPr>
              <a:t> </a:t>
            </a:r>
            <a:r>
              <a:rPr lang="ko-KR" altLang="en-US" sz="2900" dirty="0">
                <a:latin typeface="+mj-lt"/>
              </a:rPr>
              <a:t>올려놓은 상태입니다</a:t>
            </a:r>
            <a:endParaRPr lang="en-US" altLang="ko-KR" sz="2900" dirty="0">
              <a:latin typeface="+mj-lt"/>
            </a:endParaRPr>
          </a:p>
          <a:p>
            <a:pPr algn="ctr"/>
            <a:endParaRPr lang="en-US" altLang="ko-KR" sz="2900" dirty="0">
              <a:latin typeface="+mj-lt"/>
            </a:endParaRPr>
          </a:p>
          <a:p>
            <a:pPr algn="ctr"/>
            <a:r>
              <a:rPr lang="ko-KR" altLang="en-US" sz="2900" dirty="0">
                <a:latin typeface="+mj-lt"/>
              </a:rPr>
              <a:t>감사합니다</a:t>
            </a:r>
            <a:endParaRPr lang="en-US" altLang="ko-KR" sz="2900" dirty="0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28DCF4-599B-44AD-86F7-3D40F7E5BC96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EEE-7B58-415A-81C9-F808630BA06F}"/>
              </a:ext>
            </a:extLst>
          </p:cNvPr>
          <p:cNvSpPr txBox="1"/>
          <p:nvPr/>
        </p:nvSpPr>
        <p:spPr>
          <a:xfrm>
            <a:off x="5340997" y="102237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전체 코드</a:t>
            </a:r>
            <a:endParaRPr lang="en-US" altLang="ko-KR" sz="29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57665-46A0-49A0-B9A1-AD187A692CF8}"/>
              </a:ext>
            </a:extLst>
          </p:cNvPr>
          <p:cNvSpPr txBox="1"/>
          <p:nvPr/>
        </p:nvSpPr>
        <p:spPr>
          <a:xfrm>
            <a:off x="1604011" y="3653870"/>
            <a:ext cx="964415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>
                <a:latin typeface="+mj-lt"/>
              </a:rPr>
              <a:t>https://github.com/dochigrammer/RoguelikeShooting.git</a:t>
            </a:r>
          </a:p>
        </p:txBody>
      </p:sp>
    </p:spTree>
    <p:extLst>
      <p:ext uri="{BB962C8B-B14F-4D97-AF65-F5344CB8AC3E}">
        <p14:creationId xmlns:p14="http://schemas.microsoft.com/office/powerpoint/2010/main" val="296796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8D0-B219-494A-A5BB-0DABF337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393" y="2118405"/>
            <a:ext cx="3175000" cy="513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Gunfire Reborn</a:t>
            </a:r>
          </a:p>
          <a:p>
            <a:endParaRPr lang="ko-KR" altLang="en-US" dirty="0"/>
          </a:p>
        </p:txBody>
      </p:sp>
      <p:pic>
        <p:nvPicPr>
          <p:cNvPr id="7" name="Picture 2" descr="Steam의 Gunfire Reborn">
            <a:extLst>
              <a:ext uri="{FF2B5EF4-FFF2-40B4-BE49-F238E27FC236}">
                <a16:creationId xmlns:a16="http://schemas.microsoft.com/office/drawing/2014/main" id="{6A8DB98E-A5BB-47D5-AB76-5C468977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5219"/>
            <a:ext cx="4974190" cy="23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D6AFF-A1D3-4DB9-B7B8-C2AF4D13B8E2}"/>
              </a:ext>
            </a:extLst>
          </p:cNvPr>
          <p:cNvSpPr txBox="1"/>
          <p:nvPr/>
        </p:nvSpPr>
        <p:spPr>
          <a:xfrm>
            <a:off x="7405212" y="18658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Risk of Rain 2</a:t>
            </a:r>
          </a:p>
        </p:txBody>
      </p:sp>
      <p:pic>
        <p:nvPicPr>
          <p:cNvPr id="1028" name="Picture 4" descr="리스크 오브 레인2 리뷰 : 텔레포터 어디있는거야? 불친절한 게임 (Risk of rain2) : 네이버 블로그">
            <a:extLst>
              <a:ext uri="{FF2B5EF4-FFF2-40B4-BE49-F238E27FC236}">
                <a16:creationId xmlns:a16="http://schemas.microsoft.com/office/drawing/2014/main" id="{102D9A8C-B5B9-44A3-B1A5-671DCD92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85219"/>
            <a:ext cx="4999279" cy="23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3EA366-23F0-4E98-A423-0958FC40D4DB}"/>
              </a:ext>
            </a:extLst>
          </p:cNvPr>
          <p:cNvSpPr txBox="1">
            <a:spLocks/>
          </p:cNvSpPr>
          <p:nvPr/>
        </p:nvSpPr>
        <p:spPr>
          <a:xfrm>
            <a:off x="685800" y="4891088"/>
            <a:ext cx="5126590" cy="172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주요 컨셉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 FPS,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로그라이트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캐주얼</a:t>
            </a:r>
            <a:endParaRPr lang="en-US" altLang="ko-KR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게임 설명 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FPS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만의 슈팅을 로그라이크와 결합시켜 플레이하기 가볍지만 슈팅 본연의 재미를 유지함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ko-KR" altLang="en-US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35376-5917-4069-A3AD-C2EC863EC416}"/>
              </a:ext>
            </a:extLst>
          </p:cNvPr>
          <p:cNvSpPr txBox="1">
            <a:spLocks/>
          </p:cNvSpPr>
          <p:nvPr/>
        </p:nvSpPr>
        <p:spPr>
          <a:xfrm>
            <a:off x="6032343" y="4891088"/>
            <a:ext cx="5321457" cy="172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주요 컨셉 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TPS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액션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로그라이트</a:t>
            </a:r>
            <a:endParaRPr lang="en-US" altLang="ko-KR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게임 설명 </a:t>
            </a:r>
            <a:r>
              <a:rPr lang="en-US" altLang="ko-KR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22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캐릭터로 여러 스킬트리 및 아이템으로 제공함으로써 매 판 플레이의 새로움을 추구함</a:t>
            </a:r>
            <a:endParaRPr lang="en-US" altLang="ko-KR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2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6ADB57-6F71-457C-812E-145DB1EE758A}"/>
              </a:ext>
            </a:extLst>
          </p:cNvPr>
          <p:cNvSpPr txBox="1">
            <a:spLocks/>
          </p:cNvSpPr>
          <p:nvPr/>
        </p:nvSpPr>
        <p:spPr>
          <a:xfrm>
            <a:off x="1193800" y="-8759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타겟 게임</a:t>
            </a:r>
          </a:p>
        </p:txBody>
      </p:sp>
    </p:spTree>
    <p:extLst>
      <p:ext uri="{BB962C8B-B14F-4D97-AF65-F5344CB8AC3E}">
        <p14:creationId xmlns:p14="http://schemas.microsoft.com/office/powerpoint/2010/main" val="49111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691F-6D14-4360-9693-09185DD4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8827"/>
            <a:ext cx="10018713" cy="312420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어느 날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하늘에서 혼돈이 강림하고 그 여파로 한 나라가 멸망하게 되었다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이런 재앙에도 겨우 살아남은 주인공은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어느 상인이 준 펜던트로 인하여 죽음에 도달하더라도 일정시간 전으로 돌아가는 능력을 얻게되었다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이를 활용하여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혼돈의 근원을 없애기 위한 여정을 떠나게 되었고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다른 모험가를 모집하고 함께 혼돈을 없애기 위한 여정을 시작한다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C83BCE-F393-4A86-9482-6B436CCFD4AE}"/>
              </a:ext>
            </a:extLst>
          </p:cNvPr>
          <p:cNvSpPr txBox="1">
            <a:spLocks/>
          </p:cNvSpPr>
          <p:nvPr/>
        </p:nvSpPr>
        <p:spPr>
          <a:xfrm>
            <a:off x="1193800" y="-8759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0444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03" y="2446783"/>
            <a:ext cx="6269006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3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사격에 대한 피드백을 줌</a:t>
            </a:r>
            <a:endParaRPr lang="en-US" altLang="ko-KR" sz="23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en-US" altLang="ko-KR" sz="1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이펙트 표현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사운드 출력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대미지 표기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총기 반동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카메라의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At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변경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endParaRPr lang="en-US" altLang="ko-KR" sz="1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3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특정 위치로 마우스의 에임을 옮기는 재미</a:t>
            </a:r>
            <a:endParaRPr lang="en-US" altLang="ko-KR" sz="23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몬스터마다의 부위별 약점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컬리전 제공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각기 다른 몬스터의 이동속도와 체형 제공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1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참고 </a:t>
            </a:r>
            <a:r>
              <a:rPr lang="en-US" altLang="ko-KR" sz="1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  <a:r>
              <a:rPr lang="en-US" altLang="ko-KR" sz="1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  <a:hlinkClick r:id="rId2"/>
              </a:rPr>
              <a:t>https://youtu.be/9vUQrmcJRFk?t=464</a:t>
            </a:r>
            <a:endParaRPr lang="en-US" altLang="ko-KR" sz="1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1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6" name="Picture 2" descr="몬스터를 잡으면 데미지와 체력이 오른다고? ㅣ 【건파이어리본】 - YouTube">
            <a:extLst>
              <a:ext uri="{FF2B5EF4-FFF2-40B4-BE49-F238E27FC236}">
                <a16:creationId xmlns:a16="http://schemas.microsoft.com/office/drawing/2014/main" id="{D2320789-297A-49B8-9F7D-9F0B45B7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17" y="3039615"/>
            <a:ext cx="5163270" cy="36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F4BC6C-B979-4EE7-B1BF-58E6A9E44C46}"/>
              </a:ext>
            </a:extLst>
          </p:cNvPr>
          <p:cNvSpPr txBox="1">
            <a:spLocks/>
          </p:cNvSpPr>
          <p:nvPr/>
        </p:nvSpPr>
        <p:spPr>
          <a:xfrm>
            <a:off x="1193800" y="-8759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주요 컨텐츠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4CEC7-B0FD-4DCC-804C-0C8A1AAE3F4D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전통적인 </a:t>
            </a:r>
            <a:r>
              <a:rPr lang="en-US" altLang="ko-KR" sz="2900" dirty="0">
                <a:latin typeface="+mj-lt"/>
              </a:rPr>
              <a:t>FPS</a:t>
            </a:r>
            <a:r>
              <a:rPr lang="ko-KR" altLang="en-US" sz="2900" dirty="0">
                <a:latin typeface="+mj-lt"/>
              </a:rPr>
              <a:t>의 슈팅 재미를 가지는게 목표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4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39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유물 시스템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아이템과 비슷한 개념으로 몬스터가 랜덤으로 드롭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유물의 희귀도가 존재하며</a:t>
            </a:r>
            <a:r>
              <a:rPr lang="en-US" altLang="ko-KR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플레이의 변화를 제공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랜덤 맵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방이라는 개념으로 해당 레벨을 디자인함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 방 속에서 몬스터의 소환되는 위치</a:t>
            </a:r>
            <a:r>
              <a:rPr lang="en-US" altLang="ko-KR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1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아이템 위치를 가중치를 두어 적절한 위치에 랜덤으로 배치</a:t>
            </a: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3076" name="Picture 4" descr="리스크 오브 레인2(Risk of Rain 2) 난이도 어디까지!?">
            <a:extLst>
              <a:ext uri="{FF2B5EF4-FFF2-40B4-BE49-F238E27FC236}">
                <a16:creationId xmlns:a16="http://schemas.microsoft.com/office/drawing/2014/main" id="{FFDF3F2E-C535-4DB9-94C7-17320083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48" y="4001294"/>
            <a:ext cx="4875104" cy="27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리스크 오브 레인2 - 체험기 겸 리뷰 : 네이버 블로그">
            <a:extLst>
              <a:ext uri="{FF2B5EF4-FFF2-40B4-BE49-F238E27FC236}">
                <a16:creationId xmlns:a16="http://schemas.microsoft.com/office/drawing/2014/main" id="{50E4D647-107C-4D9C-A491-0D8C6D01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25" y="1407836"/>
            <a:ext cx="4496027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F97EFB-DBC9-42B3-9CE8-83F61203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주요 컨텐츠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12840-7687-405D-8537-164B06F0DB66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로그라이트의 매판 새로운 재미를 줌</a:t>
            </a:r>
            <a:endParaRPr lang="en-US" altLang="ko-KR" sz="2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27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2228297"/>
            <a:ext cx="67875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총기를 제공함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일정 거리 교전에 따라 무기의 효율성을 다르게 조정함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 SMG, AR, SR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등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총기에는 고유 속성이 존재함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속성에는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가지 종류가있으며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화염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전기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산성이 존재함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화염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체력에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50%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추가 대미지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지속 대미지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전기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쉴드에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50%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추가 대미지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감전 적용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산성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장갑에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50%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추가 대미지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이동속도 저하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6148" name="Picture 4" descr="건파이어 리본】 15강 아이리스 30만 DMG - YouTube">
            <a:extLst>
              <a:ext uri="{FF2B5EF4-FFF2-40B4-BE49-F238E27FC236}">
                <a16:creationId xmlns:a16="http://schemas.microsoft.com/office/drawing/2014/main" id="{AE6E362D-DDF5-44F3-8760-0FE90841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18" y="3800213"/>
            <a:ext cx="4774040" cy="26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5097690-6627-431F-B649-83E70392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/>
              <a:t>주요 컨텐츠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D09F8-B305-4D6C-93A9-96F5F157058D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총기 시스템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739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00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3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몬스터</a:t>
            </a:r>
            <a:endParaRPr lang="en-US" altLang="ko-KR" sz="3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컬리전을 나누어 부위별로 받는 대미지가 다르게 설계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플레이어의 포지션을 찾아 단순 이동하는 몬스터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입은 대미지의 방향을 구하여 특정 방향일경우 대미지를  무시하는 기능을 가진 몬스터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5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플레이어와 자신의 거리를 계산하여 플레이어로부터 멀어지는 몬스터</a:t>
            </a:r>
            <a:endParaRPr lang="en-US" altLang="ko-KR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sz="3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보스</a:t>
            </a:r>
            <a:endParaRPr lang="en-US" altLang="ko-KR" sz="3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 패턴을 디자인함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 패턴중 랜덤으로 가중치를 두어 발동</a:t>
            </a:r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지형에 이펙트를 보여주고 해당 컬리전에 닿을경우 대미지를 입는 패턴</a:t>
            </a:r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보스가 일정방향으로 돌진하여 보스에게 충돌이날경우 대미지를 입는 패턴</a:t>
            </a:r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7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참고 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  <a:hlinkClick r:id="rId2"/>
              </a:rPr>
              <a:t>https://youtu.be/9bw68Y06VQw?t=39</a:t>
            </a:r>
            <a:r>
              <a:rPr lang="en-US" altLang="ko-KR" sz="27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21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ko-KR" altLang="en-US" sz="25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C26A-E037-4834-B08D-C9D92AE878A9}"/>
              </a:ext>
            </a:extLst>
          </p:cNvPr>
          <p:cNvSpPr txBox="1"/>
          <p:nvPr/>
        </p:nvSpPr>
        <p:spPr>
          <a:xfrm>
            <a:off x="1193800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몬스터 관련</a:t>
            </a:r>
            <a:endParaRPr lang="en-US" altLang="ko-KR" sz="29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63385A-27B5-4895-970D-E439C3F0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/>
              <a:t>주요 컨텐츠</a:t>
            </a:r>
          </a:p>
        </p:txBody>
      </p:sp>
    </p:spTree>
    <p:extLst>
      <p:ext uri="{BB962C8B-B14F-4D97-AF65-F5344CB8AC3E}">
        <p14:creationId xmlns:p14="http://schemas.microsoft.com/office/powerpoint/2010/main" val="84649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A4A1-AE01-478D-B5E3-AE93CA9B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-87591"/>
            <a:ext cx="10018713" cy="1752599"/>
          </a:xfrm>
        </p:spPr>
        <p:txBody>
          <a:bodyPr/>
          <a:lstStyle/>
          <a:p>
            <a:r>
              <a:rPr lang="ko-KR" altLang="en-US" dirty="0"/>
              <a:t>주요 컨텐츠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ED8-D691-4876-998A-394C382C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70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900" dirty="0"/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다양한 캐릭터를 제공함 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캐릭터에는 고유 스킬 및 스탯들이 존재함 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새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빠른 이동속도 및 재장전 보유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낮은 체력 및 방어력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곰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높은 체력과 방어력 보유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낮은 이동속도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고양이 </a:t>
            </a:r>
            <a:r>
              <a:rPr lang="en-US" altLang="ko-KR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 </a:t>
            </a:r>
            <a:r>
              <a:rPr lang="ko-KR" altLang="en-US" sz="19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전체적으로 평범한 스탯들을 보유함</a:t>
            </a:r>
            <a:endParaRPr lang="en-US" altLang="ko-KR" sz="19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457200" lvl="1" indent="0">
              <a:buNone/>
            </a:pPr>
            <a:endParaRPr lang="en-US" altLang="ko-KR" sz="1900" dirty="0"/>
          </a:p>
          <a:p>
            <a:pPr lvl="1"/>
            <a:endParaRPr lang="en-US" altLang="ko-KR" sz="1900" dirty="0"/>
          </a:p>
          <a:p>
            <a:endParaRPr lang="ko-KR" altLang="en-US" sz="1900" dirty="0"/>
          </a:p>
        </p:txBody>
      </p:sp>
      <p:pic>
        <p:nvPicPr>
          <p:cNvPr id="5122" name="Picture 2" descr="레드의 건파이어 리본 공략 - 세이엔 특성/각성/무기/스크롤 : 네이버 블로그">
            <a:extLst>
              <a:ext uri="{FF2B5EF4-FFF2-40B4-BE49-F238E27FC236}">
                <a16:creationId xmlns:a16="http://schemas.microsoft.com/office/drawing/2014/main" id="{B899BB0C-7FE0-4930-B8FD-273CC6EB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53" y="351172"/>
            <a:ext cx="3320810" cy="18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unfire Reborn(건파이어 리본) 아오바이 공략 : 네이버 블로그">
            <a:extLst>
              <a:ext uri="{FF2B5EF4-FFF2-40B4-BE49-F238E27FC236}">
                <a16:creationId xmlns:a16="http://schemas.microsoft.com/office/drawing/2014/main" id="{EF89A7A6-39D6-4744-93BA-3B20C0E0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711" y="4769710"/>
            <a:ext cx="3306052" cy="18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레드의 건파이어 리본 공략 - 프린스 특성/각성/무기/스크롤 : 네이버 블로그">
            <a:extLst>
              <a:ext uri="{FF2B5EF4-FFF2-40B4-BE49-F238E27FC236}">
                <a16:creationId xmlns:a16="http://schemas.microsoft.com/office/drawing/2014/main" id="{14F48EFF-3AF7-4B17-978F-9B61415B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53" y="2600852"/>
            <a:ext cx="3488688" cy="19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9C0426-DE84-42C8-904F-E1742EED3257}"/>
              </a:ext>
            </a:extLst>
          </p:cNvPr>
          <p:cNvSpPr txBox="1"/>
          <p:nvPr/>
        </p:nvSpPr>
        <p:spPr>
          <a:xfrm>
            <a:off x="1286079" y="1287016"/>
            <a:ext cx="8509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/>
              <a:t>캐릭터</a:t>
            </a:r>
            <a:r>
              <a:rPr lang="ko-KR" altLang="en-US" sz="2900" dirty="0">
                <a:latin typeface="+mj-lt"/>
              </a:rPr>
              <a:t> 시스템</a:t>
            </a:r>
            <a:endParaRPr lang="en-US" altLang="ko-KR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40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32164-C0B8-43BD-B991-7A2D23B7691E}"/>
              </a:ext>
            </a:extLst>
          </p:cNvPr>
          <p:cNvSpPr txBox="1"/>
          <p:nvPr/>
        </p:nvSpPr>
        <p:spPr>
          <a:xfrm>
            <a:off x="5148051" y="1046882"/>
            <a:ext cx="217018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900" dirty="0">
                <a:latin typeface="+mj-lt"/>
              </a:rPr>
              <a:t>사격과 피격</a:t>
            </a:r>
            <a:endParaRPr lang="en-US" altLang="ko-KR" sz="29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BFDE8-68B8-489E-B703-273074C1289B}"/>
              </a:ext>
            </a:extLst>
          </p:cNvPr>
          <p:cNvSpPr/>
          <p:nvPr/>
        </p:nvSpPr>
        <p:spPr>
          <a:xfrm>
            <a:off x="1605515" y="1854371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BaseController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5F46B-21ED-4730-9CD1-BEE744493DFB}"/>
              </a:ext>
            </a:extLst>
          </p:cNvPr>
          <p:cNvSpPr/>
          <p:nvPr/>
        </p:nvSpPr>
        <p:spPr>
          <a:xfrm>
            <a:off x="1605516" y="4477947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Character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22B87-CCA5-4B92-8401-C48C7E293F6B}"/>
              </a:ext>
            </a:extLst>
          </p:cNvPr>
          <p:cNvSpPr/>
          <p:nvPr/>
        </p:nvSpPr>
        <p:spPr>
          <a:xfrm>
            <a:off x="7604048" y="1854370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WeaponBaseComponent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EADC-B163-46CC-A18E-A60CAF2D55D7}"/>
              </a:ext>
            </a:extLst>
          </p:cNvPr>
          <p:cNvSpPr/>
          <p:nvPr/>
        </p:nvSpPr>
        <p:spPr>
          <a:xfrm>
            <a:off x="7604048" y="4477946"/>
            <a:ext cx="298243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GunBaseComponent</a:t>
            </a:r>
            <a:endParaRPr lang="ko-KR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BFEE1-DEF4-42E5-B089-9842ECB0050F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9095265" y="3179933"/>
            <a:ext cx="0" cy="129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905FBF9-9517-4EEF-AC07-7249534286CB}"/>
              </a:ext>
            </a:extLst>
          </p:cNvPr>
          <p:cNvSpPr/>
          <p:nvPr/>
        </p:nvSpPr>
        <p:spPr>
          <a:xfrm>
            <a:off x="2660805" y="3617788"/>
            <a:ext cx="871856" cy="708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B2545-8D5E-470D-8380-2144C7759AAD}"/>
              </a:ext>
            </a:extLst>
          </p:cNvPr>
          <p:cNvSpPr txBox="1"/>
          <p:nvPr/>
        </p:nvSpPr>
        <p:spPr>
          <a:xfrm>
            <a:off x="1605516" y="3179934"/>
            <a:ext cx="325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에 의한 공격 액션 시작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B74A46-AA21-44F2-8194-7F60744B9DD5}"/>
              </a:ext>
            </a:extLst>
          </p:cNvPr>
          <p:cNvSpPr/>
          <p:nvPr/>
        </p:nvSpPr>
        <p:spPr>
          <a:xfrm>
            <a:off x="4754793" y="5140728"/>
            <a:ext cx="2521639" cy="38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803D0-C709-4A57-ABF3-76E1E2FB046E}"/>
              </a:ext>
            </a:extLst>
          </p:cNvPr>
          <p:cNvSpPr txBox="1"/>
          <p:nvPr/>
        </p:nvSpPr>
        <p:spPr>
          <a:xfrm>
            <a:off x="4864834" y="4494397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착용중인   무기로 공격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EF504-63CA-45A4-8550-4C0F0AA886DC}"/>
              </a:ext>
            </a:extLst>
          </p:cNvPr>
          <p:cNvSpPr txBox="1"/>
          <p:nvPr/>
        </p:nvSpPr>
        <p:spPr>
          <a:xfrm>
            <a:off x="7784801" y="5871874"/>
            <a:ext cx="28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총기에서 사격 기능 발동 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67FEE59-5EC7-42D1-AA37-09278ABE91FE}"/>
              </a:ext>
            </a:extLst>
          </p:cNvPr>
          <p:cNvSpPr txBox="1">
            <a:spLocks/>
          </p:cNvSpPr>
          <p:nvPr/>
        </p:nvSpPr>
        <p:spPr>
          <a:xfrm>
            <a:off x="1223788" y="-7642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361029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908</TotalTime>
  <Words>562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Malgun Gothic Semilight</vt:lpstr>
      <vt:lpstr>Arial</vt:lpstr>
      <vt:lpstr>Corbel</vt:lpstr>
      <vt:lpstr>Parallax</vt:lpstr>
      <vt:lpstr>건파이어 리본 관련 기획서</vt:lpstr>
      <vt:lpstr>PowerPoint Presentation</vt:lpstr>
      <vt:lpstr>PowerPoint Presentation</vt:lpstr>
      <vt:lpstr>PowerPoint Presentation</vt:lpstr>
      <vt:lpstr>주요 컨텐츠</vt:lpstr>
      <vt:lpstr>주요 컨텐츠</vt:lpstr>
      <vt:lpstr>주요 컨텐츠</vt:lpstr>
      <vt:lpstr>주요 컨텐츠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기획서</dc:title>
  <dc:creator>세환 김</dc:creator>
  <cp:lastModifiedBy>세환 김</cp:lastModifiedBy>
  <cp:revision>69</cp:revision>
  <dcterms:created xsi:type="dcterms:W3CDTF">2021-03-25T13:34:46Z</dcterms:created>
  <dcterms:modified xsi:type="dcterms:W3CDTF">2021-04-25T14:48:18Z</dcterms:modified>
</cp:coreProperties>
</file>