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52"/>
  </p:notesMasterIdLst>
  <p:handoutMasterIdLst>
    <p:handoutMasterId r:id="rId53"/>
  </p:handoutMasterIdLst>
  <p:sldIdLst>
    <p:sldId id="297" r:id="rId3"/>
    <p:sldId id="298" r:id="rId4"/>
    <p:sldId id="299" r:id="rId5"/>
    <p:sldId id="494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496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495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497" r:id="rId39"/>
    <p:sldId id="337" r:id="rId40"/>
    <p:sldId id="338" r:id="rId41"/>
    <p:sldId id="339" r:id="rId42"/>
    <p:sldId id="340" r:id="rId43"/>
    <p:sldId id="498" r:id="rId44"/>
    <p:sldId id="342" r:id="rId45"/>
    <p:sldId id="343" r:id="rId46"/>
    <p:sldId id="401" r:id="rId47"/>
    <p:sldId id="499" r:id="rId48"/>
    <p:sldId id="500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99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34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28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824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52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09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6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24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34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665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14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579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09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field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g-bg/dotnet/csharp/programming-guide/classes-and-structs/constructo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8#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enu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lasses-and-static-class-members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3.jpe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49.jpeg"/><Relationship Id="rId23" Type="http://schemas.openxmlformats.org/officeDocument/2006/relationships/image" Target="../media/image5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clas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mber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</a:t>
            </a:r>
            <a:r>
              <a:rPr lang="en-US" sz="3600" b="1" dirty="0"/>
              <a:t>object</a:t>
            </a:r>
            <a:r>
              <a:rPr lang="en-US" sz="3600" dirty="0"/>
              <a:t> is a single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Classes</a:t>
            </a:r>
            <a:r>
              <a:rPr lang="en-US" sz="3600" dirty="0"/>
              <a:t> provide structure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740157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=""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=""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=""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=""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720574"/>
            <a:ext cx="2086370" cy="510778"/>
          </a:xfrm>
          <a:prstGeom prst="wedgeRoundRectCallout">
            <a:avLst>
              <a:gd name="adj1" fmla="val -75870"/>
              <a:gd name="adj2" fmla="val 3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=""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2985504"/>
            <a:ext cx="2019718" cy="510778"/>
          </a:xfrm>
          <a:prstGeom prst="wedgeRoundRectCallout">
            <a:avLst>
              <a:gd name="adj1" fmla="val -74802"/>
              <a:gd name="adj2" fmla="val 42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=""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980732"/>
            <a:ext cx="2057400" cy="510778"/>
          </a:xfrm>
          <a:prstGeom prst="wedgeRoundRectCallout">
            <a:avLst>
              <a:gd name="adj1" fmla="val -72851"/>
              <a:gd name="adj2" fmla="val 31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=""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=""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=""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73170"/>
              <a:gd name="adj2" fmla="val 3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=""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82130"/>
              <a:gd name="adj2" fmla="val -36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fields</a:t>
            </a:r>
            <a:r>
              <a:rPr lang="en-US" dirty="0"/>
              <a:t> have type and name</a:t>
            </a:r>
          </a:p>
          <a:p>
            <a:pPr indent="-356616"/>
            <a:r>
              <a:rPr lang="en-US" dirty="0"/>
              <a:t>Access modifiers (like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)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51000" y="2744128"/>
            <a:ext cx="2165652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844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Model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=""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=""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=""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1000" y="1899000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375475" y="4658542"/>
            <a:ext cx="3166784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TODO: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 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this.FuelQuantity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sb.AppendLine($"Make: {this.Make}");</a:t>
            </a:r>
          </a:p>
          <a:p>
            <a:r>
              <a:rPr lang="en-US" sz="2400" dirty="0"/>
              <a:t>    sb.AppendLine($"Model: {this.Model}");</a:t>
            </a:r>
          </a:p>
          <a:p>
            <a:r>
              <a:rPr lang="en-US" sz="2400" dirty="0"/>
              <a:t>    sb.AppendLine($"Year: {this.Year}");</a:t>
            </a:r>
          </a:p>
          <a:p>
            <a:r>
              <a:rPr lang="en-US" sz="2400" dirty="0"/>
              <a:t>    sb.Append($"Fuel: {this.FuelQuantity:F2}L");</a:t>
            </a:r>
          </a:p>
          <a:p>
            <a:r>
              <a:rPr lang="en-US" sz="2400" dirty="0"/>
              <a:t>    return sb.ToString();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constructor</a:t>
            </a:r>
            <a:r>
              <a:rPr lang="en-GB" dirty="0"/>
              <a:t>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r>
              <a:rPr lang="bg-BG" sz="2400" dirty="0">
                <a:solidFill>
                  <a:schemeClr val="bg1"/>
                </a:solidFill>
              </a:rPr>
              <a:t/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https://judge.softuni.org/Contests/Practice/Index/1478#2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364355"/>
          </a:xfrm>
        </p:spPr>
        <p:txBody>
          <a:bodyPr/>
          <a:lstStyle/>
          <a:p>
            <a:r>
              <a:rPr lang="en-US" sz="2800" dirty="0"/>
              <a:t>public Car(string make, string model, int year, </a:t>
            </a:r>
            <a:br>
              <a:rPr lang="en-US" sz="2800" dirty="0"/>
            </a:br>
            <a:r>
              <a:rPr lang="en-US" sz="2800" dirty="0"/>
              <a:t>double fuelQuantity, double fuelConsumption)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this.FuelQuantity = fuelQuantity;</a:t>
            </a:r>
          </a:p>
          <a:p>
            <a:r>
              <a:rPr lang="en-US" sz="2800" dirty="0"/>
              <a:t>    this.FuelConsumption = fuelConsumption;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and extend 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Engine and Tires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999" y="1809000"/>
            <a:ext cx="4212001" cy="2661413"/>
            <a:chOff x="-108310" y="2240208"/>
            <a:chExt cx="2939770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108310" y="2240208"/>
              <a:ext cx="2939770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108310" y="2672637"/>
              <a:ext cx="2939770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108310" y="3502212"/>
              <a:ext cx="2939770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+Tire(int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https://judge.softuni.org/Contests/Practice/Index/1478#3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Represent</a:t>
            </a:r>
            <a:r>
              <a:rPr lang="en-US" noProof="1"/>
              <a:t>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noProof="1">
                <a:solidFill>
                  <a:schemeClr val="tx2"/>
                </a:solidFill>
                <a:latin typeface="Consolas" panose="020B0609020204030204" pitchFamily="49" charset="0"/>
              </a:rPr>
              <a:t>enum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=""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static</a:t>
            </a:r>
            <a:r>
              <a:rPr lang="en-US" dirty="0"/>
              <a:t> class is 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330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Members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 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</a:p>
          <a:p>
            <a:pPr lvl="1"/>
            <a:r>
              <a:rPr lang="en-GB" sz="3400" dirty="0"/>
              <a:t>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 {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get;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9760"/>
              <a:gd name="adj2" fmla="val 45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381000" y="4445193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885680" y="3429000"/>
            <a:ext cx="1423138" cy="510778"/>
          </a:xfrm>
          <a:prstGeom prst="wedgeRoundRectCallout">
            <a:avLst>
              <a:gd name="adj1" fmla="val -75949"/>
              <a:gd name="adj2" fmla="val 57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36000" y="5088345"/>
            <a:ext cx="2812799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holds an 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469884"/>
            <a:ext cx="3022123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60386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2"/>
            <a:ext cx="6041546" cy="2718637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612857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612364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222890"/>
              <a:ext cx="5708936" cy="1020174"/>
              <a:chOff x="5838432" y="2012598"/>
              <a:chExt cx="5708936" cy="10201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2012598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=""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2222</Words>
  <Application>Microsoft Office PowerPoint</Application>
  <PresentationFormat>Widescreen</PresentationFormat>
  <Paragraphs>513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Defining Classes</vt:lpstr>
      <vt:lpstr>Table of Contents</vt:lpstr>
      <vt:lpstr>Have a Question?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72</cp:revision>
  <dcterms:created xsi:type="dcterms:W3CDTF">2018-05-23T13:08:44Z</dcterms:created>
  <dcterms:modified xsi:type="dcterms:W3CDTF">2022-12-21T10:40:57Z</dcterms:modified>
  <cp:category>programming;education;software engineering;software development</cp:category>
</cp:coreProperties>
</file>